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3"/>
  </p:notesMasterIdLst>
  <p:sldIdLst>
    <p:sldId id="256" r:id="rId2"/>
    <p:sldId id="306" r:id="rId3"/>
    <p:sldId id="258" r:id="rId4"/>
    <p:sldId id="268" r:id="rId5"/>
    <p:sldId id="275" r:id="rId6"/>
    <p:sldId id="281" r:id="rId7"/>
    <p:sldId id="307" r:id="rId8"/>
    <p:sldId id="308" r:id="rId9"/>
    <p:sldId id="309" r:id="rId10"/>
    <p:sldId id="285" r:id="rId11"/>
    <p:sldId id="279" r:id="rId12"/>
  </p:sldIdLst>
  <p:sldSz cx="9144000" cy="5143500" type="screen16x9"/>
  <p:notesSz cx="6858000" cy="9144000"/>
  <p:embeddedFontLst>
    <p:embeddedFont>
      <p:font typeface="Archivo" panose="020B0604020202020204" charset="0"/>
      <p:regular r:id="rId14"/>
      <p:bold r:id="rId15"/>
      <p:italic r:id="rId16"/>
      <p:boldItalic r:id="rId17"/>
    </p:embeddedFont>
    <p:embeddedFont>
      <p:font typeface="Assistant" panose="020B0604020202020204" charset="-79"/>
      <p:regular r:id="rId18"/>
      <p:bold r:id="rId19"/>
    </p:embeddedFont>
    <p:embeddedFont>
      <p:font typeface="McLaren" panose="020B0604020202020204" charset="0"/>
      <p:regular r:id="rId20"/>
    </p:embeddedFont>
    <p:embeddedFont>
      <p:font typeface="Paytone One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EB66642-0D09-412B-B83F-CAFBC829A366}">
          <p14:sldIdLst>
            <p14:sldId id="256"/>
            <p14:sldId id="306"/>
            <p14:sldId id="258"/>
            <p14:sldId id="268"/>
            <p14:sldId id="275"/>
            <p14:sldId id="281"/>
            <p14:sldId id="307"/>
            <p14:sldId id="308"/>
            <p14:sldId id="309"/>
            <p14:sldId id="285"/>
            <p14:sldId id="279"/>
          </p14:sldIdLst>
        </p14:section>
        <p14:section name="Sección sin título" id="{53A18214-DEEA-4589-BCC7-9A77EBFDAC9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8528A9-40AC-4DCE-A3C1-384D7A40DEEE}">
  <a:tblStyle styleId="{C48528A9-40AC-4DCE-A3C1-384D7A40DE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-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38613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1" name="Google Shape;10901;g6d682c816b_0_1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02" name="Google Shape;10902;g6d682c816b_0_1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3234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" name="Google Shape;10946;g707c3e161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7" name="Google Shape;10947;g707c3e161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9333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5" name="Google Shape;11235;g640c982cef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36" name="Google Shape;11236;g640c982cef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6502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4" name="Google Shape;11514;g6320de4b7d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5" name="Google Shape;11515;g6320de4b7d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9133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1" name="Google Shape;11701;g640c982cef_2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2" name="Google Shape;11702;g640c982cef_2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0464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5" name="Google Shape;11855;g6320de4b7d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6" name="Google Shape;11856;g6320de4b7d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8027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7" name="Google Shape;11647;g6408f5a9af_1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8" name="Google Shape;11648;g6408f5a9af_1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7611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8139" y="-44102"/>
            <a:ext cx="9120445" cy="5221595"/>
            <a:chOff x="18139" y="-44102"/>
            <a:chExt cx="9120445" cy="5221595"/>
          </a:xfrm>
        </p:grpSpPr>
        <p:sp>
          <p:nvSpPr>
            <p:cNvPr id="10" name="Google Shape;10;p2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977345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792736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5475438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302672" y="128195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077101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615404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615404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517414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42395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405272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901423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016442" y="223820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121019" y="131966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302672" y="220049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301272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774053" y="2080333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983157" y="87204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232873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669476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232873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87573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151314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356548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976120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419423" y="10416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438107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172664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734744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716272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5920106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755370" y="235118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232873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227975" y="147036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419423" y="130080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652770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121019" y="74020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179701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319955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957472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671418" y="329801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792736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386589" y="441918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302672" y="410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615404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615404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7593012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818872" y="456527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5214189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536097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873521" y="309074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901423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121019" y="41459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301272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983157" y="369849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095749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755370" y="27391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139667" y="255698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232873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87573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356548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5976120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5419423" y="38680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227975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077101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5536097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593012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585525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5920106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7257242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5232873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265306" y="27202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7135959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227975" y="42966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5419423" y="412708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5652770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5121019" y="35664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586409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179701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872698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17880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993981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676893" y="242180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4141434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587868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4533219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503917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278557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816859" y="94748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816859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79446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718869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617170" y="6130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287698" y="19790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934433" y="212505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020151" y="173882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805663" y="237004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4906356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362523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3606551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3102913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6" y="0"/>
                    <a:pt x="0" y="237"/>
                    <a:pt x="0" y="536"/>
                  </a:cubicBezTo>
                  <a:cubicBezTo>
                    <a:pt x="0" y="830"/>
                    <a:pt x="236" y="1067"/>
                    <a:pt x="531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217898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22264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3503917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4719770" y="194145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502728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975333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3184437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3297205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4598487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434328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3870932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337414" y="121594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434328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477204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2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813151" y="53757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953117" y="1489225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3625235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2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122751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3077193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352593" y="1896527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134432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557827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779978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31774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620879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4122751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639562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3374119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437460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953117" y="75906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598487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79446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3787015" y="163045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39362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3917552" y="57529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719770" y="123480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3121561" y="16115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4421366" y="24406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956649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4458732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3805663" y="128195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434328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4337414" y="157388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4990272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429430" y="147036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20879" y="130080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854015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381156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521411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158928" y="280806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870932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917552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45611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4738453" y="25756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872698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417880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993981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4141434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3587868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503917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816859" y="377375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816859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479446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4617170" y="34392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435592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4020151" y="456527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4906356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41564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73755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62523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07480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3606551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3102913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322264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502728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3184437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297205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4495888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4598487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4757136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419744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56649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2340947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2434328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870932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4337414" y="404238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4477204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4813151" y="33640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4953117" y="4315495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077193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4880636" y="2909362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4134432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557827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09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779978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686597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1774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2620879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437460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4038834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4635853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4160117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4953117" y="35853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42943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278557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2737552" y="30389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4598487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4906356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479446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3787015" y="4456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39362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3917552" y="34017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3667914" y="316617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4719770" y="406107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3121561" y="443804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4458732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805663" y="410822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2434328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466586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4337414" y="440032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429430" y="42966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620879" y="41270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2854015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2322264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4020151" y="31096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4248678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749649" y="26825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065547" y="259449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381156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072211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38008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342889" y="141378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789324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4674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70537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99574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818626" y="613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488977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2135713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221607" y="173882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006943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2107811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82669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808007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70537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921260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799942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139872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1072211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1538694" y="12159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1678660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14430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154396" y="1489225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826690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1324241" y="240294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78649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1335887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981258" y="2016719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1324241" y="21627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57561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157606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54396" y="75906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1799942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199574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988260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1137655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1119007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1921260" y="12348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1622645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1659977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1006943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1538694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191727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630675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582612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1072211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1119007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1939908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138008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1342889" y="4240235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789324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70537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199574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1818626" y="34392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1557377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1221607" y="456527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2107811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82669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808007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1697343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1799942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1958592" y="31473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139872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1072211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1538694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1678660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2014430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2154396" y="4315495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2082091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1335887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888053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157606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1240290" y="292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1837309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1361573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2154396" y="35853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63067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1799942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2107811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199574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988260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1137655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1119007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869405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1921260" y="40610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1659977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1006943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66804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1538694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630675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1221607" y="310960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1450133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951104" y="26825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582612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5" name="Google Shape;595;p2"/>
          <p:cNvSpPr/>
          <p:nvPr/>
        </p:nvSpPr>
        <p:spPr>
          <a:xfrm>
            <a:off x="1724125" y="-314300"/>
            <a:ext cx="5695800" cy="5695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2"/>
          <p:cNvSpPr txBox="1">
            <a:spLocks noGrp="1"/>
          </p:cNvSpPr>
          <p:nvPr>
            <p:ph type="ctrTitle"/>
          </p:nvPr>
        </p:nvSpPr>
        <p:spPr>
          <a:xfrm rot="901">
            <a:off x="1710600" y="1115666"/>
            <a:ext cx="5722800" cy="20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62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597" name="Google Shape;597;p2"/>
          <p:cNvSpPr txBox="1">
            <a:spLocks noGrp="1"/>
          </p:cNvSpPr>
          <p:nvPr>
            <p:ph type="subTitle" idx="1"/>
          </p:nvPr>
        </p:nvSpPr>
        <p:spPr>
          <a:xfrm rot="1365">
            <a:off x="3438450" y="3451125"/>
            <a:ext cx="2267100" cy="6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8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40" name="Google Shape;8540;p31"/>
          <p:cNvGrpSpPr/>
          <p:nvPr/>
        </p:nvGrpSpPr>
        <p:grpSpPr>
          <a:xfrm>
            <a:off x="18139" y="-44102"/>
            <a:ext cx="9120445" cy="5221595"/>
            <a:chOff x="18139" y="-44102"/>
            <a:chExt cx="9120445" cy="5221595"/>
          </a:xfrm>
        </p:grpSpPr>
        <p:sp>
          <p:nvSpPr>
            <p:cNvPr id="8541" name="Google Shape;8541;p31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2" name="Google Shape;8542;p31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31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31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31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31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7" name="Google Shape;8547;p31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8" name="Google Shape;8548;p31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31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31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31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31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31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31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5" name="Google Shape;8555;p31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6" name="Google Shape;8556;p31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31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31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31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31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31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31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3" name="Google Shape;8563;p31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4" name="Google Shape;8564;p31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5" name="Google Shape;8565;p31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6" name="Google Shape;8566;p31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31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31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9" name="Google Shape;8569;p31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0" name="Google Shape;8570;p31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31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2" name="Google Shape;8572;p31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3" name="Google Shape;8573;p31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4" name="Google Shape;8574;p31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31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6" name="Google Shape;8576;p31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7" name="Google Shape;8577;p31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31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9" name="Google Shape;8579;p31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0" name="Google Shape;8580;p31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1" name="Google Shape;8581;p31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31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31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31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5" name="Google Shape;8585;p31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31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31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8" name="Google Shape;8588;p31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31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31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31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31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31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31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31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31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31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31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31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31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31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31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31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31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31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31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31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31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31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31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31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31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31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31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31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31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31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31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31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31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31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31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31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31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31"/>
            <p:cNvSpPr/>
            <p:nvPr/>
          </p:nvSpPr>
          <p:spPr>
            <a:xfrm>
              <a:off x="6977345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31"/>
            <p:cNvSpPr/>
            <p:nvPr/>
          </p:nvSpPr>
          <p:spPr>
            <a:xfrm>
              <a:off x="5792736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31"/>
            <p:cNvSpPr/>
            <p:nvPr/>
          </p:nvSpPr>
          <p:spPr>
            <a:xfrm>
              <a:off x="5475438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31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31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31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31"/>
            <p:cNvSpPr/>
            <p:nvPr/>
          </p:nvSpPr>
          <p:spPr>
            <a:xfrm>
              <a:off x="6302672" y="128195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31"/>
            <p:cNvSpPr/>
            <p:nvPr/>
          </p:nvSpPr>
          <p:spPr>
            <a:xfrm>
              <a:off x="6077101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31"/>
            <p:cNvSpPr/>
            <p:nvPr/>
          </p:nvSpPr>
          <p:spPr>
            <a:xfrm>
              <a:off x="5615404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31"/>
            <p:cNvSpPr/>
            <p:nvPr/>
          </p:nvSpPr>
          <p:spPr>
            <a:xfrm>
              <a:off x="5615404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31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31"/>
            <p:cNvSpPr/>
            <p:nvPr/>
          </p:nvSpPr>
          <p:spPr>
            <a:xfrm>
              <a:off x="5517414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31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31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31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31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31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31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31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31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31"/>
            <p:cNvSpPr/>
            <p:nvPr/>
          </p:nvSpPr>
          <p:spPr>
            <a:xfrm>
              <a:off x="642395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31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31"/>
            <p:cNvSpPr/>
            <p:nvPr/>
          </p:nvSpPr>
          <p:spPr>
            <a:xfrm>
              <a:off x="6405272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31"/>
            <p:cNvSpPr/>
            <p:nvPr/>
          </p:nvSpPr>
          <p:spPr>
            <a:xfrm>
              <a:off x="5901423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31"/>
            <p:cNvSpPr/>
            <p:nvPr/>
          </p:nvSpPr>
          <p:spPr>
            <a:xfrm>
              <a:off x="6016442" y="223820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31"/>
            <p:cNvSpPr/>
            <p:nvPr/>
          </p:nvSpPr>
          <p:spPr>
            <a:xfrm>
              <a:off x="5121019" y="131966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31"/>
            <p:cNvSpPr/>
            <p:nvPr/>
          </p:nvSpPr>
          <p:spPr>
            <a:xfrm>
              <a:off x="6302672" y="220049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31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31"/>
            <p:cNvSpPr/>
            <p:nvPr/>
          </p:nvSpPr>
          <p:spPr>
            <a:xfrm>
              <a:off x="5301272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31"/>
            <p:cNvSpPr/>
            <p:nvPr/>
          </p:nvSpPr>
          <p:spPr>
            <a:xfrm>
              <a:off x="5774053" y="2080333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31"/>
            <p:cNvSpPr/>
            <p:nvPr/>
          </p:nvSpPr>
          <p:spPr>
            <a:xfrm>
              <a:off x="5983157" y="87204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31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31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31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31"/>
            <p:cNvSpPr/>
            <p:nvPr/>
          </p:nvSpPr>
          <p:spPr>
            <a:xfrm>
              <a:off x="5232873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31"/>
            <p:cNvSpPr/>
            <p:nvPr/>
          </p:nvSpPr>
          <p:spPr>
            <a:xfrm>
              <a:off x="6669476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31"/>
            <p:cNvSpPr/>
            <p:nvPr/>
          </p:nvSpPr>
          <p:spPr>
            <a:xfrm>
              <a:off x="5232873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31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31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31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31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31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31"/>
            <p:cNvSpPr/>
            <p:nvPr/>
          </p:nvSpPr>
          <p:spPr>
            <a:xfrm>
              <a:off x="587573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31"/>
            <p:cNvSpPr/>
            <p:nvPr/>
          </p:nvSpPr>
          <p:spPr>
            <a:xfrm>
              <a:off x="5151314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31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31"/>
            <p:cNvSpPr/>
            <p:nvPr/>
          </p:nvSpPr>
          <p:spPr>
            <a:xfrm>
              <a:off x="5356548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31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31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31"/>
            <p:cNvSpPr/>
            <p:nvPr/>
          </p:nvSpPr>
          <p:spPr>
            <a:xfrm>
              <a:off x="5976120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31"/>
            <p:cNvSpPr/>
            <p:nvPr/>
          </p:nvSpPr>
          <p:spPr>
            <a:xfrm>
              <a:off x="5419423" y="10416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31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31"/>
            <p:cNvSpPr/>
            <p:nvPr/>
          </p:nvSpPr>
          <p:spPr>
            <a:xfrm>
              <a:off x="5438107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31"/>
            <p:cNvSpPr/>
            <p:nvPr/>
          </p:nvSpPr>
          <p:spPr>
            <a:xfrm>
              <a:off x="6172664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31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31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31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31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31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31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31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31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31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31"/>
            <p:cNvSpPr/>
            <p:nvPr/>
          </p:nvSpPr>
          <p:spPr>
            <a:xfrm>
              <a:off x="6734744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31"/>
            <p:cNvSpPr/>
            <p:nvPr/>
          </p:nvSpPr>
          <p:spPr>
            <a:xfrm>
              <a:off x="6716272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31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31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31"/>
            <p:cNvSpPr/>
            <p:nvPr/>
          </p:nvSpPr>
          <p:spPr>
            <a:xfrm>
              <a:off x="5920106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31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31"/>
            <p:cNvSpPr/>
            <p:nvPr/>
          </p:nvSpPr>
          <p:spPr>
            <a:xfrm>
              <a:off x="5755370" y="235118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31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31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31"/>
            <p:cNvSpPr/>
            <p:nvPr/>
          </p:nvSpPr>
          <p:spPr>
            <a:xfrm>
              <a:off x="5232873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31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31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31"/>
            <p:cNvSpPr/>
            <p:nvPr/>
          </p:nvSpPr>
          <p:spPr>
            <a:xfrm>
              <a:off x="6227975" y="147036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31"/>
            <p:cNvSpPr/>
            <p:nvPr/>
          </p:nvSpPr>
          <p:spPr>
            <a:xfrm>
              <a:off x="5419423" y="130080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31"/>
            <p:cNvSpPr/>
            <p:nvPr/>
          </p:nvSpPr>
          <p:spPr>
            <a:xfrm>
              <a:off x="5652770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31"/>
            <p:cNvSpPr/>
            <p:nvPr/>
          </p:nvSpPr>
          <p:spPr>
            <a:xfrm>
              <a:off x="5121019" y="74020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31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31"/>
            <p:cNvSpPr/>
            <p:nvPr/>
          </p:nvSpPr>
          <p:spPr>
            <a:xfrm>
              <a:off x="6179701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31"/>
            <p:cNvSpPr/>
            <p:nvPr/>
          </p:nvSpPr>
          <p:spPr>
            <a:xfrm>
              <a:off x="5319955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31"/>
            <p:cNvSpPr/>
            <p:nvPr/>
          </p:nvSpPr>
          <p:spPr>
            <a:xfrm>
              <a:off x="5957472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31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31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31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31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31"/>
            <p:cNvSpPr/>
            <p:nvPr/>
          </p:nvSpPr>
          <p:spPr>
            <a:xfrm>
              <a:off x="5671418" y="329801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31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31"/>
            <p:cNvSpPr/>
            <p:nvPr/>
          </p:nvSpPr>
          <p:spPr>
            <a:xfrm>
              <a:off x="5792736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31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31"/>
            <p:cNvSpPr/>
            <p:nvPr/>
          </p:nvSpPr>
          <p:spPr>
            <a:xfrm>
              <a:off x="6386589" y="441918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31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31"/>
            <p:cNvSpPr/>
            <p:nvPr/>
          </p:nvSpPr>
          <p:spPr>
            <a:xfrm>
              <a:off x="6302672" y="410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31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31"/>
            <p:cNvSpPr/>
            <p:nvPr/>
          </p:nvSpPr>
          <p:spPr>
            <a:xfrm>
              <a:off x="5615404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31"/>
            <p:cNvSpPr/>
            <p:nvPr/>
          </p:nvSpPr>
          <p:spPr>
            <a:xfrm>
              <a:off x="5615404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31"/>
            <p:cNvSpPr/>
            <p:nvPr/>
          </p:nvSpPr>
          <p:spPr>
            <a:xfrm>
              <a:off x="7593012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31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31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31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31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31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31"/>
            <p:cNvSpPr/>
            <p:nvPr/>
          </p:nvSpPr>
          <p:spPr>
            <a:xfrm>
              <a:off x="6818872" y="456527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31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31"/>
            <p:cNvSpPr/>
            <p:nvPr/>
          </p:nvSpPr>
          <p:spPr>
            <a:xfrm>
              <a:off x="5214189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31"/>
            <p:cNvSpPr/>
            <p:nvPr/>
          </p:nvSpPr>
          <p:spPr>
            <a:xfrm>
              <a:off x="5536097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31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31"/>
            <p:cNvSpPr/>
            <p:nvPr/>
          </p:nvSpPr>
          <p:spPr>
            <a:xfrm>
              <a:off x="5873521" y="309074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31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31"/>
            <p:cNvSpPr/>
            <p:nvPr/>
          </p:nvSpPr>
          <p:spPr>
            <a:xfrm>
              <a:off x="5901423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31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31"/>
            <p:cNvSpPr/>
            <p:nvPr/>
          </p:nvSpPr>
          <p:spPr>
            <a:xfrm>
              <a:off x="5121019" y="41459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31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31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31"/>
            <p:cNvSpPr/>
            <p:nvPr/>
          </p:nvSpPr>
          <p:spPr>
            <a:xfrm>
              <a:off x="5301272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31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31"/>
            <p:cNvSpPr/>
            <p:nvPr/>
          </p:nvSpPr>
          <p:spPr>
            <a:xfrm>
              <a:off x="5983157" y="369849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31"/>
            <p:cNvSpPr/>
            <p:nvPr/>
          </p:nvSpPr>
          <p:spPr>
            <a:xfrm>
              <a:off x="6095749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31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31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31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31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31"/>
            <p:cNvSpPr/>
            <p:nvPr/>
          </p:nvSpPr>
          <p:spPr>
            <a:xfrm>
              <a:off x="5755370" y="27391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31"/>
            <p:cNvSpPr/>
            <p:nvPr/>
          </p:nvSpPr>
          <p:spPr>
            <a:xfrm>
              <a:off x="5139667" y="255698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31"/>
            <p:cNvSpPr/>
            <p:nvPr/>
          </p:nvSpPr>
          <p:spPr>
            <a:xfrm>
              <a:off x="5232873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31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31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31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3" name="Google Shape;8753;p31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4" name="Google Shape;8754;p31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5" name="Google Shape;8755;p31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6" name="Google Shape;8756;p31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7" name="Google Shape;8757;p31"/>
            <p:cNvSpPr/>
            <p:nvPr/>
          </p:nvSpPr>
          <p:spPr>
            <a:xfrm>
              <a:off x="587573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8" name="Google Shape;8758;p31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9" name="Google Shape;8759;p31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0" name="Google Shape;8760;p31"/>
            <p:cNvSpPr/>
            <p:nvPr/>
          </p:nvSpPr>
          <p:spPr>
            <a:xfrm>
              <a:off x="5356548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1" name="Google Shape;8761;p31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2" name="Google Shape;8762;p31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3" name="Google Shape;8763;p31"/>
            <p:cNvSpPr/>
            <p:nvPr/>
          </p:nvSpPr>
          <p:spPr>
            <a:xfrm>
              <a:off x="5976120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4" name="Google Shape;8764;p31"/>
            <p:cNvSpPr/>
            <p:nvPr/>
          </p:nvSpPr>
          <p:spPr>
            <a:xfrm>
              <a:off x="5419423" y="38680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5" name="Google Shape;8765;p31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6" name="Google Shape;8766;p31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7" name="Google Shape;8767;p31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8" name="Google Shape;8768;p31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9" name="Google Shape;8769;p31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0" name="Google Shape;8770;p31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31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31"/>
            <p:cNvSpPr/>
            <p:nvPr/>
          </p:nvSpPr>
          <p:spPr>
            <a:xfrm>
              <a:off x="6227975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31"/>
            <p:cNvSpPr/>
            <p:nvPr/>
          </p:nvSpPr>
          <p:spPr>
            <a:xfrm>
              <a:off x="6077101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31"/>
            <p:cNvSpPr/>
            <p:nvPr/>
          </p:nvSpPr>
          <p:spPr>
            <a:xfrm>
              <a:off x="5536097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5" name="Google Shape;8775;p31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31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31"/>
            <p:cNvSpPr/>
            <p:nvPr/>
          </p:nvSpPr>
          <p:spPr>
            <a:xfrm>
              <a:off x="7593012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31"/>
            <p:cNvSpPr/>
            <p:nvPr/>
          </p:nvSpPr>
          <p:spPr>
            <a:xfrm>
              <a:off x="6585525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31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31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31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31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31"/>
            <p:cNvSpPr/>
            <p:nvPr/>
          </p:nvSpPr>
          <p:spPr>
            <a:xfrm>
              <a:off x="5920106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31"/>
            <p:cNvSpPr/>
            <p:nvPr/>
          </p:nvSpPr>
          <p:spPr>
            <a:xfrm>
              <a:off x="7257242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31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31"/>
            <p:cNvSpPr/>
            <p:nvPr/>
          </p:nvSpPr>
          <p:spPr>
            <a:xfrm>
              <a:off x="5232873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31"/>
            <p:cNvSpPr/>
            <p:nvPr/>
          </p:nvSpPr>
          <p:spPr>
            <a:xfrm>
              <a:off x="6265306" y="27202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31"/>
            <p:cNvSpPr/>
            <p:nvPr/>
          </p:nvSpPr>
          <p:spPr>
            <a:xfrm>
              <a:off x="7135959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31"/>
            <p:cNvSpPr/>
            <p:nvPr/>
          </p:nvSpPr>
          <p:spPr>
            <a:xfrm>
              <a:off x="6227975" y="42966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31"/>
            <p:cNvSpPr/>
            <p:nvPr/>
          </p:nvSpPr>
          <p:spPr>
            <a:xfrm>
              <a:off x="5419423" y="412708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31"/>
            <p:cNvSpPr/>
            <p:nvPr/>
          </p:nvSpPr>
          <p:spPr>
            <a:xfrm>
              <a:off x="5652770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31"/>
            <p:cNvSpPr/>
            <p:nvPr/>
          </p:nvSpPr>
          <p:spPr>
            <a:xfrm>
              <a:off x="5121019" y="35664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31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31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31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31"/>
            <p:cNvSpPr/>
            <p:nvPr/>
          </p:nvSpPr>
          <p:spPr>
            <a:xfrm>
              <a:off x="586409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31"/>
            <p:cNvSpPr/>
            <p:nvPr/>
          </p:nvSpPr>
          <p:spPr>
            <a:xfrm>
              <a:off x="6179701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31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31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31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31"/>
            <p:cNvSpPr/>
            <p:nvPr/>
          </p:nvSpPr>
          <p:spPr>
            <a:xfrm>
              <a:off x="2872698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31"/>
            <p:cNvSpPr/>
            <p:nvPr/>
          </p:nvSpPr>
          <p:spPr>
            <a:xfrm>
              <a:off x="417880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31"/>
            <p:cNvSpPr/>
            <p:nvPr/>
          </p:nvSpPr>
          <p:spPr>
            <a:xfrm>
              <a:off x="2993981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31"/>
            <p:cNvSpPr/>
            <p:nvPr/>
          </p:nvSpPr>
          <p:spPr>
            <a:xfrm>
              <a:off x="2676893" y="242180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31"/>
            <p:cNvSpPr/>
            <p:nvPr/>
          </p:nvSpPr>
          <p:spPr>
            <a:xfrm>
              <a:off x="4141434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31"/>
            <p:cNvSpPr/>
            <p:nvPr/>
          </p:nvSpPr>
          <p:spPr>
            <a:xfrm>
              <a:off x="3587868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31"/>
            <p:cNvSpPr/>
            <p:nvPr/>
          </p:nvSpPr>
          <p:spPr>
            <a:xfrm>
              <a:off x="4533219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31"/>
            <p:cNvSpPr/>
            <p:nvPr/>
          </p:nvSpPr>
          <p:spPr>
            <a:xfrm>
              <a:off x="3503917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31"/>
            <p:cNvSpPr/>
            <p:nvPr/>
          </p:nvSpPr>
          <p:spPr>
            <a:xfrm>
              <a:off x="3278557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31"/>
            <p:cNvSpPr/>
            <p:nvPr/>
          </p:nvSpPr>
          <p:spPr>
            <a:xfrm>
              <a:off x="2816859" y="94748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31"/>
            <p:cNvSpPr/>
            <p:nvPr/>
          </p:nvSpPr>
          <p:spPr>
            <a:xfrm>
              <a:off x="2816859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31"/>
            <p:cNvSpPr/>
            <p:nvPr/>
          </p:nvSpPr>
          <p:spPr>
            <a:xfrm>
              <a:off x="479446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31"/>
            <p:cNvSpPr/>
            <p:nvPr/>
          </p:nvSpPr>
          <p:spPr>
            <a:xfrm>
              <a:off x="2718869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31"/>
            <p:cNvSpPr/>
            <p:nvPr/>
          </p:nvSpPr>
          <p:spPr>
            <a:xfrm>
              <a:off x="4617170" y="6130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31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31"/>
            <p:cNvSpPr/>
            <p:nvPr/>
          </p:nvSpPr>
          <p:spPr>
            <a:xfrm>
              <a:off x="4287698" y="19790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31"/>
            <p:cNvSpPr/>
            <p:nvPr/>
          </p:nvSpPr>
          <p:spPr>
            <a:xfrm>
              <a:off x="4934433" y="212505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31"/>
            <p:cNvSpPr/>
            <p:nvPr/>
          </p:nvSpPr>
          <p:spPr>
            <a:xfrm>
              <a:off x="4020151" y="173882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31"/>
            <p:cNvSpPr/>
            <p:nvPr/>
          </p:nvSpPr>
          <p:spPr>
            <a:xfrm>
              <a:off x="3805663" y="237004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31"/>
            <p:cNvSpPr/>
            <p:nvPr/>
          </p:nvSpPr>
          <p:spPr>
            <a:xfrm>
              <a:off x="4906356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31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31"/>
            <p:cNvSpPr/>
            <p:nvPr/>
          </p:nvSpPr>
          <p:spPr>
            <a:xfrm>
              <a:off x="362523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31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31"/>
            <p:cNvSpPr/>
            <p:nvPr/>
          </p:nvSpPr>
          <p:spPr>
            <a:xfrm>
              <a:off x="3606551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31"/>
            <p:cNvSpPr/>
            <p:nvPr/>
          </p:nvSpPr>
          <p:spPr>
            <a:xfrm>
              <a:off x="3102913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6" y="0"/>
                    <a:pt x="0" y="237"/>
                    <a:pt x="0" y="536"/>
                  </a:cubicBezTo>
                  <a:cubicBezTo>
                    <a:pt x="0" y="830"/>
                    <a:pt x="236" y="1067"/>
                    <a:pt x="531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31"/>
            <p:cNvSpPr/>
            <p:nvPr/>
          </p:nvSpPr>
          <p:spPr>
            <a:xfrm>
              <a:off x="3217898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31"/>
            <p:cNvSpPr/>
            <p:nvPr/>
          </p:nvSpPr>
          <p:spPr>
            <a:xfrm>
              <a:off x="2322264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31"/>
            <p:cNvSpPr/>
            <p:nvPr/>
          </p:nvSpPr>
          <p:spPr>
            <a:xfrm>
              <a:off x="3503917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31"/>
            <p:cNvSpPr/>
            <p:nvPr/>
          </p:nvSpPr>
          <p:spPr>
            <a:xfrm>
              <a:off x="4719770" y="194145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31"/>
            <p:cNvSpPr/>
            <p:nvPr/>
          </p:nvSpPr>
          <p:spPr>
            <a:xfrm>
              <a:off x="2502728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31"/>
            <p:cNvSpPr/>
            <p:nvPr/>
          </p:nvSpPr>
          <p:spPr>
            <a:xfrm>
              <a:off x="2975333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31"/>
            <p:cNvSpPr/>
            <p:nvPr/>
          </p:nvSpPr>
          <p:spPr>
            <a:xfrm>
              <a:off x="3184437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31"/>
            <p:cNvSpPr/>
            <p:nvPr/>
          </p:nvSpPr>
          <p:spPr>
            <a:xfrm>
              <a:off x="3297205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31"/>
            <p:cNvSpPr/>
            <p:nvPr/>
          </p:nvSpPr>
          <p:spPr>
            <a:xfrm>
              <a:off x="4598487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31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31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31"/>
            <p:cNvSpPr/>
            <p:nvPr/>
          </p:nvSpPr>
          <p:spPr>
            <a:xfrm>
              <a:off x="2434328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31"/>
            <p:cNvSpPr/>
            <p:nvPr/>
          </p:nvSpPr>
          <p:spPr>
            <a:xfrm>
              <a:off x="3870932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31"/>
            <p:cNvSpPr/>
            <p:nvPr/>
          </p:nvSpPr>
          <p:spPr>
            <a:xfrm>
              <a:off x="4337414" y="121594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31"/>
            <p:cNvSpPr/>
            <p:nvPr/>
          </p:nvSpPr>
          <p:spPr>
            <a:xfrm>
              <a:off x="2434328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31"/>
            <p:cNvSpPr/>
            <p:nvPr/>
          </p:nvSpPr>
          <p:spPr>
            <a:xfrm>
              <a:off x="4477204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2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31"/>
            <p:cNvSpPr/>
            <p:nvPr/>
          </p:nvSpPr>
          <p:spPr>
            <a:xfrm>
              <a:off x="4813151" y="53757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31"/>
            <p:cNvSpPr/>
            <p:nvPr/>
          </p:nvSpPr>
          <p:spPr>
            <a:xfrm>
              <a:off x="4953117" y="1489225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31"/>
            <p:cNvSpPr/>
            <p:nvPr/>
          </p:nvSpPr>
          <p:spPr>
            <a:xfrm>
              <a:off x="3625235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2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31"/>
            <p:cNvSpPr/>
            <p:nvPr/>
          </p:nvSpPr>
          <p:spPr>
            <a:xfrm>
              <a:off x="4122751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31"/>
            <p:cNvSpPr/>
            <p:nvPr/>
          </p:nvSpPr>
          <p:spPr>
            <a:xfrm>
              <a:off x="3077193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31"/>
            <p:cNvSpPr/>
            <p:nvPr/>
          </p:nvSpPr>
          <p:spPr>
            <a:xfrm>
              <a:off x="2352593" y="1896527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31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31"/>
            <p:cNvSpPr/>
            <p:nvPr/>
          </p:nvSpPr>
          <p:spPr>
            <a:xfrm>
              <a:off x="4134432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31"/>
            <p:cNvSpPr/>
            <p:nvPr/>
          </p:nvSpPr>
          <p:spPr>
            <a:xfrm>
              <a:off x="2557827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31"/>
            <p:cNvSpPr/>
            <p:nvPr/>
          </p:nvSpPr>
          <p:spPr>
            <a:xfrm>
              <a:off x="3779978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31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31"/>
            <p:cNvSpPr/>
            <p:nvPr/>
          </p:nvSpPr>
          <p:spPr>
            <a:xfrm>
              <a:off x="31774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31"/>
            <p:cNvSpPr/>
            <p:nvPr/>
          </p:nvSpPr>
          <p:spPr>
            <a:xfrm>
              <a:off x="2620879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31"/>
            <p:cNvSpPr/>
            <p:nvPr/>
          </p:nvSpPr>
          <p:spPr>
            <a:xfrm>
              <a:off x="4122751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31"/>
            <p:cNvSpPr/>
            <p:nvPr/>
          </p:nvSpPr>
          <p:spPr>
            <a:xfrm>
              <a:off x="2639562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31"/>
            <p:cNvSpPr/>
            <p:nvPr/>
          </p:nvSpPr>
          <p:spPr>
            <a:xfrm>
              <a:off x="3374119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31"/>
            <p:cNvSpPr/>
            <p:nvPr/>
          </p:nvSpPr>
          <p:spPr>
            <a:xfrm>
              <a:off x="437460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31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31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31"/>
            <p:cNvSpPr/>
            <p:nvPr/>
          </p:nvSpPr>
          <p:spPr>
            <a:xfrm>
              <a:off x="4953117" y="75906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31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31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31"/>
            <p:cNvSpPr/>
            <p:nvPr/>
          </p:nvSpPr>
          <p:spPr>
            <a:xfrm>
              <a:off x="4598487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31"/>
            <p:cNvSpPr/>
            <p:nvPr/>
          </p:nvSpPr>
          <p:spPr>
            <a:xfrm>
              <a:off x="479446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31"/>
            <p:cNvSpPr/>
            <p:nvPr/>
          </p:nvSpPr>
          <p:spPr>
            <a:xfrm>
              <a:off x="3787015" y="163045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31"/>
            <p:cNvSpPr/>
            <p:nvPr/>
          </p:nvSpPr>
          <p:spPr>
            <a:xfrm>
              <a:off x="39362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31"/>
            <p:cNvSpPr/>
            <p:nvPr/>
          </p:nvSpPr>
          <p:spPr>
            <a:xfrm>
              <a:off x="3917552" y="57529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31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31"/>
            <p:cNvSpPr/>
            <p:nvPr/>
          </p:nvSpPr>
          <p:spPr>
            <a:xfrm>
              <a:off x="4719770" y="123480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31"/>
            <p:cNvSpPr/>
            <p:nvPr/>
          </p:nvSpPr>
          <p:spPr>
            <a:xfrm>
              <a:off x="3121561" y="16115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31"/>
            <p:cNvSpPr/>
            <p:nvPr/>
          </p:nvSpPr>
          <p:spPr>
            <a:xfrm>
              <a:off x="4421366" y="24406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31"/>
            <p:cNvSpPr/>
            <p:nvPr/>
          </p:nvSpPr>
          <p:spPr>
            <a:xfrm>
              <a:off x="2956649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31"/>
            <p:cNvSpPr/>
            <p:nvPr/>
          </p:nvSpPr>
          <p:spPr>
            <a:xfrm>
              <a:off x="4458732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31"/>
            <p:cNvSpPr/>
            <p:nvPr/>
          </p:nvSpPr>
          <p:spPr>
            <a:xfrm>
              <a:off x="3805663" y="128195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31"/>
            <p:cNvSpPr/>
            <p:nvPr/>
          </p:nvSpPr>
          <p:spPr>
            <a:xfrm>
              <a:off x="2434328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31"/>
            <p:cNvSpPr/>
            <p:nvPr/>
          </p:nvSpPr>
          <p:spPr>
            <a:xfrm>
              <a:off x="4337414" y="157388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31"/>
            <p:cNvSpPr/>
            <p:nvPr/>
          </p:nvSpPr>
          <p:spPr>
            <a:xfrm>
              <a:off x="4990272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31"/>
            <p:cNvSpPr/>
            <p:nvPr/>
          </p:nvSpPr>
          <p:spPr>
            <a:xfrm>
              <a:off x="3429430" y="147036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31"/>
            <p:cNvSpPr/>
            <p:nvPr/>
          </p:nvSpPr>
          <p:spPr>
            <a:xfrm>
              <a:off x="2620879" y="130080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31"/>
            <p:cNvSpPr/>
            <p:nvPr/>
          </p:nvSpPr>
          <p:spPr>
            <a:xfrm>
              <a:off x="2854015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31"/>
            <p:cNvSpPr/>
            <p:nvPr/>
          </p:nvSpPr>
          <p:spPr>
            <a:xfrm>
              <a:off x="2322264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31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31"/>
            <p:cNvSpPr/>
            <p:nvPr/>
          </p:nvSpPr>
          <p:spPr>
            <a:xfrm>
              <a:off x="3381156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31"/>
            <p:cNvSpPr/>
            <p:nvPr/>
          </p:nvSpPr>
          <p:spPr>
            <a:xfrm>
              <a:off x="2521411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31"/>
            <p:cNvSpPr/>
            <p:nvPr/>
          </p:nvSpPr>
          <p:spPr>
            <a:xfrm>
              <a:off x="3158928" y="280806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31"/>
            <p:cNvSpPr/>
            <p:nvPr/>
          </p:nvSpPr>
          <p:spPr>
            <a:xfrm>
              <a:off x="3870932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31"/>
            <p:cNvSpPr/>
            <p:nvPr/>
          </p:nvSpPr>
          <p:spPr>
            <a:xfrm>
              <a:off x="3917552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31"/>
            <p:cNvSpPr/>
            <p:nvPr/>
          </p:nvSpPr>
          <p:spPr>
            <a:xfrm>
              <a:off x="45611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31"/>
            <p:cNvSpPr/>
            <p:nvPr/>
          </p:nvSpPr>
          <p:spPr>
            <a:xfrm>
              <a:off x="4738453" y="25756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31"/>
            <p:cNvSpPr/>
            <p:nvPr/>
          </p:nvSpPr>
          <p:spPr>
            <a:xfrm>
              <a:off x="2872698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31"/>
            <p:cNvSpPr/>
            <p:nvPr/>
          </p:nvSpPr>
          <p:spPr>
            <a:xfrm>
              <a:off x="417880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31"/>
            <p:cNvSpPr/>
            <p:nvPr/>
          </p:nvSpPr>
          <p:spPr>
            <a:xfrm>
              <a:off x="2993981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31"/>
            <p:cNvSpPr/>
            <p:nvPr/>
          </p:nvSpPr>
          <p:spPr>
            <a:xfrm>
              <a:off x="4141434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31"/>
            <p:cNvSpPr/>
            <p:nvPr/>
          </p:nvSpPr>
          <p:spPr>
            <a:xfrm>
              <a:off x="3587868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31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31"/>
            <p:cNvSpPr/>
            <p:nvPr/>
          </p:nvSpPr>
          <p:spPr>
            <a:xfrm>
              <a:off x="3503917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31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31"/>
            <p:cNvSpPr/>
            <p:nvPr/>
          </p:nvSpPr>
          <p:spPr>
            <a:xfrm>
              <a:off x="2816859" y="377375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31"/>
            <p:cNvSpPr/>
            <p:nvPr/>
          </p:nvSpPr>
          <p:spPr>
            <a:xfrm>
              <a:off x="2816859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31"/>
            <p:cNvSpPr/>
            <p:nvPr/>
          </p:nvSpPr>
          <p:spPr>
            <a:xfrm>
              <a:off x="479446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31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31"/>
            <p:cNvSpPr/>
            <p:nvPr/>
          </p:nvSpPr>
          <p:spPr>
            <a:xfrm>
              <a:off x="4617170" y="34392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31"/>
            <p:cNvSpPr/>
            <p:nvPr/>
          </p:nvSpPr>
          <p:spPr>
            <a:xfrm>
              <a:off x="435592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31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31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31"/>
            <p:cNvSpPr/>
            <p:nvPr/>
          </p:nvSpPr>
          <p:spPr>
            <a:xfrm>
              <a:off x="4020151" y="456527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31"/>
            <p:cNvSpPr/>
            <p:nvPr/>
          </p:nvSpPr>
          <p:spPr>
            <a:xfrm>
              <a:off x="4906356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31"/>
            <p:cNvSpPr/>
            <p:nvPr/>
          </p:nvSpPr>
          <p:spPr>
            <a:xfrm>
              <a:off x="241564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31"/>
            <p:cNvSpPr/>
            <p:nvPr/>
          </p:nvSpPr>
          <p:spPr>
            <a:xfrm>
              <a:off x="273755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31"/>
            <p:cNvSpPr/>
            <p:nvPr/>
          </p:nvSpPr>
          <p:spPr>
            <a:xfrm>
              <a:off x="362523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31"/>
            <p:cNvSpPr/>
            <p:nvPr/>
          </p:nvSpPr>
          <p:spPr>
            <a:xfrm>
              <a:off x="307480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31"/>
            <p:cNvSpPr/>
            <p:nvPr/>
          </p:nvSpPr>
          <p:spPr>
            <a:xfrm>
              <a:off x="3606551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31"/>
            <p:cNvSpPr/>
            <p:nvPr/>
          </p:nvSpPr>
          <p:spPr>
            <a:xfrm>
              <a:off x="3102913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31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31"/>
            <p:cNvSpPr/>
            <p:nvPr/>
          </p:nvSpPr>
          <p:spPr>
            <a:xfrm>
              <a:off x="2322264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31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31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31"/>
            <p:cNvSpPr/>
            <p:nvPr/>
          </p:nvSpPr>
          <p:spPr>
            <a:xfrm>
              <a:off x="2502728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31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31"/>
            <p:cNvSpPr/>
            <p:nvPr/>
          </p:nvSpPr>
          <p:spPr>
            <a:xfrm>
              <a:off x="3184437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31"/>
            <p:cNvSpPr/>
            <p:nvPr/>
          </p:nvSpPr>
          <p:spPr>
            <a:xfrm>
              <a:off x="3297205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31"/>
            <p:cNvSpPr/>
            <p:nvPr/>
          </p:nvSpPr>
          <p:spPr>
            <a:xfrm>
              <a:off x="4495888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31"/>
            <p:cNvSpPr/>
            <p:nvPr/>
          </p:nvSpPr>
          <p:spPr>
            <a:xfrm>
              <a:off x="4598487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31"/>
            <p:cNvSpPr/>
            <p:nvPr/>
          </p:nvSpPr>
          <p:spPr>
            <a:xfrm>
              <a:off x="4757136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31"/>
            <p:cNvSpPr/>
            <p:nvPr/>
          </p:nvSpPr>
          <p:spPr>
            <a:xfrm>
              <a:off x="419744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31"/>
            <p:cNvSpPr/>
            <p:nvPr/>
          </p:nvSpPr>
          <p:spPr>
            <a:xfrm>
              <a:off x="2956649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31"/>
            <p:cNvSpPr/>
            <p:nvPr/>
          </p:nvSpPr>
          <p:spPr>
            <a:xfrm>
              <a:off x="2340947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31"/>
            <p:cNvSpPr/>
            <p:nvPr/>
          </p:nvSpPr>
          <p:spPr>
            <a:xfrm>
              <a:off x="2434328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31"/>
            <p:cNvSpPr/>
            <p:nvPr/>
          </p:nvSpPr>
          <p:spPr>
            <a:xfrm>
              <a:off x="3870932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31"/>
            <p:cNvSpPr/>
            <p:nvPr/>
          </p:nvSpPr>
          <p:spPr>
            <a:xfrm>
              <a:off x="4337414" y="404238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31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31"/>
            <p:cNvSpPr/>
            <p:nvPr/>
          </p:nvSpPr>
          <p:spPr>
            <a:xfrm>
              <a:off x="4477204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31"/>
            <p:cNvSpPr/>
            <p:nvPr/>
          </p:nvSpPr>
          <p:spPr>
            <a:xfrm>
              <a:off x="4813151" y="33640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31"/>
            <p:cNvSpPr/>
            <p:nvPr/>
          </p:nvSpPr>
          <p:spPr>
            <a:xfrm>
              <a:off x="4953117" y="4315495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31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31"/>
            <p:cNvSpPr/>
            <p:nvPr/>
          </p:nvSpPr>
          <p:spPr>
            <a:xfrm>
              <a:off x="3077193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31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31"/>
            <p:cNvSpPr/>
            <p:nvPr/>
          </p:nvSpPr>
          <p:spPr>
            <a:xfrm>
              <a:off x="4880636" y="2909362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31"/>
            <p:cNvSpPr/>
            <p:nvPr/>
          </p:nvSpPr>
          <p:spPr>
            <a:xfrm>
              <a:off x="4134432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31"/>
            <p:cNvSpPr/>
            <p:nvPr/>
          </p:nvSpPr>
          <p:spPr>
            <a:xfrm>
              <a:off x="2557827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09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31"/>
            <p:cNvSpPr/>
            <p:nvPr/>
          </p:nvSpPr>
          <p:spPr>
            <a:xfrm>
              <a:off x="3779978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31"/>
            <p:cNvSpPr/>
            <p:nvPr/>
          </p:nvSpPr>
          <p:spPr>
            <a:xfrm>
              <a:off x="3686597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31"/>
            <p:cNvSpPr/>
            <p:nvPr/>
          </p:nvSpPr>
          <p:spPr>
            <a:xfrm>
              <a:off x="31774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31"/>
            <p:cNvSpPr/>
            <p:nvPr/>
          </p:nvSpPr>
          <p:spPr>
            <a:xfrm>
              <a:off x="2620879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31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31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31"/>
            <p:cNvSpPr/>
            <p:nvPr/>
          </p:nvSpPr>
          <p:spPr>
            <a:xfrm>
              <a:off x="437460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31"/>
            <p:cNvSpPr/>
            <p:nvPr/>
          </p:nvSpPr>
          <p:spPr>
            <a:xfrm>
              <a:off x="4038834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31"/>
            <p:cNvSpPr/>
            <p:nvPr/>
          </p:nvSpPr>
          <p:spPr>
            <a:xfrm>
              <a:off x="4635853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31"/>
            <p:cNvSpPr/>
            <p:nvPr/>
          </p:nvSpPr>
          <p:spPr>
            <a:xfrm>
              <a:off x="4160117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31"/>
            <p:cNvSpPr/>
            <p:nvPr/>
          </p:nvSpPr>
          <p:spPr>
            <a:xfrm>
              <a:off x="4953117" y="35853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31"/>
            <p:cNvSpPr/>
            <p:nvPr/>
          </p:nvSpPr>
          <p:spPr>
            <a:xfrm>
              <a:off x="342943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31"/>
            <p:cNvSpPr/>
            <p:nvPr/>
          </p:nvSpPr>
          <p:spPr>
            <a:xfrm>
              <a:off x="3278557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31"/>
            <p:cNvSpPr/>
            <p:nvPr/>
          </p:nvSpPr>
          <p:spPr>
            <a:xfrm>
              <a:off x="2737552" y="30389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31"/>
            <p:cNvSpPr/>
            <p:nvPr/>
          </p:nvSpPr>
          <p:spPr>
            <a:xfrm>
              <a:off x="4598487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31"/>
            <p:cNvSpPr/>
            <p:nvPr/>
          </p:nvSpPr>
          <p:spPr>
            <a:xfrm>
              <a:off x="4906356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31"/>
            <p:cNvSpPr/>
            <p:nvPr/>
          </p:nvSpPr>
          <p:spPr>
            <a:xfrm>
              <a:off x="479446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31"/>
            <p:cNvSpPr/>
            <p:nvPr/>
          </p:nvSpPr>
          <p:spPr>
            <a:xfrm>
              <a:off x="3787015" y="4456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31"/>
            <p:cNvSpPr/>
            <p:nvPr/>
          </p:nvSpPr>
          <p:spPr>
            <a:xfrm>
              <a:off x="39362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31"/>
            <p:cNvSpPr/>
            <p:nvPr/>
          </p:nvSpPr>
          <p:spPr>
            <a:xfrm>
              <a:off x="3917552" y="34017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31"/>
            <p:cNvSpPr/>
            <p:nvPr/>
          </p:nvSpPr>
          <p:spPr>
            <a:xfrm>
              <a:off x="3667914" y="316617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31"/>
            <p:cNvSpPr/>
            <p:nvPr/>
          </p:nvSpPr>
          <p:spPr>
            <a:xfrm>
              <a:off x="4719770" y="406107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31"/>
            <p:cNvSpPr/>
            <p:nvPr/>
          </p:nvSpPr>
          <p:spPr>
            <a:xfrm>
              <a:off x="3121561" y="443804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31"/>
            <p:cNvSpPr/>
            <p:nvPr/>
          </p:nvSpPr>
          <p:spPr>
            <a:xfrm>
              <a:off x="4458732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31"/>
            <p:cNvSpPr/>
            <p:nvPr/>
          </p:nvSpPr>
          <p:spPr>
            <a:xfrm>
              <a:off x="3805663" y="410822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31"/>
            <p:cNvSpPr/>
            <p:nvPr/>
          </p:nvSpPr>
          <p:spPr>
            <a:xfrm>
              <a:off x="2434328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31"/>
            <p:cNvSpPr/>
            <p:nvPr/>
          </p:nvSpPr>
          <p:spPr>
            <a:xfrm>
              <a:off x="3466586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31"/>
            <p:cNvSpPr/>
            <p:nvPr/>
          </p:nvSpPr>
          <p:spPr>
            <a:xfrm>
              <a:off x="4337414" y="440032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31"/>
            <p:cNvSpPr/>
            <p:nvPr/>
          </p:nvSpPr>
          <p:spPr>
            <a:xfrm>
              <a:off x="3429430" y="42966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31"/>
            <p:cNvSpPr/>
            <p:nvPr/>
          </p:nvSpPr>
          <p:spPr>
            <a:xfrm>
              <a:off x="2620879" y="41270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31"/>
            <p:cNvSpPr/>
            <p:nvPr/>
          </p:nvSpPr>
          <p:spPr>
            <a:xfrm>
              <a:off x="2854015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31"/>
            <p:cNvSpPr/>
            <p:nvPr/>
          </p:nvSpPr>
          <p:spPr>
            <a:xfrm>
              <a:off x="2322264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31"/>
            <p:cNvSpPr/>
            <p:nvPr/>
          </p:nvSpPr>
          <p:spPr>
            <a:xfrm>
              <a:off x="4020151" y="31096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31"/>
            <p:cNvSpPr/>
            <p:nvPr/>
          </p:nvSpPr>
          <p:spPr>
            <a:xfrm>
              <a:off x="4248678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31"/>
            <p:cNvSpPr/>
            <p:nvPr/>
          </p:nvSpPr>
          <p:spPr>
            <a:xfrm>
              <a:off x="3749649" y="26825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31"/>
            <p:cNvSpPr/>
            <p:nvPr/>
          </p:nvSpPr>
          <p:spPr>
            <a:xfrm>
              <a:off x="3065547" y="259449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31"/>
            <p:cNvSpPr/>
            <p:nvPr/>
          </p:nvSpPr>
          <p:spPr>
            <a:xfrm>
              <a:off x="3381156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31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31"/>
            <p:cNvSpPr/>
            <p:nvPr/>
          </p:nvSpPr>
          <p:spPr>
            <a:xfrm>
              <a:off x="1072211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31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31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31"/>
            <p:cNvSpPr/>
            <p:nvPr/>
          </p:nvSpPr>
          <p:spPr>
            <a:xfrm>
              <a:off x="138008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31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31"/>
            <p:cNvSpPr/>
            <p:nvPr/>
          </p:nvSpPr>
          <p:spPr>
            <a:xfrm>
              <a:off x="1342889" y="141378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31"/>
            <p:cNvSpPr/>
            <p:nvPr/>
          </p:nvSpPr>
          <p:spPr>
            <a:xfrm>
              <a:off x="789324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31"/>
            <p:cNvSpPr/>
            <p:nvPr/>
          </p:nvSpPr>
          <p:spPr>
            <a:xfrm>
              <a:off x="1734674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31"/>
            <p:cNvSpPr/>
            <p:nvPr/>
          </p:nvSpPr>
          <p:spPr>
            <a:xfrm>
              <a:off x="70537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31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31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31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31"/>
            <p:cNvSpPr/>
            <p:nvPr/>
          </p:nvSpPr>
          <p:spPr>
            <a:xfrm>
              <a:off x="199574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31"/>
            <p:cNvSpPr/>
            <p:nvPr/>
          </p:nvSpPr>
          <p:spPr>
            <a:xfrm>
              <a:off x="1818626" y="613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31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31"/>
            <p:cNvSpPr/>
            <p:nvPr/>
          </p:nvSpPr>
          <p:spPr>
            <a:xfrm>
              <a:off x="1488977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31"/>
            <p:cNvSpPr/>
            <p:nvPr/>
          </p:nvSpPr>
          <p:spPr>
            <a:xfrm>
              <a:off x="2135713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31"/>
            <p:cNvSpPr/>
            <p:nvPr/>
          </p:nvSpPr>
          <p:spPr>
            <a:xfrm>
              <a:off x="1221607" y="173882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31"/>
            <p:cNvSpPr/>
            <p:nvPr/>
          </p:nvSpPr>
          <p:spPr>
            <a:xfrm>
              <a:off x="1006943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31"/>
            <p:cNvSpPr/>
            <p:nvPr/>
          </p:nvSpPr>
          <p:spPr>
            <a:xfrm>
              <a:off x="2107811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31"/>
            <p:cNvSpPr/>
            <p:nvPr/>
          </p:nvSpPr>
          <p:spPr>
            <a:xfrm>
              <a:off x="82669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31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31"/>
            <p:cNvSpPr/>
            <p:nvPr/>
          </p:nvSpPr>
          <p:spPr>
            <a:xfrm>
              <a:off x="808007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31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31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31"/>
            <p:cNvSpPr/>
            <p:nvPr/>
          </p:nvSpPr>
          <p:spPr>
            <a:xfrm>
              <a:off x="70537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31"/>
            <p:cNvSpPr/>
            <p:nvPr/>
          </p:nvSpPr>
          <p:spPr>
            <a:xfrm>
              <a:off x="1921260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31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31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31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31"/>
            <p:cNvSpPr/>
            <p:nvPr/>
          </p:nvSpPr>
          <p:spPr>
            <a:xfrm>
              <a:off x="1799942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31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31"/>
            <p:cNvSpPr/>
            <p:nvPr/>
          </p:nvSpPr>
          <p:spPr>
            <a:xfrm>
              <a:off x="139872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31"/>
            <p:cNvSpPr/>
            <p:nvPr/>
          </p:nvSpPr>
          <p:spPr>
            <a:xfrm>
              <a:off x="1072211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31"/>
            <p:cNvSpPr/>
            <p:nvPr/>
          </p:nvSpPr>
          <p:spPr>
            <a:xfrm>
              <a:off x="1538694" y="12159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31"/>
            <p:cNvSpPr/>
            <p:nvPr/>
          </p:nvSpPr>
          <p:spPr>
            <a:xfrm>
              <a:off x="1678660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31"/>
            <p:cNvSpPr/>
            <p:nvPr/>
          </p:nvSpPr>
          <p:spPr>
            <a:xfrm>
              <a:off x="2014430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31"/>
            <p:cNvSpPr/>
            <p:nvPr/>
          </p:nvSpPr>
          <p:spPr>
            <a:xfrm>
              <a:off x="2154396" y="1489225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31"/>
            <p:cNvSpPr/>
            <p:nvPr/>
          </p:nvSpPr>
          <p:spPr>
            <a:xfrm>
              <a:off x="826690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31"/>
            <p:cNvSpPr/>
            <p:nvPr/>
          </p:nvSpPr>
          <p:spPr>
            <a:xfrm>
              <a:off x="1324241" y="240294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31"/>
            <p:cNvSpPr/>
            <p:nvPr/>
          </p:nvSpPr>
          <p:spPr>
            <a:xfrm>
              <a:off x="278649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31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31"/>
            <p:cNvSpPr/>
            <p:nvPr/>
          </p:nvSpPr>
          <p:spPr>
            <a:xfrm>
              <a:off x="1335887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31"/>
            <p:cNvSpPr/>
            <p:nvPr/>
          </p:nvSpPr>
          <p:spPr>
            <a:xfrm>
              <a:off x="981258" y="2016719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31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31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31"/>
            <p:cNvSpPr/>
            <p:nvPr/>
          </p:nvSpPr>
          <p:spPr>
            <a:xfrm>
              <a:off x="1324241" y="21627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31"/>
            <p:cNvSpPr/>
            <p:nvPr/>
          </p:nvSpPr>
          <p:spPr>
            <a:xfrm>
              <a:off x="57561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31"/>
            <p:cNvSpPr/>
            <p:nvPr/>
          </p:nvSpPr>
          <p:spPr>
            <a:xfrm>
              <a:off x="157606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31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31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31"/>
            <p:cNvSpPr/>
            <p:nvPr/>
          </p:nvSpPr>
          <p:spPr>
            <a:xfrm>
              <a:off x="2154396" y="75906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31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31"/>
            <p:cNvSpPr/>
            <p:nvPr/>
          </p:nvSpPr>
          <p:spPr>
            <a:xfrm>
              <a:off x="1799942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31"/>
            <p:cNvSpPr/>
            <p:nvPr/>
          </p:nvSpPr>
          <p:spPr>
            <a:xfrm>
              <a:off x="199574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31"/>
            <p:cNvSpPr/>
            <p:nvPr/>
          </p:nvSpPr>
          <p:spPr>
            <a:xfrm>
              <a:off x="988260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31"/>
            <p:cNvSpPr/>
            <p:nvPr/>
          </p:nvSpPr>
          <p:spPr>
            <a:xfrm>
              <a:off x="1137655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31"/>
            <p:cNvSpPr/>
            <p:nvPr/>
          </p:nvSpPr>
          <p:spPr>
            <a:xfrm>
              <a:off x="1119007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31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31"/>
            <p:cNvSpPr/>
            <p:nvPr/>
          </p:nvSpPr>
          <p:spPr>
            <a:xfrm>
              <a:off x="1921260" y="12348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31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31"/>
            <p:cNvSpPr/>
            <p:nvPr/>
          </p:nvSpPr>
          <p:spPr>
            <a:xfrm>
              <a:off x="1622645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31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31"/>
            <p:cNvSpPr/>
            <p:nvPr/>
          </p:nvSpPr>
          <p:spPr>
            <a:xfrm>
              <a:off x="1659977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31"/>
            <p:cNvSpPr/>
            <p:nvPr/>
          </p:nvSpPr>
          <p:spPr>
            <a:xfrm>
              <a:off x="1006943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31"/>
            <p:cNvSpPr/>
            <p:nvPr/>
          </p:nvSpPr>
          <p:spPr>
            <a:xfrm>
              <a:off x="1538694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31"/>
            <p:cNvSpPr/>
            <p:nvPr/>
          </p:nvSpPr>
          <p:spPr>
            <a:xfrm>
              <a:off x="2191727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31"/>
            <p:cNvSpPr/>
            <p:nvPr/>
          </p:nvSpPr>
          <p:spPr>
            <a:xfrm>
              <a:off x="630675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31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31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31"/>
            <p:cNvSpPr/>
            <p:nvPr/>
          </p:nvSpPr>
          <p:spPr>
            <a:xfrm>
              <a:off x="582612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31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31"/>
            <p:cNvSpPr/>
            <p:nvPr/>
          </p:nvSpPr>
          <p:spPr>
            <a:xfrm>
              <a:off x="1072211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31"/>
            <p:cNvSpPr/>
            <p:nvPr/>
          </p:nvSpPr>
          <p:spPr>
            <a:xfrm>
              <a:off x="1119007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31"/>
            <p:cNvSpPr/>
            <p:nvPr/>
          </p:nvSpPr>
          <p:spPr>
            <a:xfrm>
              <a:off x="176261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31"/>
            <p:cNvSpPr/>
            <p:nvPr/>
          </p:nvSpPr>
          <p:spPr>
            <a:xfrm>
              <a:off x="1939908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31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31"/>
            <p:cNvSpPr/>
            <p:nvPr/>
          </p:nvSpPr>
          <p:spPr>
            <a:xfrm>
              <a:off x="138008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31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31"/>
            <p:cNvSpPr/>
            <p:nvPr/>
          </p:nvSpPr>
          <p:spPr>
            <a:xfrm>
              <a:off x="1342889" y="4240235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31"/>
            <p:cNvSpPr/>
            <p:nvPr/>
          </p:nvSpPr>
          <p:spPr>
            <a:xfrm>
              <a:off x="789324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31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31"/>
            <p:cNvSpPr/>
            <p:nvPr/>
          </p:nvSpPr>
          <p:spPr>
            <a:xfrm>
              <a:off x="70537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31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31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31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31"/>
            <p:cNvSpPr/>
            <p:nvPr/>
          </p:nvSpPr>
          <p:spPr>
            <a:xfrm>
              <a:off x="199574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31"/>
            <p:cNvSpPr/>
            <p:nvPr/>
          </p:nvSpPr>
          <p:spPr>
            <a:xfrm>
              <a:off x="1818626" y="34392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31"/>
            <p:cNvSpPr/>
            <p:nvPr/>
          </p:nvSpPr>
          <p:spPr>
            <a:xfrm>
              <a:off x="1557377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31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31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31"/>
            <p:cNvSpPr/>
            <p:nvPr/>
          </p:nvSpPr>
          <p:spPr>
            <a:xfrm>
              <a:off x="1221607" y="456527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31"/>
            <p:cNvSpPr/>
            <p:nvPr/>
          </p:nvSpPr>
          <p:spPr>
            <a:xfrm>
              <a:off x="2107811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31"/>
            <p:cNvSpPr/>
            <p:nvPr/>
          </p:nvSpPr>
          <p:spPr>
            <a:xfrm>
              <a:off x="82669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31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31"/>
            <p:cNvSpPr/>
            <p:nvPr/>
          </p:nvSpPr>
          <p:spPr>
            <a:xfrm>
              <a:off x="808007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31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31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31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31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31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31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31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31"/>
            <p:cNvSpPr/>
            <p:nvPr/>
          </p:nvSpPr>
          <p:spPr>
            <a:xfrm>
              <a:off x="1697343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31"/>
            <p:cNvSpPr/>
            <p:nvPr/>
          </p:nvSpPr>
          <p:spPr>
            <a:xfrm>
              <a:off x="1799942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31"/>
            <p:cNvSpPr/>
            <p:nvPr/>
          </p:nvSpPr>
          <p:spPr>
            <a:xfrm>
              <a:off x="1958592" y="31473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31"/>
            <p:cNvSpPr/>
            <p:nvPr/>
          </p:nvSpPr>
          <p:spPr>
            <a:xfrm>
              <a:off x="139872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31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31"/>
            <p:cNvSpPr/>
            <p:nvPr/>
          </p:nvSpPr>
          <p:spPr>
            <a:xfrm>
              <a:off x="1072211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31"/>
            <p:cNvSpPr/>
            <p:nvPr/>
          </p:nvSpPr>
          <p:spPr>
            <a:xfrm>
              <a:off x="1538694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31"/>
            <p:cNvSpPr/>
            <p:nvPr/>
          </p:nvSpPr>
          <p:spPr>
            <a:xfrm>
              <a:off x="1678660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31"/>
            <p:cNvSpPr/>
            <p:nvPr/>
          </p:nvSpPr>
          <p:spPr>
            <a:xfrm>
              <a:off x="2014430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31"/>
            <p:cNvSpPr/>
            <p:nvPr/>
          </p:nvSpPr>
          <p:spPr>
            <a:xfrm>
              <a:off x="2154396" y="4315495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31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31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31"/>
            <p:cNvSpPr/>
            <p:nvPr/>
          </p:nvSpPr>
          <p:spPr>
            <a:xfrm>
              <a:off x="2082091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31"/>
            <p:cNvSpPr/>
            <p:nvPr/>
          </p:nvSpPr>
          <p:spPr>
            <a:xfrm>
              <a:off x="1335887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31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31"/>
            <p:cNvSpPr/>
            <p:nvPr/>
          </p:nvSpPr>
          <p:spPr>
            <a:xfrm>
              <a:off x="888053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31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31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31"/>
            <p:cNvSpPr/>
            <p:nvPr/>
          </p:nvSpPr>
          <p:spPr>
            <a:xfrm>
              <a:off x="157606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31"/>
            <p:cNvSpPr/>
            <p:nvPr/>
          </p:nvSpPr>
          <p:spPr>
            <a:xfrm>
              <a:off x="1240290" y="292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31"/>
            <p:cNvSpPr/>
            <p:nvPr/>
          </p:nvSpPr>
          <p:spPr>
            <a:xfrm>
              <a:off x="1837309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31"/>
            <p:cNvSpPr/>
            <p:nvPr/>
          </p:nvSpPr>
          <p:spPr>
            <a:xfrm>
              <a:off x="1361573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31"/>
            <p:cNvSpPr/>
            <p:nvPr/>
          </p:nvSpPr>
          <p:spPr>
            <a:xfrm>
              <a:off x="2154396" y="35853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31"/>
            <p:cNvSpPr/>
            <p:nvPr/>
          </p:nvSpPr>
          <p:spPr>
            <a:xfrm>
              <a:off x="63067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31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31"/>
            <p:cNvSpPr/>
            <p:nvPr/>
          </p:nvSpPr>
          <p:spPr>
            <a:xfrm>
              <a:off x="1799942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31"/>
            <p:cNvSpPr/>
            <p:nvPr/>
          </p:nvSpPr>
          <p:spPr>
            <a:xfrm>
              <a:off x="2107811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31"/>
            <p:cNvSpPr/>
            <p:nvPr/>
          </p:nvSpPr>
          <p:spPr>
            <a:xfrm>
              <a:off x="199574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31"/>
            <p:cNvSpPr/>
            <p:nvPr/>
          </p:nvSpPr>
          <p:spPr>
            <a:xfrm>
              <a:off x="988260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31"/>
            <p:cNvSpPr/>
            <p:nvPr/>
          </p:nvSpPr>
          <p:spPr>
            <a:xfrm>
              <a:off x="1137655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31"/>
            <p:cNvSpPr/>
            <p:nvPr/>
          </p:nvSpPr>
          <p:spPr>
            <a:xfrm>
              <a:off x="1119007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31"/>
            <p:cNvSpPr/>
            <p:nvPr/>
          </p:nvSpPr>
          <p:spPr>
            <a:xfrm>
              <a:off x="869405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31"/>
            <p:cNvSpPr/>
            <p:nvPr/>
          </p:nvSpPr>
          <p:spPr>
            <a:xfrm>
              <a:off x="1921260" y="40610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31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31"/>
            <p:cNvSpPr/>
            <p:nvPr/>
          </p:nvSpPr>
          <p:spPr>
            <a:xfrm>
              <a:off x="1659977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31"/>
            <p:cNvSpPr/>
            <p:nvPr/>
          </p:nvSpPr>
          <p:spPr>
            <a:xfrm>
              <a:off x="1006943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31"/>
            <p:cNvSpPr/>
            <p:nvPr/>
          </p:nvSpPr>
          <p:spPr>
            <a:xfrm>
              <a:off x="66804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31"/>
            <p:cNvSpPr/>
            <p:nvPr/>
          </p:nvSpPr>
          <p:spPr>
            <a:xfrm>
              <a:off x="1538694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31"/>
            <p:cNvSpPr/>
            <p:nvPr/>
          </p:nvSpPr>
          <p:spPr>
            <a:xfrm>
              <a:off x="630675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31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31"/>
            <p:cNvSpPr/>
            <p:nvPr/>
          </p:nvSpPr>
          <p:spPr>
            <a:xfrm>
              <a:off x="1221607" y="310960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31"/>
            <p:cNvSpPr/>
            <p:nvPr/>
          </p:nvSpPr>
          <p:spPr>
            <a:xfrm>
              <a:off x="1450133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31"/>
            <p:cNvSpPr/>
            <p:nvPr/>
          </p:nvSpPr>
          <p:spPr>
            <a:xfrm>
              <a:off x="951104" y="26825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31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31"/>
            <p:cNvSpPr/>
            <p:nvPr/>
          </p:nvSpPr>
          <p:spPr>
            <a:xfrm>
              <a:off x="582612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6_1">
    <p:bg>
      <p:bgPr>
        <a:solidFill>
          <a:schemeClr val="accent1"/>
        </a:solidFill>
        <a:effectLst/>
      </p:bgPr>
    </p:bg>
    <p:spTree>
      <p:nvGrpSpPr>
        <p:cNvPr id="1" name="Shape 9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29" name="Google Shape;9129;p32"/>
          <p:cNvGrpSpPr/>
          <p:nvPr/>
        </p:nvGrpSpPr>
        <p:grpSpPr>
          <a:xfrm>
            <a:off x="18139" y="-44102"/>
            <a:ext cx="9120445" cy="5221595"/>
            <a:chOff x="18139" y="-44102"/>
            <a:chExt cx="9120445" cy="5221595"/>
          </a:xfrm>
        </p:grpSpPr>
        <p:sp>
          <p:nvSpPr>
            <p:cNvPr id="9130" name="Google Shape;9130;p32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32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32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32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32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32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32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32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32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32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32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32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32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32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32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32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32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32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32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32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32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32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32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32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32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32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32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32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32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32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32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32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32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32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32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32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32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32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32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32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32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32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32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32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32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32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32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32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32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32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32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32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32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32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32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32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32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32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32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32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32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32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32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32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32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32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32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32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32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32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32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32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32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32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32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32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32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32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32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32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32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32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32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32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32"/>
            <p:cNvSpPr/>
            <p:nvPr/>
          </p:nvSpPr>
          <p:spPr>
            <a:xfrm>
              <a:off x="6977345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32"/>
            <p:cNvSpPr/>
            <p:nvPr/>
          </p:nvSpPr>
          <p:spPr>
            <a:xfrm>
              <a:off x="5792736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32"/>
            <p:cNvSpPr/>
            <p:nvPr/>
          </p:nvSpPr>
          <p:spPr>
            <a:xfrm>
              <a:off x="5475438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32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32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32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32"/>
            <p:cNvSpPr/>
            <p:nvPr/>
          </p:nvSpPr>
          <p:spPr>
            <a:xfrm>
              <a:off x="6302672" y="128195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32"/>
            <p:cNvSpPr/>
            <p:nvPr/>
          </p:nvSpPr>
          <p:spPr>
            <a:xfrm>
              <a:off x="6077101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32"/>
            <p:cNvSpPr/>
            <p:nvPr/>
          </p:nvSpPr>
          <p:spPr>
            <a:xfrm>
              <a:off x="5615404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32"/>
            <p:cNvSpPr/>
            <p:nvPr/>
          </p:nvSpPr>
          <p:spPr>
            <a:xfrm>
              <a:off x="5615404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32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32"/>
            <p:cNvSpPr/>
            <p:nvPr/>
          </p:nvSpPr>
          <p:spPr>
            <a:xfrm>
              <a:off x="5517414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32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32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32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32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32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32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32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32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32"/>
            <p:cNvSpPr/>
            <p:nvPr/>
          </p:nvSpPr>
          <p:spPr>
            <a:xfrm>
              <a:off x="642395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32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32"/>
            <p:cNvSpPr/>
            <p:nvPr/>
          </p:nvSpPr>
          <p:spPr>
            <a:xfrm>
              <a:off x="6405272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32"/>
            <p:cNvSpPr/>
            <p:nvPr/>
          </p:nvSpPr>
          <p:spPr>
            <a:xfrm>
              <a:off x="5901423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32"/>
            <p:cNvSpPr/>
            <p:nvPr/>
          </p:nvSpPr>
          <p:spPr>
            <a:xfrm>
              <a:off x="6016442" y="223820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32"/>
            <p:cNvSpPr/>
            <p:nvPr/>
          </p:nvSpPr>
          <p:spPr>
            <a:xfrm>
              <a:off x="5121019" y="131966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32"/>
            <p:cNvSpPr/>
            <p:nvPr/>
          </p:nvSpPr>
          <p:spPr>
            <a:xfrm>
              <a:off x="6302672" y="220049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32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32"/>
            <p:cNvSpPr/>
            <p:nvPr/>
          </p:nvSpPr>
          <p:spPr>
            <a:xfrm>
              <a:off x="5301272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32"/>
            <p:cNvSpPr/>
            <p:nvPr/>
          </p:nvSpPr>
          <p:spPr>
            <a:xfrm>
              <a:off x="5774053" y="2080333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32"/>
            <p:cNvSpPr/>
            <p:nvPr/>
          </p:nvSpPr>
          <p:spPr>
            <a:xfrm>
              <a:off x="5983157" y="87204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32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32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32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32"/>
            <p:cNvSpPr/>
            <p:nvPr/>
          </p:nvSpPr>
          <p:spPr>
            <a:xfrm>
              <a:off x="5232873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32"/>
            <p:cNvSpPr/>
            <p:nvPr/>
          </p:nvSpPr>
          <p:spPr>
            <a:xfrm>
              <a:off x="6669476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32"/>
            <p:cNvSpPr/>
            <p:nvPr/>
          </p:nvSpPr>
          <p:spPr>
            <a:xfrm>
              <a:off x="5232873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32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32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32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32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32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32"/>
            <p:cNvSpPr/>
            <p:nvPr/>
          </p:nvSpPr>
          <p:spPr>
            <a:xfrm>
              <a:off x="587573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32"/>
            <p:cNvSpPr/>
            <p:nvPr/>
          </p:nvSpPr>
          <p:spPr>
            <a:xfrm>
              <a:off x="5151314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32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32"/>
            <p:cNvSpPr/>
            <p:nvPr/>
          </p:nvSpPr>
          <p:spPr>
            <a:xfrm>
              <a:off x="5356548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32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32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32"/>
            <p:cNvSpPr/>
            <p:nvPr/>
          </p:nvSpPr>
          <p:spPr>
            <a:xfrm>
              <a:off x="5976120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3" name="Google Shape;9263;p32"/>
            <p:cNvSpPr/>
            <p:nvPr/>
          </p:nvSpPr>
          <p:spPr>
            <a:xfrm>
              <a:off x="5419423" y="10416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4" name="Google Shape;9264;p32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5" name="Google Shape;9265;p32"/>
            <p:cNvSpPr/>
            <p:nvPr/>
          </p:nvSpPr>
          <p:spPr>
            <a:xfrm>
              <a:off x="5438107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6" name="Google Shape;9266;p32"/>
            <p:cNvSpPr/>
            <p:nvPr/>
          </p:nvSpPr>
          <p:spPr>
            <a:xfrm>
              <a:off x="6172664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32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8" name="Google Shape;9268;p32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32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0" name="Google Shape;9270;p32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1" name="Google Shape;9271;p32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32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32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4" name="Google Shape;9274;p32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5" name="Google Shape;9275;p32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6" name="Google Shape;9276;p32"/>
            <p:cNvSpPr/>
            <p:nvPr/>
          </p:nvSpPr>
          <p:spPr>
            <a:xfrm>
              <a:off x="6734744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7" name="Google Shape;9277;p32"/>
            <p:cNvSpPr/>
            <p:nvPr/>
          </p:nvSpPr>
          <p:spPr>
            <a:xfrm>
              <a:off x="6716272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8" name="Google Shape;9278;p32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9" name="Google Shape;9279;p32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0" name="Google Shape;9280;p32"/>
            <p:cNvSpPr/>
            <p:nvPr/>
          </p:nvSpPr>
          <p:spPr>
            <a:xfrm>
              <a:off x="5920106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1" name="Google Shape;9281;p32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2" name="Google Shape;9282;p32"/>
            <p:cNvSpPr/>
            <p:nvPr/>
          </p:nvSpPr>
          <p:spPr>
            <a:xfrm>
              <a:off x="5755370" y="235118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32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32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5" name="Google Shape;9285;p32"/>
            <p:cNvSpPr/>
            <p:nvPr/>
          </p:nvSpPr>
          <p:spPr>
            <a:xfrm>
              <a:off x="5232873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6" name="Google Shape;9286;p32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32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8" name="Google Shape;9288;p32"/>
            <p:cNvSpPr/>
            <p:nvPr/>
          </p:nvSpPr>
          <p:spPr>
            <a:xfrm>
              <a:off x="6227975" y="147036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32"/>
            <p:cNvSpPr/>
            <p:nvPr/>
          </p:nvSpPr>
          <p:spPr>
            <a:xfrm>
              <a:off x="5419423" y="130080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32"/>
            <p:cNvSpPr/>
            <p:nvPr/>
          </p:nvSpPr>
          <p:spPr>
            <a:xfrm>
              <a:off x="5652770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1" name="Google Shape;9291;p32"/>
            <p:cNvSpPr/>
            <p:nvPr/>
          </p:nvSpPr>
          <p:spPr>
            <a:xfrm>
              <a:off x="5121019" y="74020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2" name="Google Shape;9292;p32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32"/>
            <p:cNvSpPr/>
            <p:nvPr/>
          </p:nvSpPr>
          <p:spPr>
            <a:xfrm>
              <a:off x="6179701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32"/>
            <p:cNvSpPr/>
            <p:nvPr/>
          </p:nvSpPr>
          <p:spPr>
            <a:xfrm>
              <a:off x="5319955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32"/>
            <p:cNvSpPr/>
            <p:nvPr/>
          </p:nvSpPr>
          <p:spPr>
            <a:xfrm>
              <a:off x="5957472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6" name="Google Shape;9296;p32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32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32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32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32"/>
            <p:cNvSpPr/>
            <p:nvPr/>
          </p:nvSpPr>
          <p:spPr>
            <a:xfrm>
              <a:off x="5671418" y="329801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1" name="Google Shape;9301;p32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2" name="Google Shape;9302;p32"/>
            <p:cNvSpPr/>
            <p:nvPr/>
          </p:nvSpPr>
          <p:spPr>
            <a:xfrm>
              <a:off x="5792736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3" name="Google Shape;9303;p32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32"/>
            <p:cNvSpPr/>
            <p:nvPr/>
          </p:nvSpPr>
          <p:spPr>
            <a:xfrm>
              <a:off x="6386589" y="441918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32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32"/>
            <p:cNvSpPr/>
            <p:nvPr/>
          </p:nvSpPr>
          <p:spPr>
            <a:xfrm>
              <a:off x="6302672" y="410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7" name="Google Shape;9307;p32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8" name="Google Shape;9308;p32"/>
            <p:cNvSpPr/>
            <p:nvPr/>
          </p:nvSpPr>
          <p:spPr>
            <a:xfrm>
              <a:off x="5615404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32"/>
            <p:cNvSpPr/>
            <p:nvPr/>
          </p:nvSpPr>
          <p:spPr>
            <a:xfrm>
              <a:off x="5615404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32"/>
            <p:cNvSpPr/>
            <p:nvPr/>
          </p:nvSpPr>
          <p:spPr>
            <a:xfrm>
              <a:off x="7593012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32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32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32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4" name="Google Shape;9314;p32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32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32"/>
            <p:cNvSpPr/>
            <p:nvPr/>
          </p:nvSpPr>
          <p:spPr>
            <a:xfrm>
              <a:off x="6818872" y="456527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32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8" name="Google Shape;9318;p32"/>
            <p:cNvSpPr/>
            <p:nvPr/>
          </p:nvSpPr>
          <p:spPr>
            <a:xfrm>
              <a:off x="5214189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9" name="Google Shape;9319;p32"/>
            <p:cNvSpPr/>
            <p:nvPr/>
          </p:nvSpPr>
          <p:spPr>
            <a:xfrm>
              <a:off x="5536097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0" name="Google Shape;9320;p32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1" name="Google Shape;9321;p32"/>
            <p:cNvSpPr/>
            <p:nvPr/>
          </p:nvSpPr>
          <p:spPr>
            <a:xfrm>
              <a:off x="5873521" y="309074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2" name="Google Shape;9322;p32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32"/>
            <p:cNvSpPr/>
            <p:nvPr/>
          </p:nvSpPr>
          <p:spPr>
            <a:xfrm>
              <a:off x="5901423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32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5" name="Google Shape;9325;p32"/>
            <p:cNvSpPr/>
            <p:nvPr/>
          </p:nvSpPr>
          <p:spPr>
            <a:xfrm>
              <a:off x="5121019" y="41459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6" name="Google Shape;9326;p32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7" name="Google Shape;9327;p32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32"/>
            <p:cNvSpPr/>
            <p:nvPr/>
          </p:nvSpPr>
          <p:spPr>
            <a:xfrm>
              <a:off x="5301272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32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32"/>
            <p:cNvSpPr/>
            <p:nvPr/>
          </p:nvSpPr>
          <p:spPr>
            <a:xfrm>
              <a:off x="5983157" y="369849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1" name="Google Shape;9331;p32"/>
            <p:cNvSpPr/>
            <p:nvPr/>
          </p:nvSpPr>
          <p:spPr>
            <a:xfrm>
              <a:off x="6095749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2" name="Google Shape;9332;p32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3" name="Google Shape;9333;p32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32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5" name="Google Shape;9335;p32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6" name="Google Shape;9336;p32"/>
            <p:cNvSpPr/>
            <p:nvPr/>
          </p:nvSpPr>
          <p:spPr>
            <a:xfrm>
              <a:off x="5755370" y="27391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32"/>
            <p:cNvSpPr/>
            <p:nvPr/>
          </p:nvSpPr>
          <p:spPr>
            <a:xfrm>
              <a:off x="5139667" y="255698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32"/>
            <p:cNvSpPr/>
            <p:nvPr/>
          </p:nvSpPr>
          <p:spPr>
            <a:xfrm>
              <a:off x="5232873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32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0" name="Google Shape;9340;p32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32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32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32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32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32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6" name="Google Shape;9346;p32"/>
            <p:cNvSpPr/>
            <p:nvPr/>
          </p:nvSpPr>
          <p:spPr>
            <a:xfrm>
              <a:off x="587573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32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32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9" name="Google Shape;9349;p32"/>
            <p:cNvSpPr/>
            <p:nvPr/>
          </p:nvSpPr>
          <p:spPr>
            <a:xfrm>
              <a:off x="5356548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0" name="Google Shape;9350;p32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1" name="Google Shape;9351;p32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2" name="Google Shape;9352;p32"/>
            <p:cNvSpPr/>
            <p:nvPr/>
          </p:nvSpPr>
          <p:spPr>
            <a:xfrm>
              <a:off x="5976120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3" name="Google Shape;9353;p32"/>
            <p:cNvSpPr/>
            <p:nvPr/>
          </p:nvSpPr>
          <p:spPr>
            <a:xfrm>
              <a:off x="5419423" y="38680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32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32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32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32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8" name="Google Shape;9358;p32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9" name="Google Shape;9359;p32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0" name="Google Shape;9360;p32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32"/>
            <p:cNvSpPr/>
            <p:nvPr/>
          </p:nvSpPr>
          <p:spPr>
            <a:xfrm>
              <a:off x="6227975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2" name="Google Shape;9362;p32"/>
            <p:cNvSpPr/>
            <p:nvPr/>
          </p:nvSpPr>
          <p:spPr>
            <a:xfrm>
              <a:off x="6077101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3" name="Google Shape;9363;p32"/>
            <p:cNvSpPr/>
            <p:nvPr/>
          </p:nvSpPr>
          <p:spPr>
            <a:xfrm>
              <a:off x="5536097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32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5" name="Google Shape;9365;p32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6" name="Google Shape;9366;p32"/>
            <p:cNvSpPr/>
            <p:nvPr/>
          </p:nvSpPr>
          <p:spPr>
            <a:xfrm>
              <a:off x="7593012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7" name="Google Shape;9367;p32"/>
            <p:cNvSpPr/>
            <p:nvPr/>
          </p:nvSpPr>
          <p:spPr>
            <a:xfrm>
              <a:off x="6585525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8" name="Google Shape;9368;p32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9" name="Google Shape;9369;p32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0" name="Google Shape;9370;p32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1" name="Google Shape;9371;p32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2" name="Google Shape;9372;p32"/>
            <p:cNvSpPr/>
            <p:nvPr/>
          </p:nvSpPr>
          <p:spPr>
            <a:xfrm>
              <a:off x="5920106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3" name="Google Shape;9373;p32"/>
            <p:cNvSpPr/>
            <p:nvPr/>
          </p:nvSpPr>
          <p:spPr>
            <a:xfrm>
              <a:off x="7257242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4" name="Google Shape;9374;p32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5" name="Google Shape;9375;p32"/>
            <p:cNvSpPr/>
            <p:nvPr/>
          </p:nvSpPr>
          <p:spPr>
            <a:xfrm>
              <a:off x="5232873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6" name="Google Shape;9376;p32"/>
            <p:cNvSpPr/>
            <p:nvPr/>
          </p:nvSpPr>
          <p:spPr>
            <a:xfrm>
              <a:off x="6265306" y="27202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7" name="Google Shape;9377;p32"/>
            <p:cNvSpPr/>
            <p:nvPr/>
          </p:nvSpPr>
          <p:spPr>
            <a:xfrm>
              <a:off x="7135959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8" name="Google Shape;9378;p32"/>
            <p:cNvSpPr/>
            <p:nvPr/>
          </p:nvSpPr>
          <p:spPr>
            <a:xfrm>
              <a:off x="6227975" y="42966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9" name="Google Shape;9379;p32"/>
            <p:cNvSpPr/>
            <p:nvPr/>
          </p:nvSpPr>
          <p:spPr>
            <a:xfrm>
              <a:off x="5419423" y="412708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0" name="Google Shape;9380;p32"/>
            <p:cNvSpPr/>
            <p:nvPr/>
          </p:nvSpPr>
          <p:spPr>
            <a:xfrm>
              <a:off x="5652770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1" name="Google Shape;9381;p32"/>
            <p:cNvSpPr/>
            <p:nvPr/>
          </p:nvSpPr>
          <p:spPr>
            <a:xfrm>
              <a:off x="5121019" y="35664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2" name="Google Shape;9382;p32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3" name="Google Shape;9383;p32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4" name="Google Shape;9384;p32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5" name="Google Shape;9385;p32"/>
            <p:cNvSpPr/>
            <p:nvPr/>
          </p:nvSpPr>
          <p:spPr>
            <a:xfrm>
              <a:off x="586409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6" name="Google Shape;9386;p32"/>
            <p:cNvSpPr/>
            <p:nvPr/>
          </p:nvSpPr>
          <p:spPr>
            <a:xfrm>
              <a:off x="6179701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7" name="Google Shape;9387;p32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8" name="Google Shape;9388;p32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9" name="Google Shape;9389;p32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0" name="Google Shape;9390;p32"/>
            <p:cNvSpPr/>
            <p:nvPr/>
          </p:nvSpPr>
          <p:spPr>
            <a:xfrm>
              <a:off x="2872698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1" name="Google Shape;9391;p32"/>
            <p:cNvSpPr/>
            <p:nvPr/>
          </p:nvSpPr>
          <p:spPr>
            <a:xfrm>
              <a:off x="417880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2" name="Google Shape;9392;p32"/>
            <p:cNvSpPr/>
            <p:nvPr/>
          </p:nvSpPr>
          <p:spPr>
            <a:xfrm>
              <a:off x="2993981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3" name="Google Shape;9393;p32"/>
            <p:cNvSpPr/>
            <p:nvPr/>
          </p:nvSpPr>
          <p:spPr>
            <a:xfrm>
              <a:off x="2676893" y="242180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4" name="Google Shape;9394;p32"/>
            <p:cNvSpPr/>
            <p:nvPr/>
          </p:nvSpPr>
          <p:spPr>
            <a:xfrm>
              <a:off x="4141434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5" name="Google Shape;9395;p32"/>
            <p:cNvSpPr/>
            <p:nvPr/>
          </p:nvSpPr>
          <p:spPr>
            <a:xfrm>
              <a:off x="3587868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6" name="Google Shape;9396;p32"/>
            <p:cNvSpPr/>
            <p:nvPr/>
          </p:nvSpPr>
          <p:spPr>
            <a:xfrm>
              <a:off x="4533219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7" name="Google Shape;9397;p32"/>
            <p:cNvSpPr/>
            <p:nvPr/>
          </p:nvSpPr>
          <p:spPr>
            <a:xfrm>
              <a:off x="3503917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8" name="Google Shape;9398;p32"/>
            <p:cNvSpPr/>
            <p:nvPr/>
          </p:nvSpPr>
          <p:spPr>
            <a:xfrm>
              <a:off x="3278557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9" name="Google Shape;9399;p32"/>
            <p:cNvSpPr/>
            <p:nvPr/>
          </p:nvSpPr>
          <p:spPr>
            <a:xfrm>
              <a:off x="2816859" y="94748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0" name="Google Shape;9400;p32"/>
            <p:cNvSpPr/>
            <p:nvPr/>
          </p:nvSpPr>
          <p:spPr>
            <a:xfrm>
              <a:off x="2816859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1" name="Google Shape;9401;p32"/>
            <p:cNvSpPr/>
            <p:nvPr/>
          </p:nvSpPr>
          <p:spPr>
            <a:xfrm>
              <a:off x="479446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2" name="Google Shape;9402;p32"/>
            <p:cNvSpPr/>
            <p:nvPr/>
          </p:nvSpPr>
          <p:spPr>
            <a:xfrm>
              <a:off x="2718869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3" name="Google Shape;9403;p32"/>
            <p:cNvSpPr/>
            <p:nvPr/>
          </p:nvSpPr>
          <p:spPr>
            <a:xfrm>
              <a:off x="4617170" y="6130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4" name="Google Shape;9404;p32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5" name="Google Shape;9405;p32"/>
            <p:cNvSpPr/>
            <p:nvPr/>
          </p:nvSpPr>
          <p:spPr>
            <a:xfrm>
              <a:off x="4287698" y="19790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6" name="Google Shape;9406;p32"/>
            <p:cNvSpPr/>
            <p:nvPr/>
          </p:nvSpPr>
          <p:spPr>
            <a:xfrm>
              <a:off x="4934433" y="212505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7" name="Google Shape;9407;p32"/>
            <p:cNvSpPr/>
            <p:nvPr/>
          </p:nvSpPr>
          <p:spPr>
            <a:xfrm>
              <a:off x="4020151" y="173882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8" name="Google Shape;9408;p32"/>
            <p:cNvSpPr/>
            <p:nvPr/>
          </p:nvSpPr>
          <p:spPr>
            <a:xfrm>
              <a:off x="3805663" y="237004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9" name="Google Shape;9409;p32"/>
            <p:cNvSpPr/>
            <p:nvPr/>
          </p:nvSpPr>
          <p:spPr>
            <a:xfrm>
              <a:off x="4906356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0" name="Google Shape;9410;p32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1" name="Google Shape;9411;p32"/>
            <p:cNvSpPr/>
            <p:nvPr/>
          </p:nvSpPr>
          <p:spPr>
            <a:xfrm>
              <a:off x="362523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2" name="Google Shape;9412;p32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3" name="Google Shape;9413;p32"/>
            <p:cNvSpPr/>
            <p:nvPr/>
          </p:nvSpPr>
          <p:spPr>
            <a:xfrm>
              <a:off x="3606551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4" name="Google Shape;9414;p32"/>
            <p:cNvSpPr/>
            <p:nvPr/>
          </p:nvSpPr>
          <p:spPr>
            <a:xfrm>
              <a:off x="3102913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6" y="0"/>
                    <a:pt x="0" y="237"/>
                    <a:pt x="0" y="536"/>
                  </a:cubicBezTo>
                  <a:cubicBezTo>
                    <a:pt x="0" y="830"/>
                    <a:pt x="236" y="1067"/>
                    <a:pt x="531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5" name="Google Shape;9415;p32"/>
            <p:cNvSpPr/>
            <p:nvPr/>
          </p:nvSpPr>
          <p:spPr>
            <a:xfrm>
              <a:off x="3217898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6" name="Google Shape;9416;p32"/>
            <p:cNvSpPr/>
            <p:nvPr/>
          </p:nvSpPr>
          <p:spPr>
            <a:xfrm>
              <a:off x="2322264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7" name="Google Shape;9417;p32"/>
            <p:cNvSpPr/>
            <p:nvPr/>
          </p:nvSpPr>
          <p:spPr>
            <a:xfrm>
              <a:off x="3503917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8" name="Google Shape;9418;p32"/>
            <p:cNvSpPr/>
            <p:nvPr/>
          </p:nvSpPr>
          <p:spPr>
            <a:xfrm>
              <a:off x="4719770" y="194145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9" name="Google Shape;9419;p32"/>
            <p:cNvSpPr/>
            <p:nvPr/>
          </p:nvSpPr>
          <p:spPr>
            <a:xfrm>
              <a:off x="2502728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0" name="Google Shape;9420;p32"/>
            <p:cNvSpPr/>
            <p:nvPr/>
          </p:nvSpPr>
          <p:spPr>
            <a:xfrm>
              <a:off x="2975333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1" name="Google Shape;9421;p32"/>
            <p:cNvSpPr/>
            <p:nvPr/>
          </p:nvSpPr>
          <p:spPr>
            <a:xfrm>
              <a:off x="3184437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2" name="Google Shape;9422;p32"/>
            <p:cNvSpPr/>
            <p:nvPr/>
          </p:nvSpPr>
          <p:spPr>
            <a:xfrm>
              <a:off x="3297205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3" name="Google Shape;9423;p32"/>
            <p:cNvSpPr/>
            <p:nvPr/>
          </p:nvSpPr>
          <p:spPr>
            <a:xfrm>
              <a:off x="4598487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4" name="Google Shape;9424;p32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5" name="Google Shape;9425;p32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6" name="Google Shape;9426;p32"/>
            <p:cNvSpPr/>
            <p:nvPr/>
          </p:nvSpPr>
          <p:spPr>
            <a:xfrm>
              <a:off x="2434328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7" name="Google Shape;9427;p32"/>
            <p:cNvSpPr/>
            <p:nvPr/>
          </p:nvSpPr>
          <p:spPr>
            <a:xfrm>
              <a:off x="3870932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8" name="Google Shape;9428;p32"/>
            <p:cNvSpPr/>
            <p:nvPr/>
          </p:nvSpPr>
          <p:spPr>
            <a:xfrm>
              <a:off x="4337414" y="121594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9" name="Google Shape;9429;p32"/>
            <p:cNvSpPr/>
            <p:nvPr/>
          </p:nvSpPr>
          <p:spPr>
            <a:xfrm>
              <a:off x="2434328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0" name="Google Shape;9430;p32"/>
            <p:cNvSpPr/>
            <p:nvPr/>
          </p:nvSpPr>
          <p:spPr>
            <a:xfrm>
              <a:off x="4477204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2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1" name="Google Shape;9431;p32"/>
            <p:cNvSpPr/>
            <p:nvPr/>
          </p:nvSpPr>
          <p:spPr>
            <a:xfrm>
              <a:off x="4813151" y="53757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2" name="Google Shape;9432;p32"/>
            <p:cNvSpPr/>
            <p:nvPr/>
          </p:nvSpPr>
          <p:spPr>
            <a:xfrm>
              <a:off x="4953117" y="1489225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3" name="Google Shape;9433;p32"/>
            <p:cNvSpPr/>
            <p:nvPr/>
          </p:nvSpPr>
          <p:spPr>
            <a:xfrm>
              <a:off x="3625235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2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4" name="Google Shape;9434;p32"/>
            <p:cNvSpPr/>
            <p:nvPr/>
          </p:nvSpPr>
          <p:spPr>
            <a:xfrm>
              <a:off x="4122751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5" name="Google Shape;9435;p32"/>
            <p:cNvSpPr/>
            <p:nvPr/>
          </p:nvSpPr>
          <p:spPr>
            <a:xfrm>
              <a:off x="3077193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6" name="Google Shape;9436;p32"/>
            <p:cNvSpPr/>
            <p:nvPr/>
          </p:nvSpPr>
          <p:spPr>
            <a:xfrm>
              <a:off x="2352593" y="1896527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7" name="Google Shape;9437;p32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8" name="Google Shape;9438;p32"/>
            <p:cNvSpPr/>
            <p:nvPr/>
          </p:nvSpPr>
          <p:spPr>
            <a:xfrm>
              <a:off x="4134432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9" name="Google Shape;9439;p32"/>
            <p:cNvSpPr/>
            <p:nvPr/>
          </p:nvSpPr>
          <p:spPr>
            <a:xfrm>
              <a:off x="2557827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0" name="Google Shape;9440;p32"/>
            <p:cNvSpPr/>
            <p:nvPr/>
          </p:nvSpPr>
          <p:spPr>
            <a:xfrm>
              <a:off x="3779978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1" name="Google Shape;9441;p32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2" name="Google Shape;9442;p32"/>
            <p:cNvSpPr/>
            <p:nvPr/>
          </p:nvSpPr>
          <p:spPr>
            <a:xfrm>
              <a:off x="31774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3" name="Google Shape;9443;p32"/>
            <p:cNvSpPr/>
            <p:nvPr/>
          </p:nvSpPr>
          <p:spPr>
            <a:xfrm>
              <a:off x="2620879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4" name="Google Shape;9444;p32"/>
            <p:cNvSpPr/>
            <p:nvPr/>
          </p:nvSpPr>
          <p:spPr>
            <a:xfrm>
              <a:off x="4122751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5" name="Google Shape;9445;p32"/>
            <p:cNvSpPr/>
            <p:nvPr/>
          </p:nvSpPr>
          <p:spPr>
            <a:xfrm>
              <a:off x="2639562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6" name="Google Shape;9446;p32"/>
            <p:cNvSpPr/>
            <p:nvPr/>
          </p:nvSpPr>
          <p:spPr>
            <a:xfrm>
              <a:off x="3374119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7" name="Google Shape;9447;p32"/>
            <p:cNvSpPr/>
            <p:nvPr/>
          </p:nvSpPr>
          <p:spPr>
            <a:xfrm>
              <a:off x="437460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8" name="Google Shape;9448;p32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9" name="Google Shape;9449;p32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0" name="Google Shape;9450;p32"/>
            <p:cNvSpPr/>
            <p:nvPr/>
          </p:nvSpPr>
          <p:spPr>
            <a:xfrm>
              <a:off x="4953117" y="75906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1" name="Google Shape;9451;p32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2" name="Google Shape;9452;p32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3" name="Google Shape;9453;p32"/>
            <p:cNvSpPr/>
            <p:nvPr/>
          </p:nvSpPr>
          <p:spPr>
            <a:xfrm>
              <a:off x="4598487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4" name="Google Shape;9454;p32"/>
            <p:cNvSpPr/>
            <p:nvPr/>
          </p:nvSpPr>
          <p:spPr>
            <a:xfrm>
              <a:off x="479446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5" name="Google Shape;9455;p32"/>
            <p:cNvSpPr/>
            <p:nvPr/>
          </p:nvSpPr>
          <p:spPr>
            <a:xfrm>
              <a:off x="3787015" y="163045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6" name="Google Shape;9456;p32"/>
            <p:cNvSpPr/>
            <p:nvPr/>
          </p:nvSpPr>
          <p:spPr>
            <a:xfrm>
              <a:off x="39362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7" name="Google Shape;9457;p32"/>
            <p:cNvSpPr/>
            <p:nvPr/>
          </p:nvSpPr>
          <p:spPr>
            <a:xfrm>
              <a:off x="3917552" y="57529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32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9" name="Google Shape;9459;p32"/>
            <p:cNvSpPr/>
            <p:nvPr/>
          </p:nvSpPr>
          <p:spPr>
            <a:xfrm>
              <a:off x="4719770" y="123480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0" name="Google Shape;9460;p32"/>
            <p:cNvSpPr/>
            <p:nvPr/>
          </p:nvSpPr>
          <p:spPr>
            <a:xfrm>
              <a:off x="3121561" y="16115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32"/>
            <p:cNvSpPr/>
            <p:nvPr/>
          </p:nvSpPr>
          <p:spPr>
            <a:xfrm>
              <a:off x="4421366" y="24406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32"/>
            <p:cNvSpPr/>
            <p:nvPr/>
          </p:nvSpPr>
          <p:spPr>
            <a:xfrm>
              <a:off x="2956649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32"/>
            <p:cNvSpPr/>
            <p:nvPr/>
          </p:nvSpPr>
          <p:spPr>
            <a:xfrm>
              <a:off x="4458732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32"/>
            <p:cNvSpPr/>
            <p:nvPr/>
          </p:nvSpPr>
          <p:spPr>
            <a:xfrm>
              <a:off x="3805663" y="128195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32"/>
            <p:cNvSpPr/>
            <p:nvPr/>
          </p:nvSpPr>
          <p:spPr>
            <a:xfrm>
              <a:off x="2434328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32"/>
            <p:cNvSpPr/>
            <p:nvPr/>
          </p:nvSpPr>
          <p:spPr>
            <a:xfrm>
              <a:off x="4337414" y="157388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32"/>
            <p:cNvSpPr/>
            <p:nvPr/>
          </p:nvSpPr>
          <p:spPr>
            <a:xfrm>
              <a:off x="4990272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32"/>
            <p:cNvSpPr/>
            <p:nvPr/>
          </p:nvSpPr>
          <p:spPr>
            <a:xfrm>
              <a:off x="3429430" y="147036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32"/>
            <p:cNvSpPr/>
            <p:nvPr/>
          </p:nvSpPr>
          <p:spPr>
            <a:xfrm>
              <a:off x="2620879" y="130080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0" name="Google Shape;9470;p32"/>
            <p:cNvSpPr/>
            <p:nvPr/>
          </p:nvSpPr>
          <p:spPr>
            <a:xfrm>
              <a:off x="2854015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1" name="Google Shape;9471;p32"/>
            <p:cNvSpPr/>
            <p:nvPr/>
          </p:nvSpPr>
          <p:spPr>
            <a:xfrm>
              <a:off x="2322264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32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32"/>
            <p:cNvSpPr/>
            <p:nvPr/>
          </p:nvSpPr>
          <p:spPr>
            <a:xfrm>
              <a:off x="3381156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32"/>
            <p:cNvSpPr/>
            <p:nvPr/>
          </p:nvSpPr>
          <p:spPr>
            <a:xfrm>
              <a:off x="2521411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32"/>
            <p:cNvSpPr/>
            <p:nvPr/>
          </p:nvSpPr>
          <p:spPr>
            <a:xfrm>
              <a:off x="3158928" y="280806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32"/>
            <p:cNvSpPr/>
            <p:nvPr/>
          </p:nvSpPr>
          <p:spPr>
            <a:xfrm>
              <a:off x="3870932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32"/>
            <p:cNvSpPr/>
            <p:nvPr/>
          </p:nvSpPr>
          <p:spPr>
            <a:xfrm>
              <a:off x="3917552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32"/>
            <p:cNvSpPr/>
            <p:nvPr/>
          </p:nvSpPr>
          <p:spPr>
            <a:xfrm>
              <a:off x="45611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32"/>
            <p:cNvSpPr/>
            <p:nvPr/>
          </p:nvSpPr>
          <p:spPr>
            <a:xfrm>
              <a:off x="4738453" y="25756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32"/>
            <p:cNvSpPr/>
            <p:nvPr/>
          </p:nvSpPr>
          <p:spPr>
            <a:xfrm>
              <a:off x="2872698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1" name="Google Shape;9481;p32"/>
            <p:cNvSpPr/>
            <p:nvPr/>
          </p:nvSpPr>
          <p:spPr>
            <a:xfrm>
              <a:off x="417880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32"/>
            <p:cNvSpPr/>
            <p:nvPr/>
          </p:nvSpPr>
          <p:spPr>
            <a:xfrm>
              <a:off x="2993981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32"/>
            <p:cNvSpPr/>
            <p:nvPr/>
          </p:nvSpPr>
          <p:spPr>
            <a:xfrm>
              <a:off x="4141434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4" name="Google Shape;9484;p32"/>
            <p:cNvSpPr/>
            <p:nvPr/>
          </p:nvSpPr>
          <p:spPr>
            <a:xfrm>
              <a:off x="3587868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5" name="Google Shape;9485;p32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32"/>
            <p:cNvSpPr/>
            <p:nvPr/>
          </p:nvSpPr>
          <p:spPr>
            <a:xfrm>
              <a:off x="3503917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32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32"/>
            <p:cNvSpPr/>
            <p:nvPr/>
          </p:nvSpPr>
          <p:spPr>
            <a:xfrm>
              <a:off x="2816859" y="377375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32"/>
            <p:cNvSpPr/>
            <p:nvPr/>
          </p:nvSpPr>
          <p:spPr>
            <a:xfrm>
              <a:off x="2816859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0" name="Google Shape;9490;p32"/>
            <p:cNvSpPr/>
            <p:nvPr/>
          </p:nvSpPr>
          <p:spPr>
            <a:xfrm>
              <a:off x="479446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1" name="Google Shape;9491;p32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2" name="Google Shape;9492;p32"/>
            <p:cNvSpPr/>
            <p:nvPr/>
          </p:nvSpPr>
          <p:spPr>
            <a:xfrm>
              <a:off x="4617170" y="34392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3" name="Google Shape;9493;p32"/>
            <p:cNvSpPr/>
            <p:nvPr/>
          </p:nvSpPr>
          <p:spPr>
            <a:xfrm>
              <a:off x="435592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4" name="Google Shape;9494;p32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5" name="Google Shape;9495;p32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32"/>
            <p:cNvSpPr/>
            <p:nvPr/>
          </p:nvSpPr>
          <p:spPr>
            <a:xfrm>
              <a:off x="4020151" y="456527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32"/>
            <p:cNvSpPr/>
            <p:nvPr/>
          </p:nvSpPr>
          <p:spPr>
            <a:xfrm>
              <a:off x="4906356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32"/>
            <p:cNvSpPr/>
            <p:nvPr/>
          </p:nvSpPr>
          <p:spPr>
            <a:xfrm>
              <a:off x="241564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32"/>
            <p:cNvSpPr/>
            <p:nvPr/>
          </p:nvSpPr>
          <p:spPr>
            <a:xfrm>
              <a:off x="273755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32"/>
            <p:cNvSpPr/>
            <p:nvPr/>
          </p:nvSpPr>
          <p:spPr>
            <a:xfrm>
              <a:off x="362523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32"/>
            <p:cNvSpPr/>
            <p:nvPr/>
          </p:nvSpPr>
          <p:spPr>
            <a:xfrm>
              <a:off x="307480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32"/>
            <p:cNvSpPr/>
            <p:nvPr/>
          </p:nvSpPr>
          <p:spPr>
            <a:xfrm>
              <a:off x="3606551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32"/>
            <p:cNvSpPr/>
            <p:nvPr/>
          </p:nvSpPr>
          <p:spPr>
            <a:xfrm>
              <a:off x="3102913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32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5" name="Google Shape;9505;p32"/>
            <p:cNvSpPr/>
            <p:nvPr/>
          </p:nvSpPr>
          <p:spPr>
            <a:xfrm>
              <a:off x="2322264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32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32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32"/>
            <p:cNvSpPr/>
            <p:nvPr/>
          </p:nvSpPr>
          <p:spPr>
            <a:xfrm>
              <a:off x="2502728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9" name="Google Shape;9509;p32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0" name="Google Shape;9510;p32"/>
            <p:cNvSpPr/>
            <p:nvPr/>
          </p:nvSpPr>
          <p:spPr>
            <a:xfrm>
              <a:off x="3184437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32"/>
            <p:cNvSpPr/>
            <p:nvPr/>
          </p:nvSpPr>
          <p:spPr>
            <a:xfrm>
              <a:off x="3297205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32"/>
            <p:cNvSpPr/>
            <p:nvPr/>
          </p:nvSpPr>
          <p:spPr>
            <a:xfrm>
              <a:off x="4495888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32"/>
            <p:cNvSpPr/>
            <p:nvPr/>
          </p:nvSpPr>
          <p:spPr>
            <a:xfrm>
              <a:off x="4598487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32"/>
            <p:cNvSpPr/>
            <p:nvPr/>
          </p:nvSpPr>
          <p:spPr>
            <a:xfrm>
              <a:off x="4757136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32"/>
            <p:cNvSpPr/>
            <p:nvPr/>
          </p:nvSpPr>
          <p:spPr>
            <a:xfrm>
              <a:off x="419744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32"/>
            <p:cNvSpPr/>
            <p:nvPr/>
          </p:nvSpPr>
          <p:spPr>
            <a:xfrm>
              <a:off x="2956649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7" name="Google Shape;9517;p32"/>
            <p:cNvSpPr/>
            <p:nvPr/>
          </p:nvSpPr>
          <p:spPr>
            <a:xfrm>
              <a:off x="2340947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32"/>
            <p:cNvSpPr/>
            <p:nvPr/>
          </p:nvSpPr>
          <p:spPr>
            <a:xfrm>
              <a:off x="2434328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32"/>
            <p:cNvSpPr/>
            <p:nvPr/>
          </p:nvSpPr>
          <p:spPr>
            <a:xfrm>
              <a:off x="3870932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0" name="Google Shape;9520;p32"/>
            <p:cNvSpPr/>
            <p:nvPr/>
          </p:nvSpPr>
          <p:spPr>
            <a:xfrm>
              <a:off x="4337414" y="404238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1" name="Google Shape;9521;p32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2" name="Google Shape;9522;p32"/>
            <p:cNvSpPr/>
            <p:nvPr/>
          </p:nvSpPr>
          <p:spPr>
            <a:xfrm>
              <a:off x="4477204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32"/>
            <p:cNvSpPr/>
            <p:nvPr/>
          </p:nvSpPr>
          <p:spPr>
            <a:xfrm>
              <a:off x="4813151" y="33640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4" name="Google Shape;9524;p32"/>
            <p:cNvSpPr/>
            <p:nvPr/>
          </p:nvSpPr>
          <p:spPr>
            <a:xfrm>
              <a:off x="4953117" y="4315495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5" name="Google Shape;9525;p32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6" name="Google Shape;9526;p32"/>
            <p:cNvSpPr/>
            <p:nvPr/>
          </p:nvSpPr>
          <p:spPr>
            <a:xfrm>
              <a:off x="3077193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7" name="Google Shape;9527;p32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32"/>
            <p:cNvSpPr/>
            <p:nvPr/>
          </p:nvSpPr>
          <p:spPr>
            <a:xfrm>
              <a:off x="4880636" y="2909362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32"/>
            <p:cNvSpPr/>
            <p:nvPr/>
          </p:nvSpPr>
          <p:spPr>
            <a:xfrm>
              <a:off x="4134432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32"/>
            <p:cNvSpPr/>
            <p:nvPr/>
          </p:nvSpPr>
          <p:spPr>
            <a:xfrm>
              <a:off x="2557827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09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32"/>
            <p:cNvSpPr/>
            <p:nvPr/>
          </p:nvSpPr>
          <p:spPr>
            <a:xfrm>
              <a:off x="3779978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32"/>
            <p:cNvSpPr/>
            <p:nvPr/>
          </p:nvSpPr>
          <p:spPr>
            <a:xfrm>
              <a:off x="3686597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32"/>
            <p:cNvSpPr/>
            <p:nvPr/>
          </p:nvSpPr>
          <p:spPr>
            <a:xfrm>
              <a:off x="31774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32"/>
            <p:cNvSpPr/>
            <p:nvPr/>
          </p:nvSpPr>
          <p:spPr>
            <a:xfrm>
              <a:off x="2620879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32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32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32"/>
            <p:cNvSpPr/>
            <p:nvPr/>
          </p:nvSpPr>
          <p:spPr>
            <a:xfrm>
              <a:off x="437460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32"/>
            <p:cNvSpPr/>
            <p:nvPr/>
          </p:nvSpPr>
          <p:spPr>
            <a:xfrm>
              <a:off x="4038834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9" name="Google Shape;9539;p32"/>
            <p:cNvSpPr/>
            <p:nvPr/>
          </p:nvSpPr>
          <p:spPr>
            <a:xfrm>
              <a:off x="4635853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0" name="Google Shape;9540;p32"/>
            <p:cNvSpPr/>
            <p:nvPr/>
          </p:nvSpPr>
          <p:spPr>
            <a:xfrm>
              <a:off x="4160117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1" name="Google Shape;9541;p32"/>
            <p:cNvSpPr/>
            <p:nvPr/>
          </p:nvSpPr>
          <p:spPr>
            <a:xfrm>
              <a:off x="4953117" y="35853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2" name="Google Shape;9542;p32"/>
            <p:cNvSpPr/>
            <p:nvPr/>
          </p:nvSpPr>
          <p:spPr>
            <a:xfrm>
              <a:off x="342943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3" name="Google Shape;9543;p32"/>
            <p:cNvSpPr/>
            <p:nvPr/>
          </p:nvSpPr>
          <p:spPr>
            <a:xfrm>
              <a:off x="3278557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4" name="Google Shape;9544;p32"/>
            <p:cNvSpPr/>
            <p:nvPr/>
          </p:nvSpPr>
          <p:spPr>
            <a:xfrm>
              <a:off x="2737552" y="30389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5" name="Google Shape;9545;p32"/>
            <p:cNvSpPr/>
            <p:nvPr/>
          </p:nvSpPr>
          <p:spPr>
            <a:xfrm>
              <a:off x="4598487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32"/>
            <p:cNvSpPr/>
            <p:nvPr/>
          </p:nvSpPr>
          <p:spPr>
            <a:xfrm>
              <a:off x="4906356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32"/>
            <p:cNvSpPr/>
            <p:nvPr/>
          </p:nvSpPr>
          <p:spPr>
            <a:xfrm>
              <a:off x="479446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8" name="Google Shape;9548;p32"/>
            <p:cNvSpPr/>
            <p:nvPr/>
          </p:nvSpPr>
          <p:spPr>
            <a:xfrm>
              <a:off x="3787015" y="4456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9" name="Google Shape;9549;p32"/>
            <p:cNvSpPr/>
            <p:nvPr/>
          </p:nvSpPr>
          <p:spPr>
            <a:xfrm>
              <a:off x="39362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32"/>
            <p:cNvSpPr/>
            <p:nvPr/>
          </p:nvSpPr>
          <p:spPr>
            <a:xfrm>
              <a:off x="3917552" y="34017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1" name="Google Shape;9551;p32"/>
            <p:cNvSpPr/>
            <p:nvPr/>
          </p:nvSpPr>
          <p:spPr>
            <a:xfrm>
              <a:off x="3667914" y="316617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2" name="Google Shape;9552;p32"/>
            <p:cNvSpPr/>
            <p:nvPr/>
          </p:nvSpPr>
          <p:spPr>
            <a:xfrm>
              <a:off x="4719770" y="406107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3" name="Google Shape;9553;p32"/>
            <p:cNvSpPr/>
            <p:nvPr/>
          </p:nvSpPr>
          <p:spPr>
            <a:xfrm>
              <a:off x="3121561" y="443804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4" name="Google Shape;9554;p32"/>
            <p:cNvSpPr/>
            <p:nvPr/>
          </p:nvSpPr>
          <p:spPr>
            <a:xfrm>
              <a:off x="4458732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5" name="Google Shape;9555;p32"/>
            <p:cNvSpPr/>
            <p:nvPr/>
          </p:nvSpPr>
          <p:spPr>
            <a:xfrm>
              <a:off x="3805663" y="410822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6" name="Google Shape;9556;p32"/>
            <p:cNvSpPr/>
            <p:nvPr/>
          </p:nvSpPr>
          <p:spPr>
            <a:xfrm>
              <a:off x="2434328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7" name="Google Shape;9557;p32"/>
            <p:cNvSpPr/>
            <p:nvPr/>
          </p:nvSpPr>
          <p:spPr>
            <a:xfrm>
              <a:off x="3466586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8" name="Google Shape;9558;p32"/>
            <p:cNvSpPr/>
            <p:nvPr/>
          </p:nvSpPr>
          <p:spPr>
            <a:xfrm>
              <a:off x="4337414" y="440032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9" name="Google Shape;9559;p32"/>
            <p:cNvSpPr/>
            <p:nvPr/>
          </p:nvSpPr>
          <p:spPr>
            <a:xfrm>
              <a:off x="3429430" y="42966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0" name="Google Shape;9560;p32"/>
            <p:cNvSpPr/>
            <p:nvPr/>
          </p:nvSpPr>
          <p:spPr>
            <a:xfrm>
              <a:off x="2620879" y="41270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1" name="Google Shape;9561;p32"/>
            <p:cNvSpPr/>
            <p:nvPr/>
          </p:nvSpPr>
          <p:spPr>
            <a:xfrm>
              <a:off x="2854015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2" name="Google Shape;9562;p32"/>
            <p:cNvSpPr/>
            <p:nvPr/>
          </p:nvSpPr>
          <p:spPr>
            <a:xfrm>
              <a:off x="2322264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3" name="Google Shape;9563;p32"/>
            <p:cNvSpPr/>
            <p:nvPr/>
          </p:nvSpPr>
          <p:spPr>
            <a:xfrm>
              <a:off x="4020151" y="31096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4" name="Google Shape;9564;p32"/>
            <p:cNvSpPr/>
            <p:nvPr/>
          </p:nvSpPr>
          <p:spPr>
            <a:xfrm>
              <a:off x="4248678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5" name="Google Shape;9565;p32"/>
            <p:cNvSpPr/>
            <p:nvPr/>
          </p:nvSpPr>
          <p:spPr>
            <a:xfrm>
              <a:off x="3749649" y="26825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6" name="Google Shape;9566;p32"/>
            <p:cNvSpPr/>
            <p:nvPr/>
          </p:nvSpPr>
          <p:spPr>
            <a:xfrm>
              <a:off x="3065547" y="259449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7" name="Google Shape;9567;p32"/>
            <p:cNvSpPr/>
            <p:nvPr/>
          </p:nvSpPr>
          <p:spPr>
            <a:xfrm>
              <a:off x="3381156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8" name="Google Shape;9568;p32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9" name="Google Shape;9569;p32"/>
            <p:cNvSpPr/>
            <p:nvPr/>
          </p:nvSpPr>
          <p:spPr>
            <a:xfrm>
              <a:off x="1072211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0" name="Google Shape;9570;p32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1" name="Google Shape;9571;p32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2" name="Google Shape;9572;p32"/>
            <p:cNvSpPr/>
            <p:nvPr/>
          </p:nvSpPr>
          <p:spPr>
            <a:xfrm>
              <a:off x="138008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3" name="Google Shape;9573;p32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4" name="Google Shape;9574;p32"/>
            <p:cNvSpPr/>
            <p:nvPr/>
          </p:nvSpPr>
          <p:spPr>
            <a:xfrm>
              <a:off x="1342889" y="141378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5" name="Google Shape;9575;p32"/>
            <p:cNvSpPr/>
            <p:nvPr/>
          </p:nvSpPr>
          <p:spPr>
            <a:xfrm>
              <a:off x="789324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32"/>
            <p:cNvSpPr/>
            <p:nvPr/>
          </p:nvSpPr>
          <p:spPr>
            <a:xfrm>
              <a:off x="1734674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7" name="Google Shape;9577;p32"/>
            <p:cNvSpPr/>
            <p:nvPr/>
          </p:nvSpPr>
          <p:spPr>
            <a:xfrm>
              <a:off x="70537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8" name="Google Shape;9578;p32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9" name="Google Shape;9579;p32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0" name="Google Shape;9580;p32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1" name="Google Shape;9581;p32"/>
            <p:cNvSpPr/>
            <p:nvPr/>
          </p:nvSpPr>
          <p:spPr>
            <a:xfrm>
              <a:off x="199574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2" name="Google Shape;9582;p32"/>
            <p:cNvSpPr/>
            <p:nvPr/>
          </p:nvSpPr>
          <p:spPr>
            <a:xfrm>
              <a:off x="1818626" y="613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3" name="Google Shape;9583;p32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4" name="Google Shape;9584;p32"/>
            <p:cNvSpPr/>
            <p:nvPr/>
          </p:nvSpPr>
          <p:spPr>
            <a:xfrm>
              <a:off x="1488977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5" name="Google Shape;9585;p32"/>
            <p:cNvSpPr/>
            <p:nvPr/>
          </p:nvSpPr>
          <p:spPr>
            <a:xfrm>
              <a:off x="2135713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6" name="Google Shape;9586;p32"/>
            <p:cNvSpPr/>
            <p:nvPr/>
          </p:nvSpPr>
          <p:spPr>
            <a:xfrm>
              <a:off x="1221607" y="173882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7" name="Google Shape;9587;p32"/>
            <p:cNvSpPr/>
            <p:nvPr/>
          </p:nvSpPr>
          <p:spPr>
            <a:xfrm>
              <a:off x="1006943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8" name="Google Shape;9588;p32"/>
            <p:cNvSpPr/>
            <p:nvPr/>
          </p:nvSpPr>
          <p:spPr>
            <a:xfrm>
              <a:off x="2107811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9" name="Google Shape;9589;p32"/>
            <p:cNvSpPr/>
            <p:nvPr/>
          </p:nvSpPr>
          <p:spPr>
            <a:xfrm>
              <a:off x="82669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0" name="Google Shape;9590;p32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1" name="Google Shape;9591;p32"/>
            <p:cNvSpPr/>
            <p:nvPr/>
          </p:nvSpPr>
          <p:spPr>
            <a:xfrm>
              <a:off x="808007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2" name="Google Shape;9592;p32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3" name="Google Shape;9593;p32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4" name="Google Shape;9594;p32"/>
            <p:cNvSpPr/>
            <p:nvPr/>
          </p:nvSpPr>
          <p:spPr>
            <a:xfrm>
              <a:off x="70537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5" name="Google Shape;9595;p32"/>
            <p:cNvSpPr/>
            <p:nvPr/>
          </p:nvSpPr>
          <p:spPr>
            <a:xfrm>
              <a:off x="1921260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6" name="Google Shape;9596;p32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7" name="Google Shape;9597;p32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8" name="Google Shape;9598;p32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9" name="Google Shape;9599;p32"/>
            <p:cNvSpPr/>
            <p:nvPr/>
          </p:nvSpPr>
          <p:spPr>
            <a:xfrm>
              <a:off x="1799942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0" name="Google Shape;9600;p32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1" name="Google Shape;9601;p32"/>
            <p:cNvSpPr/>
            <p:nvPr/>
          </p:nvSpPr>
          <p:spPr>
            <a:xfrm>
              <a:off x="139872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2" name="Google Shape;9602;p32"/>
            <p:cNvSpPr/>
            <p:nvPr/>
          </p:nvSpPr>
          <p:spPr>
            <a:xfrm>
              <a:off x="1072211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3" name="Google Shape;9603;p32"/>
            <p:cNvSpPr/>
            <p:nvPr/>
          </p:nvSpPr>
          <p:spPr>
            <a:xfrm>
              <a:off x="1538694" y="12159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4" name="Google Shape;9604;p32"/>
            <p:cNvSpPr/>
            <p:nvPr/>
          </p:nvSpPr>
          <p:spPr>
            <a:xfrm>
              <a:off x="1678660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32"/>
            <p:cNvSpPr/>
            <p:nvPr/>
          </p:nvSpPr>
          <p:spPr>
            <a:xfrm>
              <a:off x="2014430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32"/>
            <p:cNvSpPr/>
            <p:nvPr/>
          </p:nvSpPr>
          <p:spPr>
            <a:xfrm>
              <a:off x="2154396" y="1489225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32"/>
            <p:cNvSpPr/>
            <p:nvPr/>
          </p:nvSpPr>
          <p:spPr>
            <a:xfrm>
              <a:off x="826690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8" name="Google Shape;9608;p32"/>
            <p:cNvSpPr/>
            <p:nvPr/>
          </p:nvSpPr>
          <p:spPr>
            <a:xfrm>
              <a:off x="1324241" y="240294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32"/>
            <p:cNvSpPr/>
            <p:nvPr/>
          </p:nvSpPr>
          <p:spPr>
            <a:xfrm>
              <a:off x="278649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610;p32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611;p32"/>
            <p:cNvSpPr/>
            <p:nvPr/>
          </p:nvSpPr>
          <p:spPr>
            <a:xfrm>
              <a:off x="1335887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2" name="Google Shape;9612;p32"/>
            <p:cNvSpPr/>
            <p:nvPr/>
          </p:nvSpPr>
          <p:spPr>
            <a:xfrm>
              <a:off x="981258" y="2016719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3" name="Google Shape;9613;p32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614;p32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5" name="Google Shape;9615;p32"/>
            <p:cNvSpPr/>
            <p:nvPr/>
          </p:nvSpPr>
          <p:spPr>
            <a:xfrm>
              <a:off x="1324241" y="21627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6" name="Google Shape;9616;p32"/>
            <p:cNvSpPr/>
            <p:nvPr/>
          </p:nvSpPr>
          <p:spPr>
            <a:xfrm>
              <a:off x="57561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32"/>
            <p:cNvSpPr/>
            <p:nvPr/>
          </p:nvSpPr>
          <p:spPr>
            <a:xfrm>
              <a:off x="157606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32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32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32"/>
            <p:cNvSpPr/>
            <p:nvPr/>
          </p:nvSpPr>
          <p:spPr>
            <a:xfrm>
              <a:off x="2154396" y="75906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32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32"/>
            <p:cNvSpPr/>
            <p:nvPr/>
          </p:nvSpPr>
          <p:spPr>
            <a:xfrm>
              <a:off x="1799942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32"/>
            <p:cNvSpPr/>
            <p:nvPr/>
          </p:nvSpPr>
          <p:spPr>
            <a:xfrm>
              <a:off x="199574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32"/>
            <p:cNvSpPr/>
            <p:nvPr/>
          </p:nvSpPr>
          <p:spPr>
            <a:xfrm>
              <a:off x="988260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32"/>
            <p:cNvSpPr/>
            <p:nvPr/>
          </p:nvSpPr>
          <p:spPr>
            <a:xfrm>
              <a:off x="1137655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32"/>
            <p:cNvSpPr/>
            <p:nvPr/>
          </p:nvSpPr>
          <p:spPr>
            <a:xfrm>
              <a:off x="1119007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32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32"/>
            <p:cNvSpPr/>
            <p:nvPr/>
          </p:nvSpPr>
          <p:spPr>
            <a:xfrm>
              <a:off x="1921260" y="12348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32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32"/>
            <p:cNvSpPr/>
            <p:nvPr/>
          </p:nvSpPr>
          <p:spPr>
            <a:xfrm>
              <a:off x="1622645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32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32"/>
            <p:cNvSpPr/>
            <p:nvPr/>
          </p:nvSpPr>
          <p:spPr>
            <a:xfrm>
              <a:off x="1659977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32"/>
            <p:cNvSpPr/>
            <p:nvPr/>
          </p:nvSpPr>
          <p:spPr>
            <a:xfrm>
              <a:off x="1006943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4" name="Google Shape;9634;p32"/>
            <p:cNvSpPr/>
            <p:nvPr/>
          </p:nvSpPr>
          <p:spPr>
            <a:xfrm>
              <a:off x="1538694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32"/>
            <p:cNvSpPr/>
            <p:nvPr/>
          </p:nvSpPr>
          <p:spPr>
            <a:xfrm>
              <a:off x="2191727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32"/>
            <p:cNvSpPr/>
            <p:nvPr/>
          </p:nvSpPr>
          <p:spPr>
            <a:xfrm>
              <a:off x="630675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32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8" name="Google Shape;9638;p32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32"/>
            <p:cNvSpPr/>
            <p:nvPr/>
          </p:nvSpPr>
          <p:spPr>
            <a:xfrm>
              <a:off x="582612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32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32"/>
            <p:cNvSpPr/>
            <p:nvPr/>
          </p:nvSpPr>
          <p:spPr>
            <a:xfrm>
              <a:off x="1072211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32"/>
            <p:cNvSpPr/>
            <p:nvPr/>
          </p:nvSpPr>
          <p:spPr>
            <a:xfrm>
              <a:off x="1119007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3" name="Google Shape;9643;p32"/>
            <p:cNvSpPr/>
            <p:nvPr/>
          </p:nvSpPr>
          <p:spPr>
            <a:xfrm>
              <a:off x="176261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4" name="Google Shape;9644;p32"/>
            <p:cNvSpPr/>
            <p:nvPr/>
          </p:nvSpPr>
          <p:spPr>
            <a:xfrm>
              <a:off x="1939908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32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6" name="Google Shape;9646;p32"/>
            <p:cNvSpPr/>
            <p:nvPr/>
          </p:nvSpPr>
          <p:spPr>
            <a:xfrm>
              <a:off x="138008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7" name="Google Shape;9647;p32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8" name="Google Shape;9648;p32"/>
            <p:cNvSpPr/>
            <p:nvPr/>
          </p:nvSpPr>
          <p:spPr>
            <a:xfrm>
              <a:off x="1342889" y="4240235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32"/>
            <p:cNvSpPr/>
            <p:nvPr/>
          </p:nvSpPr>
          <p:spPr>
            <a:xfrm>
              <a:off x="789324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32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1" name="Google Shape;9651;p32"/>
            <p:cNvSpPr/>
            <p:nvPr/>
          </p:nvSpPr>
          <p:spPr>
            <a:xfrm>
              <a:off x="70537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2" name="Google Shape;9652;p32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3" name="Google Shape;9653;p32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32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32"/>
            <p:cNvSpPr/>
            <p:nvPr/>
          </p:nvSpPr>
          <p:spPr>
            <a:xfrm>
              <a:off x="199574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6" name="Google Shape;9656;p32"/>
            <p:cNvSpPr/>
            <p:nvPr/>
          </p:nvSpPr>
          <p:spPr>
            <a:xfrm>
              <a:off x="1818626" y="34392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7" name="Google Shape;9657;p32"/>
            <p:cNvSpPr/>
            <p:nvPr/>
          </p:nvSpPr>
          <p:spPr>
            <a:xfrm>
              <a:off x="1557377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32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32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0" name="Google Shape;9660;p32"/>
            <p:cNvSpPr/>
            <p:nvPr/>
          </p:nvSpPr>
          <p:spPr>
            <a:xfrm>
              <a:off x="1221607" y="456527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1" name="Google Shape;9661;p32"/>
            <p:cNvSpPr/>
            <p:nvPr/>
          </p:nvSpPr>
          <p:spPr>
            <a:xfrm>
              <a:off x="2107811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2" name="Google Shape;9662;p32"/>
            <p:cNvSpPr/>
            <p:nvPr/>
          </p:nvSpPr>
          <p:spPr>
            <a:xfrm>
              <a:off x="82669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3" name="Google Shape;9663;p32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4" name="Google Shape;9664;p32"/>
            <p:cNvSpPr/>
            <p:nvPr/>
          </p:nvSpPr>
          <p:spPr>
            <a:xfrm>
              <a:off x="808007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5" name="Google Shape;9665;p32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32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7" name="Google Shape;9667;p32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8" name="Google Shape;9668;p32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9" name="Google Shape;9669;p32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0" name="Google Shape;9670;p32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32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32"/>
            <p:cNvSpPr/>
            <p:nvPr/>
          </p:nvSpPr>
          <p:spPr>
            <a:xfrm>
              <a:off x="1697343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32"/>
            <p:cNvSpPr/>
            <p:nvPr/>
          </p:nvSpPr>
          <p:spPr>
            <a:xfrm>
              <a:off x="1799942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4" name="Google Shape;9674;p32"/>
            <p:cNvSpPr/>
            <p:nvPr/>
          </p:nvSpPr>
          <p:spPr>
            <a:xfrm>
              <a:off x="1958592" y="31473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5" name="Google Shape;9675;p32"/>
            <p:cNvSpPr/>
            <p:nvPr/>
          </p:nvSpPr>
          <p:spPr>
            <a:xfrm>
              <a:off x="139872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32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7" name="Google Shape;9677;p32"/>
            <p:cNvSpPr/>
            <p:nvPr/>
          </p:nvSpPr>
          <p:spPr>
            <a:xfrm>
              <a:off x="1072211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8" name="Google Shape;9678;p32"/>
            <p:cNvSpPr/>
            <p:nvPr/>
          </p:nvSpPr>
          <p:spPr>
            <a:xfrm>
              <a:off x="1538694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9" name="Google Shape;9679;p32"/>
            <p:cNvSpPr/>
            <p:nvPr/>
          </p:nvSpPr>
          <p:spPr>
            <a:xfrm>
              <a:off x="1678660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32"/>
            <p:cNvSpPr/>
            <p:nvPr/>
          </p:nvSpPr>
          <p:spPr>
            <a:xfrm>
              <a:off x="2014430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32"/>
            <p:cNvSpPr/>
            <p:nvPr/>
          </p:nvSpPr>
          <p:spPr>
            <a:xfrm>
              <a:off x="2154396" y="4315495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2" name="Google Shape;9682;p32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32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32"/>
            <p:cNvSpPr/>
            <p:nvPr/>
          </p:nvSpPr>
          <p:spPr>
            <a:xfrm>
              <a:off x="2082091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5" name="Google Shape;9685;p32"/>
            <p:cNvSpPr/>
            <p:nvPr/>
          </p:nvSpPr>
          <p:spPr>
            <a:xfrm>
              <a:off x="1335887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6" name="Google Shape;9686;p32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32"/>
            <p:cNvSpPr/>
            <p:nvPr/>
          </p:nvSpPr>
          <p:spPr>
            <a:xfrm>
              <a:off x="888053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32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32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32"/>
            <p:cNvSpPr/>
            <p:nvPr/>
          </p:nvSpPr>
          <p:spPr>
            <a:xfrm>
              <a:off x="157606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32"/>
            <p:cNvSpPr/>
            <p:nvPr/>
          </p:nvSpPr>
          <p:spPr>
            <a:xfrm>
              <a:off x="1240290" y="292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32"/>
            <p:cNvSpPr/>
            <p:nvPr/>
          </p:nvSpPr>
          <p:spPr>
            <a:xfrm>
              <a:off x="1837309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3" name="Google Shape;9693;p32"/>
            <p:cNvSpPr/>
            <p:nvPr/>
          </p:nvSpPr>
          <p:spPr>
            <a:xfrm>
              <a:off x="1361573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4" name="Google Shape;9694;p32"/>
            <p:cNvSpPr/>
            <p:nvPr/>
          </p:nvSpPr>
          <p:spPr>
            <a:xfrm>
              <a:off x="2154396" y="35853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32"/>
            <p:cNvSpPr/>
            <p:nvPr/>
          </p:nvSpPr>
          <p:spPr>
            <a:xfrm>
              <a:off x="63067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6" name="Google Shape;9696;p32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7" name="Google Shape;9697;p32"/>
            <p:cNvSpPr/>
            <p:nvPr/>
          </p:nvSpPr>
          <p:spPr>
            <a:xfrm>
              <a:off x="1799942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32"/>
            <p:cNvSpPr/>
            <p:nvPr/>
          </p:nvSpPr>
          <p:spPr>
            <a:xfrm>
              <a:off x="2107811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32"/>
            <p:cNvSpPr/>
            <p:nvPr/>
          </p:nvSpPr>
          <p:spPr>
            <a:xfrm>
              <a:off x="199574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0" name="Google Shape;9700;p32"/>
            <p:cNvSpPr/>
            <p:nvPr/>
          </p:nvSpPr>
          <p:spPr>
            <a:xfrm>
              <a:off x="988260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1" name="Google Shape;9701;p32"/>
            <p:cNvSpPr/>
            <p:nvPr/>
          </p:nvSpPr>
          <p:spPr>
            <a:xfrm>
              <a:off x="1137655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2" name="Google Shape;9702;p32"/>
            <p:cNvSpPr/>
            <p:nvPr/>
          </p:nvSpPr>
          <p:spPr>
            <a:xfrm>
              <a:off x="1119007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3" name="Google Shape;9703;p32"/>
            <p:cNvSpPr/>
            <p:nvPr/>
          </p:nvSpPr>
          <p:spPr>
            <a:xfrm>
              <a:off x="869405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4" name="Google Shape;9704;p32"/>
            <p:cNvSpPr/>
            <p:nvPr/>
          </p:nvSpPr>
          <p:spPr>
            <a:xfrm>
              <a:off x="1921260" y="40610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5" name="Google Shape;9705;p32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6" name="Google Shape;9706;p32"/>
            <p:cNvSpPr/>
            <p:nvPr/>
          </p:nvSpPr>
          <p:spPr>
            <a:xfrm>
              <a:off x="1659977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7" name="Google Shape;9707;p32"/>
            <p:cNvSpPr/>
            <p:nvPr/>
          </p:nvSpPr>
          <p:spPr>
            <a:xfrm>
              <a:off x="1006943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8" name="Google Shape;9708;p32"/>
            <p:cNvSpPr/>
            <p:nvPr/>
          </p:nvSpPr>
          <p:spPr>
            <a:xfrm>
              <a:off x="66804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9" name="Google Shape;9709;p32"/>
            <p:cNvSpPr/>
            <p:nvPr/>
          </p:nvSpPr>
          <p:spPr>
            <a:xfrm>
              <a:off x="1538694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0" name="Google Shape;9710;p32"/>
            <p:cNvSpPr/>
            <p:nvPr/>
          </p:nvSpPr>
          <p:spPr>
            <a:xfrm>
              <a:off x="630675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1" name="Google Shape;9711;p32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2" name="Google Shape;9712;p32"/>
            <p:cNvSpPr/>
            <p:nvPr/>
          </p:nvSpPr>
          <p:spPr>
            <a:xfrm>
              <a:off x="1221607" y="310960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32"/>
            <p:cNvSpPr/>
            <p:nvPr/>
          </p:nvSpPr>
          <p:spPr>
            <a:xfrm>
              <a:off x="1450133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4" name="Google Shape;9714;p32"/>
            <p:cNvSpPr/>
            <p:nvPr/>
          </p:nvSpPr>
          <p:spPr>
            <a:xfrm>
              <a:off x="951104" y="26825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5" name="Google Shape;9715;p32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6" name="Google Shape;9716;p32"/>
            <p:cNvSpPr/>
            <p:nvPr/>
          </p:nvSpPr>
          <p:spPr>
            <a:xfrm>
              <a:off x="582612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6_2">
    <p:bg>
      <p:bgPr>
        <a:solidFill>
          <a:schemeClr val="accent2"/>
        </a:solidFill>
        <a:effectLst/>
      </p:bgPr>
    </p:bg>
    <p:spTree>
      <p:nvGrpSpPr>
        <p:cNvPr id="1" name="Shape 9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18" name="Google Shape;9718;p33"/>
          <p:cNvGrpSpPr/>
          <p:nvPr/>
        </p:nvGrpSpPr>
        <p:grpSpPr>
          <a:xfrm>
            <a:off x="18139" y="-44102"/>
            <a:ext cx="9120445" cy="5221595"/>
            <a:chOff x="18139" y="-44102"/>
            <a:chExt cx="9120445" cy="5221595"/>
          </a:xfrm>
        </p:grpSpPr>
        <p:sp>
          <p:nvSpPr>
            <p:cNvPr id="9719" name="Google Shape;9719;p33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0" name="Google Shape;9720;p33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33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33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3" name="Google Shape;9723;p33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33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5" name="Google Shape;9725;p33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33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33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8" name="Google Shape;9728;p33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9" name="Google Shape;9729;p33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0" name="Google Shape;9730;p33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33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33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3" name="Google Shape;9733;p33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4" name="Google Shape;9734;p33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5" name="Google Shape;9735;p33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6" name="Google Shape;9736;p33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7" name="Google Shape;9737;p33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33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9" name="Google Shape;9739;p33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0" name="Google Shape;9740;p33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1" name="Google Shape;9741;p33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33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3" name="Google Shape;9743;p33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33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5" name="Google Shape;9745;p33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6" name="Google Shape;9746;p33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33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33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33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0" name="Google Shape;9750;p33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1" name="Google Shape;9751;p33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2" name="Google Shape;9752;p33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3" name="Google Shape;9753;p33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33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5" name="Google Shape;9755;p33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6" name="Google Shape;9756;p33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7" name="Google Shape;9757;p33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8" name="Google Shape;9758;p33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9" name="Google Shape;9759;p33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33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1" name="Google Shape;9761;p33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2" name="Google Shape;9762;p33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3" name="Google Shape;9763;p33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4" name="Google Shape;9764;p33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5" name="Google Shape;9765;p33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6" name="Google Shape;9766;p33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33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33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9" name="Google Shape;9769;p33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0" name="Google Shape;9770;p33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1" name="Google Shape;9771;p33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33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3" name="Google Shape;9773;p33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4" name="Google Shape;9774;p33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5" name="Google Shape;9775;p33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6" name="Google Shape;9776;p33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7" name="Google Shape;9777;p33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8" name="Google Shape;9778;p33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33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0" name="Google Shape;9780;p33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1" name="Google Shape;9781;p33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2" name="Google Shape;9782;p33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783;p33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4" name="Google Shape;9784;p33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5" name="Google Shape;9785;p33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6" name="Google Shape;9786;p33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7" name="Google Shape;9787;p33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8" name="Google Shape;9788;p33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9" name="Google Shape;9789;p33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33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33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2" name="Google Shape;9792;p33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3" name="Google Shape;9793;p33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4" name="Google Shape;9794;p33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5" name="Google Shape;9795;p33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6" name="Google Shape;9796;p33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7" name="Google Shape;9797;p33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8" name="Google Shape;9798;p33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9" name="Google Shape;9799;p33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0" name="Google Shape;9800;p33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1" name="Google Shape;9801;p33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2" name="Google Shape;9802;p33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3" name="Google Shape;9803;p33"/>
            <p:cNvSpPr/>
            <p:nvPr/>
          </p:nvSpPr>
          <p:spPr>
            <a:xfrm>
              <a:off x="6977345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4" name="Google Shape;9804;p33"/>
            <p:cNvSpPr/>
            <p:nvPr/>
          </p:nvSpPr>
          <p:spPr>
            <a:xfrm>
              <a:off x="5792736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5" name="Google Shape;9805;p33"/>
            <p:cNvSpPr/>
            <p:nvPr/>
          </p:nvSpPr>
          <p:spPr>
            <a:xfrm>
              <a:off x="5475438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6" name="Google Shape;9806;p33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7" name="Google Shape;9807;p33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8" name="Google Shape;9808;p33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9" name="Google Shape;9809;p33"/>
            <p:cNvSpPr/>
            <p:nvPr/>
          </p:nvSpPr>
          <p:spPr>
            <a:xfrm>
              <a:off x="6302672" y="128195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0" name="Google Shape;9810;p33"/>
            <p:cNvSpPr/>
            <p:nvPr/>
          </p:nvSpPr>
          <p:spPr>
            <a:xfrm>
              <a:off x="6077101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1" name="Google Shape;9811;p33"/>
            <p:cNvSpPr/>
            <p:nvPr/>
          </p:nvSpPr>
          <p:spPr>
            <a:xfrm>
              <a:off x="5615404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2" name="Google Shape;9812;p33"/>
            <p:cNvSpPr/>
            <p:nvPr/>
          </p:nvSpPr>
          <p:spPr>
            <a:xfrm>
              <a:off x="5615404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3" name="Google Shape;9813;p33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4" name="Google Shape;9814;p33"/>
            <p:cNvSpPr/>
            <p:nvPr/>
          </p:nvSpPr>
          <p:spPr>
            <a:xfrm>
              <a:off x="5517414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5" name="Google Shape;9815;p33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6" name="Google Shape;9816;p33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7" name="Google Shape;9817;p33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8" name="Google Shape;9818;p33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9" name="Google Shape;9819;p33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0" name="Google Shape;9820;p33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1" name="Google Shape;9821;p33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2" name="Google Shape;9822;p33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3" name="Google Shape;9823;p33"/>
            <p:cNvSpPr/>
            <p:nvPr/>
          </p:nvSpPr>
          <p:spPr>
            <a:xfrm>
              <a:off x="642395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4" name="Google Shape;9824;p33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5" name="Google Shape;9825;p33"/>
            <p:cNvSpPr/>
            <p:nvPr/>
          </p:nvSpPr>
          <p:spPr>
            <a:xfrm>
              <a:off x="6405272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6" name="Google Shape;9826;p33"/>
            <p:cNvSpPr/>
            <p:nvPr/>
          </p:nvSpPr>
          <p:spPr>
            <a:xfrm>
              <a:off x="5901423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7" name="Google Shape;9827;p33"/>
            <p:cNvSpPr/>
            <p:nvPr/>
          </p:nvSpPr>
          <p:spPr>
            <a:xfrm>
              <a:off x="6016442" y="223820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8" name="Google Shape;9828;p33"/>
            <p:cNvSpPr/>
            <p:nvPr/>
          </p:nvSpPr>
          <p:spPr>
            <a:xfrm>
              <a:off x="5121019" y="131966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9" name="Google Shape;9829;p33"/>
            <p:cNvSpPr/>
            <p:nvPr/>
          </p:nvSpPr>
          <p:spPr>
            <a:xfrm>
              <a:off x="6302672" y="220049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0" name="Google Shape;9830;p33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1" name="Google Shape;9831;p33"/>
            <p:cNvSpPr/>
            <p:nvPr/>
          </p:nvSpPr>
          <p:spPr>
            <a:xfrm>
              <a:off x="5301272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2" name="Google Shape;9832;p33"/>
            <p:cNvSpPr/>
            <p:nvPr/>
          </p:nvSpPr>
          <p:spPr>
            <a:xfrm>
              <a:off x="5774053" y="2080333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3" name="Google Shape;9833;p33"/>
            <p:cNvSpPr/>
            <p:nvPr/>
          </p:nvSpPr>
          <p:spPr>
            <a:xfrm>
              <a:off x="5983157" y="87204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4" name="Google Shape;9834;p33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5" name="Google Shape;9835;p33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6" name="Google Shape;9836;p33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7" name="Google Shape;9837;p33"/>
            <p:cNvSpPr/>
            <p:nvPr/>
          </p:nvSpPr>
          <p:spPr>
            <a:xfrm>
              <a:off x="5232873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8" name="Google Shape;9838;p33"/>
            <p:cNvSpPr/>
            <p:nvPr/>
          </p:nvSpPr>
          <p:spPr>
            <a:xfrm>
              <a:off x="6669476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9" name="Google Shape;9839;p33"/>
            <p:cNvSpPr/>
            <p:nvPr/>
          </p:nvSpPr>
          <p:spPr>
            <a:xfrm>
              <a:off x="5232873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0" name="Google Shape;9840;p33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1" name="Google Shape;9841;p33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2" name="Google Shape;9842;p33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3" name="Google Shape;9843;p33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4" name="Google Shape;9844;p33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5" name="Google Shape;9845;p33"/>
            <p:cNvSpPr/>
            <p:nvPr/>
          </p:nvSpPr>
          <p:spPr>
            <a:xfrm>
              <a:off x="587573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6" name="Google Shape;9846;p33"/>
            <p:cNvSpPr/>
            <p:nvPr/>
          </p:nvSpPr>
          <p:spPr>
            <a:xfrm>
              <a:off x="5151314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7" name="Google Shape;9847;p33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8" name="Google Shape;9848;p33"/>
            <p:cNvSpPr/>
            <p:nvPr/>
          </p:nvSpPr>
          <p:spPr>
            <a:xfrm>
              <a:off x="5356548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9" name="Google Shape;9849;p33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0" name="Google Shape;9850;p33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1" name="Google Shape;9851;p33"/>
            <p:cNvSpPr/>
            <p:nvPr/>
          </p:nvSpPr>
          <p:spPr>
            <a:xfrm>
              <a:off x="5976120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2" name="Google Shape;9852;p33"/>
            <p:cNvSpPr/>
            <p:nvPr/>
          </p:nvSpPr>
          <p:spPr>
            <a:xfrm>
              <a:off x="5419423" y="10416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3" name="Google Shape;9853;p33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4" name="Google Shape;9854;p33"/>
            <p:cNvSpPr/>
            <p:nvPr/>
          </p:nvSpPr>
          <p:spPr>
            <a:xfrm>
              <a:off x="5438107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5" name="Google Shape;9855;p33"/>
            <p:cNvSpPr/>
            <p:nvPr/>
          </p:nvSpPr>
          <p:spPr>
            <a:xfrm>
              <a:off x="6172664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6" name="Google Shape;9856;p33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7" name="Google Shape;9857;p33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8" name="Google Shape;9858;p33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9" name="Google Shape;9859;p33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0" name="Google Shape;9860;p33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1" name="Google Shape;9861;p33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2" name="Google Shape;9862;p33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3" name="Google Shape;9863;p33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4" name="Google Shape;9864;p33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5" name="Google Shape;9865;p33"/>
            <p:cNvSpPr/>
            <p:nvPr/>
          </p:nvSpPr>
          <p:spPr>
            <a:xfrm>
              <a:off x="6734744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6" name="Google Shape;9866;p33"/>
            <p:cNvSpPr/>
            <p:nvPr/>
          </p:nvSpPr>
          <p:spPr>
            <a:xfrm>
              <a:off x="6716272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7" name="Google Shape;9867;p33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8" name="Google Shape;9868;p33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9" name="Google Shape;9869;p33"/>
            <p:cNvSpPr/>
            <p:nvPr/>
          </p:nvSpPr>
          <p:spPr>
            <a:xfrm>
              <a:off x="5920106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0" name="Google Shape;9870;p33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1" name="Google Shape;9871;p33"/>
            <p:cNvSpPr/>
            <p:nvPr/>
          </p:nvSpPr>
          <p:spPr>
            <a:xfrm>
              <a:off x="5755370" y="235118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2" name="Google Shape;9872;p33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3" name="Google Shape;9873;p33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4" name="Google Shape;9874;p33"/>
            <p:cNvSpPr/>
            <p:nvPr/>
          </p:nvSpPr>
          <p:spPr>
            <a:xfrm>
              <a:off x="5232873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5" name="Google Shape;9875;p33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6" name="Google Shape;9876;p33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7" name="Google Shape;9877;p33"/>
            <p:cNvSpPr/>
            <p:nvPr/>
          </p:nvSpPr>
          <p:spPr>
            <a:xfrm>
              <a:off x="6227975" y="147036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8" name="Google Shape;9878;p33"/>
            <p:cNvSpPr/>
            <p:nvPr/>
          </p:nvSpPr>
          <p:spPr>
            <a:xfrm>
              <a:off x="5419423" y="130080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9" name="Google Shape;9879;p33"/>
            <p:cNvSpPr/>
            <p:nvPr/>
          </p:nvSpPr>
          <p:spPr>
            <a:xfrm>
              <a:off x="5652770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0" name="Google Shape;9880;p33"/>
            <p:cNvSpPr/>
            <p:nvPr/>
          </p:nvSpPr>
          <p:spPr>
            <a:xfrm>
              <a:off x="5121019" y="74020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1" name="Google Shape;9881;p33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2" name="Google Shape;9882;p33"/>
            <p:cNvSpPr/>
            <p:nvPr/>
          </p:nvSpPr>
          <p:spPr>
            <a:xfrm>
              <a:off x="6179701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3" name="Google Shape;9883;p33"/>
            <p:cNvSpPr/>
            <p:nvPr/>
          </p:nvSpPr>
          <p:spPr>
            <a:xfrm>
              <a:off x="5319955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4" name="Google Shape;9884;p33"/>
            <p:cNvSpPr/>
            <p:nvPr/>
          </p:nvSpPr>
          <p:spPr>
            <a:xfrm>
              <a:off x="5957472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5" name="Google Shape;9885;p33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6" name="Google Shape;9886;p33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7" name="Google Shape;9887;p33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8" name="Google Shape;9888;p33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9" name="Google Shape;9889;p33"/>
            <p:cNvSpPr/>
            <p:nvPr/>
          </p:nvSpPr>
          <p:spPr>
            <a:xfrm>
              <a:off x="5671418" y="329801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0" name="Google Shape;9890;p33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1" name="Google Shape;9891;p33"/>
            <p:cNvSpPr/>
            <p:nvPr/>
          </p:nvSpPr>
          <p:spPr>
            <a:xfrm>
              <a:off x="5792736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2" name="Google Shape;9892;p33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3" name="Google Shape;9893;p33"/>
            <p:cNvSpPr/>
            <p:nvPr/>
          </p:nvSpPr>
          <p:spPr>
            <a:xfrm>
              <a:off x="6386589" y="441918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4" name="Google Shape;9894;p33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5" name="Google Shape;9895;p33"/>
            <p:cNvSpPr/>
            <p:nvPr/>
          </p:nvSpPr>
          <p:spPr>
            <a:xfrm>
              <a:off x="6302672" y="410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6" name="Google Shape;9896;p33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7" name="Google Shape;9897;p33"/>
            <p:cNvSpPr/>
            <p:nvPr/>
          </p:nvSpPr>
          <p:spPr>
            <a:xfrm>
              <a:off x="5615404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8" name="Google Shape;9898;p33"/>
            <p:cNvSpPr/>
            <p:nvPr/>
          </p:nvSpPr>
          <p:spPr>
            <a:xfrm>
              <a:off x="5615404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9" name="Google Shape;9899;p33"/>
            <p:cNvSpPr/>
            <p:nvPr/>
          </p:nvSpPr>
          <p:spPr>
            <a:xfrm>
              <a:off x="7593012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0" name="Google Shape;9900;p33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1" name="Google Shape;9901;p33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2" name="Google Shape;9902;p33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3" name="Google Shape;9903;p33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4" name="Google Shape;9904;p33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5" name="Google Shape;9905;p33"/>
            <p:cNvSpPr/>
            <p:nvPr/>
          </p:nvSpPr>
          <p:spPr>
            <a:xfrm>
              <a:off x="6818872" y="456527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6" name="Google Shape;9906;p33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7" name="Google Shape;9907;p33"/>
            <p:cNvSpPr/>
            <p:nvPr/>
          </p:nvSpPr>
          <p:spPr>
            <a:xfrm>
              <a:off x="5214189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8" name="Google Shape;9908;p33"/>
            <p:cNvSpPr/>
            <p:nvPr/>
          </p:nvSpPr>
          <p:spPr>
            <a:xfrm>
              <a:off x="5536097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9" name="Google Shape;9909;p33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0" name="Google Shape;9910;p33"/>
            <p:cNvSpPr/>
            <p:nvPr/>
          </p:nvSpPr>
          <p:spPr>
            <a:xfrm>
              <a:off x="5873521" y="309074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1" name="Google Shape;9911;p33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2" name="Google Shape;9912;p33"/>
            <p:cNvSpPr/>
            <p:nvPr/>
          </p:nvSpPr>
          <p:spPr>
            <a:xfrm>
              <a:off x="5901423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3" name="Google Shape;9913;p33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4" name="Google Shape;9914;p33"/>
            <p:cNvSpPr/>
            <p:nvPr/>
          </p:nvSpPr>
          <p:spPr>
            <a:xfrm>
              <a:off x="5121019" y="41459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5" name="Google Shape;9915;p33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6" name="Google Shape;9916;p33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7" name="Google Shape;9917;p33"/>
            <p:cNvSpPr/>
            <p:nvPr/>
          </p:nvSpPr>
          <p:spPr>
            <a:xfrm>
              <a:off x="5301272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8" name="Google Shape;9918;p33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9" name="Google Shape;9919;p33"/>
            <p:cNvSpPr/>
            <p:nvPr/>
          </p:nvSpPr>
          <p:spPr>
            <a:xfrm>
              <a:off x="5983157" y="369849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0" name="Google Shape;9920;p33"/>
            <p:cNvSpPr/>
            <p:nvPr/>
          </p:nvSpPr>
          <p:spPr>
            <a:xfrm>
              <a:off x="6095749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1" name="Google Shape;9921;p33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2" name="Google Shape;9922;p33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3" name="Google Shape;9923;p33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4" name="Google Shape;9924;p33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5" name="Google Shape;9925;p33"/>
            <p:cNvSpPr/>
            <p:nvPr/>
          </p:nvSpPr>
          <p:spPr>
            <a:xfrm>
              <a:off x="5755370" y="27391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6" name="Google Shape;9926;p33"/>
            <p:cNvSpPr/>
            <p:nvPr/>
          </p:nvSpPr>
          <p:spPr>
            <a:xfrm>
              <a:off x="5139667" y="255698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7" name="Google Shape;9927;p33"/>
            <p:cNvSpPr/>
            <p:nvPr/>
          </p:nvSpPr>
          <p:spPr>
            <a:xfrm>
              <a:off x="5232873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8" name="Google Shape;9928;p33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9" name="Google Shape;9929;p33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0" name="Google Shape;9930;p33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1" name="Google Shape;9931;p33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2" name="Google Shape;9932;p33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3" name="Google Shape;9933;p33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4" name="Google Shape;9934;p33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5" name="Google Shape;9935;p33"/>
            <p:cNvSpPr/>
            <p:nvPr/>
          </p:nvSpPr>
          <p:spPr>
            <a:xfrm>
              <a:off x="587573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6" name="Google Shape;9936;p33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7" name="Google Shape;9937;p33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8" name="Google Shape;9938;p33"/>
            <p:cNvSpPr/>
            <p:nvPr/>
          </p:nvSpPr>
          <p:spPr>
            <a:xfrm>
              <a:off x="5356548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9" name="Google Shape;9939;p33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0" name="Google Shape;9940;p33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1" name="Google Shape;9941;p33"/>
            <p:cNvSpPr/>
            <p:nvPr/>
          </p:nvSpPr>
          <p:spPr>
            <a:xfrm>
              <a:off x="5976120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2" name="Google Shape;9942;p33"/>
            <p:cNvSpPr/>
            <p:nvPr/>
          </p:nvSpPr>
          <p:spPr>
            <a:xfrm>
              <a:off x="5419423" y="38680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3" name="Google Shape;9943;p33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4" name="Google Shape;9944;p33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5" name="Google Shape;9945;p33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6" name="Google Shape;9946;p33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7" name="Google Shape;9947;p33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8" name="Google Shape;9948;p33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9" name="Google Shape;9949;p33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0" name="Google Shape;9950;p33"/>
            <p:cNvSpPr/>
            <p:nvPr/>
          </p:nvSpPr>
          <p:spPr>
            <a:xfrm>
              <a:off x="6227975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1" name="Google Shape;9951;p33"/>
            <p:cNvSpPr/>
            <p:nvPr/>
          </p:nvSpPr>
          <p:spPr>
            <a:xfrm>
              <a:off x="6077101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2" name="Google Shape;9952;p33"/>
            <p:cNvSpPr/>
            <p:nvPr/>
          </p:nvSpPr>
          <p:spPr>
            <a:xfrm>
              <a:off x="5536097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3" name="Google Shape;9953;p33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4" name="Google Shape;9954;p33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5" name="Google Shape;9955;p33"/>
            <p:cNvSpPr/>
            <p:nvPr/>
          </p:nvSpPr>
          <p:spPr>
            <a:xfrm>
              <a:off x="7593012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6" name="Google Shape;9956;p33"/>
            <p:cNvSpPr/>
            <p:nvPr/>
          </p:nvSpPr>
          <p:spPr>
            <a:xfrm>
              <a:off x="6585525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7" name="Google Shape;9957;p33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8" name="Google Shape;9958;p33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9" name="Google Shape;9959;p33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0" name="Google Shape;9960;p33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1" name="Google Shape;9961;p33"/>
            <p:cNvSpPr/>
            <p:nvPr/>
          </p:nvSpPr>
          <p:spPr>
            <a:xfrm>
              <a:off x="5920106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2" name="Google Shape;9962;p33"/>
            <p:cNvSpPr/>
            <p:nvPr/>
          </p:nvSpPr>
          <p:spPr>
            <a:xfrm>
              <a:off x="7257242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3" name="Google Shape;9963;p33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4" name="Google Shape;9964;p33"/>
            <p:cNvSpPr/>
            <p:nvPr/>
          </p:nvSpPr>
          <p:spPr>
            <a:xfrm>
              <a:off x="5232873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5" name="Google Shape;9965;p33"/>
            <p:cNvSpPr/>
            <p:nvPr/>
          </p:nvSpPr>
          <p:spPr>
            <a:xfrm>
              <a:off x="6265306" y="27202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6" name="Google Shape;9966;p33"/>
            <p:cNvSpPr/>
            <p:nvPr/>
          </p:nvSpPr>
          <p:spPr>
            <a:xfrm>
              <a:off x="7135959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7" name="Google Shape;9967;p33"/>
            <p:cNvSpPr/>
            <p:nvPr/>
          </p:nvSpPr>
          <p:spPr>
            <a:xfrm>
              <a:off x="6227975" y="42966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8" name="Google Shape;9968;p33"/>
            <p:cNvSpPr/>
            <p:nvPr/>
          </p:nvSpPr>
          <p:spPr>
            <a:xfrm>
              <a:off x="5419423" y="412708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9" name="Google Shape;9969;p33"/>
            <p:cNvSpPr/>
            <p:nvPr/>
          </p:nvSpPr>
          <p:spPr>
            <a:xfrm>
              <a:off x="5652770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0" name="Google Shape;9970;p33"/>
            <p:cNvSpPr/>
            <p:nvPr/>
          </p:nvSpPr>
          <p:spPr>
            <a:xfrm>
              <a:off x="5121019" y="35664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1" name="Google Shape;9971;p33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2" name="Google Shape;9972;p33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3" name="Google Shape;9973;p33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4" name="Google Shape;9974;p33"/>
            <p:cNvSpPr/>
            <p:nvPr/>
          </p:nvSpPr>
          <p:spPr>
            <a:xfrm>
              <a:off x="586409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5" name="Google Shape;9975;p33"/>
            <p:cNvSpPr/>
            <p:nvPr/>
          </p:nvSpPr>
          <p:spPr>
            <a:xfrm>
              <a:off x="6179701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6" name="Google Shape;9976;p33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7" name="Google Shape;9977;p33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8" name="Google Shape;9978;p33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9" name="Google Shape;9979;p33"/>
            <p:cNvSpPr/>
            <p:nvPr/>
          </p:nvSpPr>
          <p:spPr>
            <a:xfrm>
              <a:off x="2872698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0" name="Google Shape;9980;p33"/>
            <p:cNvSpPr/>
            <p:nvPr/>
          </p:nvSpPr>
          <p:spPr>
            <a:xfrm>
              <a:off x="417880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1" name="Google Shape;9981;p33"/>
            <p:cNvSpPr/>
            <p:nvPr/>
          </p:nvSpPr>
          <p:spPr>
            <a:xfrm>
              <a:off x="2993981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2" name="Google Shape;9982;p33"/>
            <p:cNvSpPr/>
            <p:nvPr/>
          </p:nvSpPr>
          <p:spPr>
            <a:xfrm>
              <a:off x="2676893" y="242180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3" name="Google Shape;9983;p33"/>
            <p:cNvSpPr/>
            <p:nvPr/>
          </p:nvSpPr>
          <p:spPr>
            <a:xfrm>
              <a:off x="4141434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4" name="Google Shape;9984;p33"/>
            <p:cNvSpPr/>
            <p:nvPr/>
          </p:nvSpPr>
          <p:spPr>
            <a:xfrm>
              <a:off x="3587868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5" name="Google Shape;9985;p33"/>
            <p:cNvSpPr/>
            <p:nvPr/>
          </p:nvSpPr>
          <p:spPr>
            <a:xfrm>
              <a:off x="4533219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6" name="Google Shape;9986;p33"/>
            <p:cNvSpPr/>
            <p:nvPr/>
          </p:nvSpPr>
          <p:spPr>
            <a:xfrm>
              <a:off x="3503917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7" name="Google Shape;9987;p33"/>
            <p:cNvSpPr/>
            <p:nvPr/>
          </p:nvSpPr>
          <p:spPr>
            <a:xfrm>
              <a:off x="3278557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8" name="Google Shape;9988;p33"/>
            <p:cNvSpPr/>
            <p:nvPr/>
          </p:nvSpPr>
          <p:spPr>
            <a:xfrm>
              <a:off x="2816859" y="94748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9" name="Google Shape;9989;p33"/>
            <p:cNvSpPr/>
            <p:nvPr/>
          </p:nvSpPr>
          <p:spPr>
            <a:xfrm>
              <a:off x="2816859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0" name="Google Shape;9990;p33"/>
            <p:cNvSpPr/>
            <p:nvPr/>
          </p:nvSpPr>
          <p:spPr>
            <a:xfrm>
              <a:off x="479446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1" name="Google Shape;9991;p33"/>
            <p:cNvSpPr/>
            <p:nvPr/>
          </p:nvSpPr>
          <p:spPr>
            <a:xfrm>
              <a:off x="2718869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2" name="Google Shape;9992;p33"/>
            <p:cNvSpPr/>
            <p:nvPr/>
          </p:nvSpPr>
          <p:spPr>
            <a:xfrm>
              <a:off x="4617170" y="6130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3" name="Google Shape;9993;p33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4" name="Google Shape;9994;p33"/>
            <p:cNvSpPr/>
            <p:nvPr/>
          </p:nvSpPr>
          <p:spPr>
            <a:xfrm>
              <a:off x="4287698" y="19790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5" name="Google Shape;9995;p33"/>
            <p:cNvSpPr/>
            <p:nvPr/>
          </p:nvSpPr>
          <p:spPr>
            <a:xfrm>
              <a:off x="4934433" y="212505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6" name="Google Shape;9996;p33"/>
            <p:cNvSpPr/>
            <p:nvPr/>
          </p:nvSpPr>
          <p:spPr>
            <a:xfrm>
              <a:off x="4020151" y="173882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7" name="Google Shape;9997;p33"/>
            <p:cNvSpPr/>
            <p:nvPr/>
          </p:nvSpPr>
          <p:spPr>
            <a:xfrm>
              <a:off x="3805663" y="237004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8" name="Google Shape;9998;p33"/>
            <p:cNvSpPr/>
            <p:nvPr/>
          </p:nvSpPr>
          <p:spPr>
            <a:xfrm>
              <a:off x="4906356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9" name="Google Shape;9999;p33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0" name="Google Shape;10000;p33"/>
            <p:cNvSpPr/>
            <p:nvPr/>
          </p:nvSpPr>
          <p:spPr>
            <a:xfrm>
              <a:off x="362523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1" name="Google Shape;10001;p33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2" name="Google Shape;10002;p33"/>
            <p:cNvSpPr/>
            <p:nvPr/>
          </p:nvSpPr>
          <p:spPr>
            <a:xfrm>
              <a:off x="3606551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3" name="Google Shape;10003;p33"/>
            <p:cNvSpPr/>
            <p:nvPr/>
          </p:nvSpPr>
          <p:spPr>
            <a:xfrm>
              <a:off x="3102913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6" y="0"/>
                    <a:pt x="0" y="237"/>
                    <a:pt x="0" y="536"/>
                  </a:cubicBezTo>
                  <a:cubicBezTo>
                    <a:pt x="0" y="830"/>
                    <a:pt x="236" y="1067"/>
                    <a:pt x="531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4" name="Google Shape;10004;p33"/>
            <p:cNvSpPr/>
            <p:nvPr/>
          </p:nvSpPr>
          <p:spPr>
            <a:xfrm>
              <a:off x="3217898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5" name="Google Shape;10005;p33"/>
            <p:cNvSpPr/>
            <p:nvPr/>
          </p:nvSpPr>
          <p:spPr>
            <a:xfrm>
              <a:off x="2322264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6" name="Google Shape;10006;p33"/>
            <p:cNvSpPr/>
            <p:nvPr/>
          </p:nvSpPr>
          <p:spPr>
            <a:xfrm>
              <a:off x="3503917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7" name="Google Shape;10007;p33"/>
            <p:cNvSpPr/>
            <p:nvPr/>
          </p:nvSpPr>
          <p:spPr>
            <a:xfrm>
              <a:off x="4719770" y="194145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8" name="Google Shape;10008;p33"/>
            <p:cNvSpPr/>
            <p:nvPr/>
          </p:nvSpPr>
          <p:spPr>
            <a:xfrm>
              <a:off x="2502728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9" name="Google Shape;10009;p33"/>
            <p:cNvSpPr/>
            <p:nvPr/>
          </p:nvSpPr>
          <p:spPr>
            <a:xfrm>
              <a:off x="2975333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0" name="Google Shape;10010;p33"/>
            <p:cNvSpPr/>
            <p:nvPr/>
          </p:nvSpPr>
          <p:spPr>
            <a:xfrm>
              <a:off x="3184437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1" name="Google Shape;10011;p33"/>
            <p:cNvSpPr/>
            <p:nvPr/>
          </p:nvSpPr>
          <p:spPr>
            <a:xfrm>
              <a:off x="3297205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2" name="Google Shape;10012;p33"/>
            <p:cNvSpPr/>
            <p:nvPr/>
          </p:nvSpPr>
          <p:spPr>
            <a:xfrm>
              <a:off x="4598487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3" name="Google Shape;10013;p33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4" name="Google Shape;10014;p33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5" name="Google Shape;10015;p33"/>
            <p:cNvSpPr/>
            <p:nvPr/>
          </p:nvSpPr>
          <p:spPr>
            <a:xfrm>
              <a:off x="2434328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6" name="Google Shape;10016;p33"/>
            <p:cNvSpPr/>
            <p:nvPr/>
          </p:nvSpPr>
          <p:spPr>
            <a:xfrm>
              <a:off x="3870932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7" name="Google Shape;10017;p33"/>
            <p:cNvSpPr/>
            <p:nvPr/>
          </p:nvSpPr>
          <p:spPr>
            <a:xfrm>
              <a:off x="4337414" y="121594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8" name="Google Shape;10018;p33"/>
            <p:cNvSpPr/>
            <p:nvPr/>
          </p:nvSpPr>
          <p:spPr>
            <a:xfrm>
              <a:off x="2434328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9" name="Google Shape;10019;p33"/>
            <p:cNvSpPr/>
            <p:nvPr/>
          </p:nvSpPr>
          <p:spPr>
            <a:xfrm>
              <a:off x="4477204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2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0" name="Google Shape;10020;p33"/>
            <p:cNvSpPr/>
            <p:nvPr/>
          </p:nvSpPr>
          <p:spPr>
            <a:xfrm>
              <a:off x="4813151" y="53757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1" name="Google Shape;10021;p33"/>
            <p:cNvSpPr/>
            <p:nvPr/>
          </p:nvSpPr>
          <p:spPr>
            <a:xfrm>
              <a:off x="4953117" y="1489225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2" name="Google Shape;10022;p33"/>
            <p:cNvSpPr/>
            <p:nvPr/>
          </p:nvSpPr>
          <p:spPr>
            <a:xfrm>
              <a:off x="3625235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2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3" name="Google Shape;10023;p33"/>
            <p:cNvSpPr/>
            <p:nvPr/>
          </p:nvSpPr>
          <p:spPr>
            <a:xfrm>
              <a:off x="4122751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4" name="Google Shape;10024;p33"/>
            <p:cNvSpPr/>
            <p:nvPr/>
          </p:nvSpPr>
          <p:spPr>
            <a:xfrm>
              <a:off x="3077193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5" name="Google Shape;10025;p33"/>
            <p:cNvSpPr/>
            <p:nvPr/>
          </p:nvSpPr>
          <p:spPr>
            <a:xfrm>
              <a:off x="2352593" y="1896527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6" name="Google Shape;10026;p33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7" name="Google Shape;10027;p33"/>
            <p:cNvSpPr/>
            <p:nvPr/>
          </p:nvSpPr>
          <p:spPr>
            <a:xfrm>
              <a:off x="4134432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8" name="Google Shape;10028;p33"/>
            <p:cNvSpPr/>
            <p:nvPr/>
          </p:nvSpPr>
          <p:spPr>
            <a:xfrm>
              <a:off x="2557827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9" name="Google Shape;10029;p33"/>
            <p:cNvSpPr/>
            <p:nvPr/>
          </p:nvSpPr>
          <p:spPr>
            <a:xfrm>
              <a:off x="3779978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0" name="Google Shape;10030;p33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1" name="Google Shape;10031;p33"/>
            <p:cNvSpPr/>
            <p:nvPr/>
          </p:nvSpPr>
          <p:spPr>
            <a:xfrm>
              <a:off x="31774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2" name="Google Shape;10032;p33"/>
            <p:cNvSpPr/>
            <p:nvPr/>
          </p:nvSpPr>
          <p:spPr>
            <a:xfrm>
              <a:off x="2620879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3" name="Google Shape;10033;p33"/>
            <p:cNvSpPr/>
            <p:nvPr/>
          </p:nvSpPr>
          <p:spPr>
            <a:xfrm>
              <a:off x="4122751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4" name="Google Shape;10034;p33"/>
            <p:cNvSpPr/>
            <p:nvPr/>
          </p:nvSpPr>
          <p:spPr>
            <a:xfrm>
              <a:off x="2639562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5" name="Google Shape;10035;p33"/>
            <p:cNvSpPr/>
            <p:nvPr/>
          </p:nvSpPr>
          <p:spPr>
            <a:xfrm>
              <a:off x="3374119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6" name="Google Shape;10036;p33"/>
            <p:cNvSpPr/>
            <p:nvPr/>
          </p:nvSpPr>
          <p:spPr>
            <a:xfrm>
              <a:off x="437460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7" name="Google Shape;10037;p33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8" name="Google Shape;10038;p33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9" name="Google Shape;10039;p33"/>
            <p:cNvSpPr/>
            <p:nvPr/>
          </p:nvSpPr>
          <p:spPr>
            <a:xfrm>
              <a:off x="4953117" y="75906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0" name="Google Shape;10040;p33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1" name="Google Shape;10041;p33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2" name="Google Shape;10042;p33"/>
            <p:cNvSpPr/>
            <p:nvPr/>
          </p:nvSpPr>
          <p:spPr>
            <a:xfrm>
              <a:off x="4598487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3" name="Google Shape;10043;p33"/>
            <p:cNvSpPr/>
            <p:nvPr/>
          </p:nvSpPr>
          <p:spPr>
            <a:xfrm>
              <a:off x="479446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4" name="Google Shape;10044;p33"/>
            <p:cNvSpPr/>
            <p:nvPr/>
          </p:nvSpPr>
          <p:spPr>
            <a:xfrm>
              <a:off x="3787015" y="163045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5" name="Google Shape;10045;p33"/>
            <p:cNvSpPr/>
            <p:nvPr/>
          </p:nvSpPr>
          <p:spPr>
            <a:xfrm>
              <a:off x="39362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6" name="Google Shape;10046;p33"/>
            <p:cNvSpPr/>
            <p:nvPr/>
          </p:nvSpPr>
          <p:spPr>
            <a:xfrm>
              <a:off x="3917552" y="57529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7" name="Google Shape;10047;p33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8" name="Google Shape;10048;p33"/>
            <p:cNvSpPr/>
            <p:nvPr/>
          </p:nvSpPr>
          <p:spPr>
            <a:xfrm>
              <a:off x="4719770" y="123480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9" name="Google Shape;10049;p33"/>
            <p:cNvSpPr/>
            <p:nvPr/>
          </p:nvSpPr>
          <p:spPr>
            <a:xfrm>
              <a:off x="3121561" y="16115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0" name="Google Shape;10050;p33"/>
            <p:cNvSpPr/>
            <p:nvPr/>
          </p:nvSpPr>
          <p:spPr>
            <a:xfrm>
              <a:off x="4421366" y="24406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1" name="Google Shape;10051;p33"/>
            <p:cNvSpPr/>
            <p:nvPr/>
          </p:nvSpPr>
          <p:spPr>
            <a:xfrm>
              <a:off x="2956649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2" name="Google Shape;10052;p33"/>
            <p:cNvSpPr/>
            <p:nvPr/>
          </p:nvSpPr>
          <p:spPr>
            <a:xfrm>
              <a:off x="4458732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3" name="Google Shape;10053;p33"/>
            <p:cNvSpPr/>
            <p:nvPr/>
          </p:nvSpPr>
          <p:spPr>
            <a:xfrm>
              <a:off x="3805663" y="128195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4" name="Google Shape;10054;p33"/>
            <p:cNvSpPr/>
            <p:nvPr/>
          </p:nvSpPr>
          <p:spPr>
            <a:xfrm>
              <a:off x="2434328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5" name="Google Shape;10055;p33"/>
            <p:cNvSpPr/>
            <p:nvPr/>
          </p:nvSpPr>
          <p:spPr>
            <a:xfrm>
              <a:off x="4337414" y="157388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6" name="Google Shape;10056;p33"/>
            <p:cNvSpPr/>
            <p:nvPr/>
          </p:nvSpPr>
          <p:spPr>
            <a:xfrm>
              <a:off x="4990272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7" name="Google Shape;10057;p33"/>
            <p:cNvSpPr/>
            <p:nvPr/>
          </p:nvSpPr>
          <p:spPr>
            <a:xfrm>
              <a:off x="3429430" y="147036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8" name="Google Shape;10058;p33"/>
            <p:cNvSpPr/>
            <p:nvPr/>
          </p:nvSpPr>
          <p:spPr>
            <a:xfrm>
              <a:off x="2620879" y="130080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9" name="Google Shape;10059;p33"/>
            <p:cNvSpPr/>
            <p:nvPr/>
          </p:nvSpPr>
          <p:spPr>
            <a:xfrm>
              <a:off x="2854015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0" name="Google Shape;10060;p33"/>
            <p:cNvSpPr/>
            <p:nvPr/>
          </p:nvSpPr>
          <p:spPr>
            <a:xfrm>
              <a:off x="2322264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1" name="Google Shape;10061;p33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2" name="Google Shape;10062;p33"/>
            <p:cNvSpPr/>
            <p:nvPr/>
          </p:nvSpPr>
          <p:spPr>
            <a:xfrm>
              <a:off x="3381156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3" name="Google Shape;10063;p33"/>
            <p:cNvSpPr/>
            <p:nvPr/>
          </p:nvSpPr>
          <p:spPr>
            <a:xfrm>
              <a:off x="2521411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4" name="Google Shape;10064;p33"/>
            <p:cNvSpPr/>
            <p:nvPr/>
          </p:nvSpPr>
          <p:spPr>
            <a:xfrm>
              <a:off x="3158928" y="280806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5" name="Google Shape;10065;p33"/>
            <p:cNvSpPr/>
            <p:nvPr/>
          </p:nvSpPr>
          <p:spPr>
            <a:xfrm>
              <a:off x="3870932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6" name="Google Shape;10066;p33"/>
            <p:cNvSpPr/>
            <p:nvPr/>
          </p:nvSpPr>
          <p:spPr>
            <a:xfrm>
              <a:off x="3917552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7" name="Google Shape;10067;p33"/>
            <p:cNvSpPr/>
            <p:nvPr/>
          </p:nvSpPr>
          <p:spPr>
            <a:xfrm>
              <a:off x="45611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8" name="Google Shape;10068;p33"/>
            <p:cNvSpPr/>
            <p:nvPr/>
          </p:nvSpPr>
          <p:spPr>
            <a:xfrm>
              <a:off x="4738453" y="25756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9" name="Google Shape;10069;p33"/>
            <p:cNvSpPr/>
            <p:nvPr/>
          </p:nvSpPr>
          <p:spPr>
            <a:xfrm>
              <a:off x="2872698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0" name="Google Shape;10070;p33"/>
            <p:cNvSpPr/>
            <p:nvPr/>
          </p:nvSpPr>
          <p:spPr>
            <a:xfrm>
              <a:off x="417880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1" name="Google Shape;10071;p33"/>
            <p:cNvSpPr/>
            <p:nvPr/>
          </p:nvSpPr>
          <p:spPr>
            <a:xfrm>
              <a:off x="2993981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2" name="Google Shape;10072;p33"/>
            <p:cNvSpPr/>
            <p:nvPr/>
          </p:nvSpPr>
          <p:spPr>
            <a:xfrm>
              <a:off x="4141434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3" name="Google Shape;10073;p33"/>
            <p:cNvSpPr/>
            <p:nvPr/>
          </p:nvSpPr>
          <p:spPr>
            <a:xfrm>
              <a:off x="3587868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4" name="Google Shape;10074;p33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5" name="Google Shape;10075;p33"/>
            <p:cNvSpPr/>
            <p:nvPr/>
          </p:nvSpPr>
          <p:spPr>
            <a:xfrm>
              <a:off x="3503917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6" name="Google Shape;10076;p33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7" name="Google Shape;10077;p33"/>
            <p:cNvSpPr/>
            <p:nvPr/>
          </p:nvSpPr>
          <p:spPr>
            <a:xfrm>
              <a:off x="2816859" y="377375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8" name="Google Shape;10078;p33"/>
            <p:cNvSpPr/>
            <p:nvPr/>
          </p:nvSpPr>
          <p:spPr>
            <a:xfrm>
              <a:off x="2816859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9" name="Google Shape;10079;p33"/>
            <p:cNvSpPr/>
            <p:nvPr/>
          </p:nvSpPr>
          <p:spPr>
            <a:xfrm>
              <a:off x="479446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0" name="Google Shape;10080;p33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1" name="Google Shape;10081;p33"/>
            <p:cNvSpPr/>
            <p:nvPr/>
          </p:nvSpPr>
          <p:spPr>
            <a:xfrm>
              <a:off x="4617170" y="34392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2" name="Google Shape;10082;p33"/>
            <p:cNvSpPr/>
            <p:nvPr/>
          </p:nvSpPr>
          <p:spPr>
            <a:xfrm>
              <a:off x="435592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3" name="Google Shape;10083;p33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4" name="Google Shape;10084;p33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5" name="Google Shape;10085;p33"/>
            <p:cNvSpPr/>
            <p:nvPr/>
          </p:nvSpPr>
          <p:spPr>
            <a:xfrm>
              <a:off x="4020151" y="456527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6" name="Google Shape;10086;p33"/>
            <p:cNvSpPr/>
            <p:nvPr/>
          </p:nvSpPr>
          <p:spPr>
            <a:xfrm>
              <a:off x="4906356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7" name="Google Shape;10087;p33"/>
            <p:cNvSpPr/>
            <p:nvPr/>
          </p:nvSpPr>
          <p:spPr>
            <a:xfrm>
              <a:off x="241564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8" name="Google Shape;10088;p33"/>
            <p:cNvSpPr/>
            <p:nvPr/>
          </p:nvSpPr>
          <p:spPr>
            <a:xfrm>
              <a:off x="273755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9" name="Google Shape;10089;p33"/>
            <p:cNvSpPr/>
            <p:nvPr/>
          </p:nvSpPr>
          <p:spPr>
            <a:xfrm>
              <a:off x="362523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0" name="Google Shape;10090;p33"/>
            <p:cNvSpPr/>
            <p:nvPr/>
          </p:nvSpPr>
          <p:spPr>
            <a:xfrm>
              <a:off x="307480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1" name="Google Shape;10091;p33"/>
            <p:cNvSpPr/>
            <p:nvPr/>
          </p:nvSpPr>
          <p:spPr>
            <a:xfrm>
              <a:off x="3606551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2" name="Google Shape;10092;p33"/>
            <p:cNvSpPr/>
            <p:nvPr/>
          </p:nvSpPr>
          <p:spPr>
            <a:xfrm>
              <a:off x="3102913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3" name="Google Shape;10093;p33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4" name="Google Shape;10094;p33"/>
            <p:cNvSpPr/>
            <p:nvPr/>
          </p:nvSpPr>
          <p:spPr>
            <a:xfrm>
              <a:off x="2322264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5" name="Google Shape;10095;p33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6" name="Google Shape;10096;p33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7" name="Google Shape;10097;p33"/>
            <p:cNvSpPr/>
            <p:nvPr/>
          </p:nvSpPr>
          <p:spPr>
            <a:xfrm>
              <a:off x="2502728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8" name="Google Shape;10098;p33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9" name="Google Shape;10099;p33"/>
            <p:cNvSpPr/>
            <p:nvPr/>
          </p:nvSpPr>
          <p:spPr>
            <a:xfrm>
              <a:off x="3184437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0" name="Google Shape;10100;p33"/>
            <p:cNvSpPr/>
            <p:nvPr/>
          </p:nvSpPr>
          <p:spPr>
            <a:xfrm>
              <a:off x="3297205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1" name="Google Shape;10101;p33"/>
            <p:cNvSpPr/>
            <p:nvPr/>
          </p:nvSpPr>
          <p:spPr>
            <a:xfrm>
              <a:off x="4495888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2" name="Google Shape;10102;p33"/>
            <p:cNvSpPr/>
            <p:nvPr/>
          </p:nvSpPr>
          <p:spPr>
            <a:xfrm>
              <a:off x="4598487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3" name="Google Shape;10103;p33"/>
            <p:cNvSpPr/>
            <p:nvPr/>
          </p:nvSpPr>
          <p:spPr>
            <a:xfrm>
              <a:off x="4757136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4" name="Google Shape;10104;p33"/>
            <p:cNvSpPr/>
            <p:nvPr/>
          </p:nvSpPr>
          <p:spPr>
            <a:xfrm>
              <a:off x="419744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5" name="Google Shape;10105;p33"/>
            <p:cNvSpPr/>
            <p:nvPr/>
          </p:nvSpPr>
          <p:spPr>
            <a:xfrm>
              <a:off x="2956649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6" name="Google Shape;10106;p33"/>
            <p:cNvSpPr/>
            <p:nvPr/>
          </p:nvSpPr>
          <p:spPr>
            <a:xfrm>
              <a:off x="2340947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7" name="Google Shape;10107;p33"/>
            <p:cNvSpPr/>
            <p:nvPr/>
          </p:nvSpPr>
          <p:spPr>
            <a:xfrm>
              <a:off x="2434328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8" name="Google Shape;10108;p33"/>
            <p:cNvSpPr/>
            <p:nvPr/>
          </p:nvSpPr>
          <p:spPr>
            <a:xfrm>
              <a:off x="3870932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9" name="Google Shape;10109;p33"/>
            <p:cNvSpPr/>
            <p:nvPr/>
          </p:nvSpPr>
          <p:spPr>
            <a:xfrm>
              <a:off x="4337414" y="404238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0" name="Google Shape;10110;p33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1" name="Google Shape;10111;p33"/>
            <p:cNvSpPr/>
            <p:nvPr/>
          </p:nvSpPr>
          <p:spPr>
            <a:xfrm>
              <a:off x="4477204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2" name="Google Shape;10112;p33"/>
            <p:cNvSpPr/>
            <p:nvPr/>
          </p:nvSpPr>
          <p:spPr>
            <a:xfrm>
              <a:off x="4813151" y="33640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3" name="Google Shape;10113;p33"/>
            <p:cNvSpPr/>
            <p:nvPr/>
          </p:nvSpPr>
          <p:spPr>
            <a:xfrm>
              <a:off x="4953117" y="4315495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4" name="Google Shape;10114;p33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5" name="Google Shape;10115;p33"/>
            <p:cNvSpPr/>
            <p:nvPr/>
          </p:nvSpPr>
          <p:spPr>
            <a:xfrm>
              <a:off x="3077193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6" name="Google Shape;10116;p33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7" name="Google Shape;10117;p33"/>
            <p:cNvSpPr/>
            <p:nvPr/>
          </p:nvSpPr>
          <p:spPr>
            <a:xfrm>
              <a:off x="4880636" y="2909362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8" name="Google Shape;10118;p33"/>
            <p:cNvSpPr/>
            <p:nvPr/>
          </p:nvSpPr>
          <p:spPr>
            <a:xfrm>
              <a:off x="4134432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9" name="Google Shape;10119;p33"/>
            <p:cNvSpPr/>
            <p:nvPr/>
          </p:nvSpPr>
          <p:spPr>
            <a:xfrm>
              <a:off x="2557827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09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0" name="Google Shape;10120;p33"/>
            <p:cNvSpPr/>
            <p:nvPr/>
          </p:nvSpPr>
          <p:spPr>
            <a:xfrm>
              <a:off x="3779978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1" name="Google Shape;10121;p33"/>
            <p:cNvSpPr/>
            <p:nvPr/>
          </p:nvSpPr>
          <p:spPr>
            <a:xfrm>
              <a:off x="3686597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2" name="Google Shape;10122;p33"/>
            <p:cNvSpPr/>
            <p:nvPr/>
          </p:nvSpPr>
          <p:spPr>
            <a:xfrm>
              <a:off x="31774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3" name="Google Shape;10123;p33"/>
            <p:cNvSpPr/>
            <p:nvPr/>
          </p:nvSpPr>
          <p:spPr>
            <a:xfrm>
              <a:off x="2620879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4" name="Google Shape;10124;p33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5" name="Google Shape;10125;p33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6" name="Google Shape;10126;p33"/>
            <p:cNvSpPr/>
            <p:nvPr/>
          </p:nvSpPr>
          <p:spPr>
            <a:xfrm>
              <a:off x="437460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7" name="Google Shape;10127;p33"/>
            <p:cNvSpPr/>
            <p:nvPr/>
          </p:nvSpPr>
          <p:spPr>
            <a:xfrm>
              <a:off x="4038834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8" name="Google Shape;10128;p33"/>
            <p:cNvSpPr/>
            <p:nvPr/>
          </p:nvSpPr>
          <p:spPr>
            <a:xfrm>
              <a:off x="4635853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9" name="Google Shape;10129;p33"/>
            <p:cNvSpPr/>
            <p:nvPr/>
          </p:nvSpPr>
          <p:spPr>
            <a:xfrm>
              <a:off x="4160117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0" name="Google Shape;10130;p33"/>
            <p:cNvSpPr/>
            <p:nvPr/>
          </p:nvSpPr>
          <p:spPr>
            <a:xfrm>
              <a:off x="4953117" y="35853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1" name="Google Shape;10131;p33"/>
            <p:cNvSpPr/>
            <p:nvPr/>
          </p:nvSpPr>
          <p:spPr>
            <a:xfrm>
              <a:off x="342943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2" name="Google Shape;10132;p33"/>
            <p:cNvSpPr/>
            <p:nvPr/>
          </p:nvSpPr>
          <p:spPr>
            <a:xfrm>
              <a:off x="3278557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3" name="Google Shape;10133;p33"/>
            <p:cNvSpPr/>
            <p:nvPr/>
          </p:nvSpPr>
          <p:spPr>
            <a:xfrm>
              <a:off x="2737552" y="30389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4" name="Google Shape;10134;p33"/>
            <p:cNvSpPr/>
            <p:nvPr/>
          </p:nvSpPr>
          <p:spPr>
            <a:xfrm>
              <a:off x="4598487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5" name="Google Shape;10135;p33"/>
            <p:cNvSpPr/>
            <p:nvPr/>
          </p:nvSpPr>
          <p:spPr>
            <a:xfrm>
              <a:off x="4906356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6" name="Google Shape;10136;p33"/>
            <p:cNvSpPr/>
            <p:nvPr/>
          </p:nvSpPr>
          <p:spPr>
            <a:xfrm>
              <a:off x="479446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7" name="Google Shape;10137;p33"/>
            <p:cNvSpPr/>
            <p:nvPr/>
          </p:nvSpPr>
          <p:spPr>
            <a:xfrm>
              <a:off x="3787015" y="4456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8" name="Google Shape;10138;p33"/>
            <p:cNvSpPr/>
            <p:nvPr/>
          </p:nvSpPr>
          <p:spPr>
            <a:xfrm>
              <a:off x="39362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9" name="Google Shape;10139;p33"/>
            <p:cNvSpPr/>
            <p:nvPr/>
          </p:nvSpPr>
          <p:spPr>
            <a:xfrm>
              <a:off x="3917552" y="34017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0" name="Google Shape;10140;p33"/>
            <p:cNvSpPr/>
            <p:nvPr/>
          </p:nvSpPr>
          <p:spPr>
            <a:xfrm>
              <a:off x="3667914" y="316617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1" name="Google Shape;10141;p33"/>
            <p:cNvSpPr/>
            <p:nvPr/>
          </p:nvSpPr>
          <p:spPr>
            <a:xfrm>
              <a:off x="4719770" y="406107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2" name="Google Shape;10142;p33"/>
            <p:cNvSpPr/>
            <p:nvPr/>
          </p:nvSpPr>
          <p:spPr>
            <a:xfrm>
              <a:off x="3121561" y="443804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3" name="Google Shape;10143;p33"/>
            <p:cNvSpPr/>
            <p:nvPr/>
          </p:nvSpPr>
          <p:spPr>
            <a:xfrm>
              <a:off x="4458732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4" name="Google Shape;10144;p33"/>
            <p:cNvSpPr/>
            <p:nvPr/>
          </p:nvSpPr>
          <p:spPr>
            <a:xfrm>
              <a:off x="3805663" y="410822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5" name="Google Shape;10145;p33"/>
            <p:cNvSpPr/>
            <p:nvPr/>
          </p:nvSpPr>
          <p:spPr>
            <a:xfrm>
              <a:off x="2434328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6" name="Google Shape;10146;p33"/>
            <p:cNvSpPr/>
            <p:nvPr/>
          </p:nvSpPr>
          <p:spPr>
            <a:xfrm>
              <a:off x="3466586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7" name="Google Shape;10147;p33"/>
            <p:cNvSpPr/>
            <p:nvPr/>
          </p:nvSpPr>
          <p:spPr>
            <a:xfrm>
              <a:off x="4337414" y="440032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8" name="Google Shape;10148;p33"/>
            <p:cNvSpPr/>
            <p:nvPr/>
          </p:nvSpPr>
          <p:spPr>
            <a:xfrm>
              <a:off x="3429430" y="42966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9" name="Google Shape;10149;p33"/>
            <p:cNvSpPr/>
            <p:nvPr/>
          </p:nvSpPr>
          <p:spPr>
            <a:xfrm>
              <a:off x="2620879" y="41270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0" name="Google Shape;10150;p33"/>
            <p:cNvSpPr/>
            <p:nvPr/>
          </p:nvSpPr>
          <p:spPr>
            <a:xfrm>
              <a:off x="2854015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1" name="Google Shape;10151;p33"/>
            <p:cNvSpPr/>
            <p:nvPr/>
          </p:nvSpPr>
          <p:spPr>
            <a:xfrm>
              <a:off x="2322264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2" name="Google Shape;10152;p33"/>
            <p:cNvSpPr/>
            <p:nvPr/>
          </p:nvSpPr>
          <p:spPr>
            <a:xfrm>
              <a:off x="4020151" y="31096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3" name="Google Shape;10153;p33"/>
            <p:cNvSpPr/>
            <p:nvPr/>
          </p:nvSpPr>
          <p:spPr>
            <a:xfrm>
              <a:off x="4248678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4" name="Google Shape;10154;p33"/>
            <p:cNvSpPr/>
            <p:nvPr/>
          </p:nvSpPr>
          <p:spPr>
            <a:xfrm>
              <a:off x="3749649" y="26825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5" name="Google Shape;10155;p33"/>
            <p:cNvSpPr/>
            <p:nvPr/>
          </p:nvSpPr>
          <p:spPr>
            <a:xfrm>
              <a:off x="3065547" y="259449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6" name="Google Shape;10156;p33"/>
            <p:cNvSpPr/>
            <p:nvPr/>
          </p:nvSpPr>
          <p:spPr>
            <a:xfrm>
              <a:off x="3381156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7" name="Google Shape;10157;p33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8" name="Google Shape;10158;p33"/>
            <p:cNvSpPr/>
            <p:nvPr/>
          </p:nvSpPr>
          <p:spPr>
            <a:xfrm>
              <a:off x="1072211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9" name="Google Shape;10159;p33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0" name="Google Shape;10160;p33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1" name="Google Shape;10161;p33"/>
            <p:cNvSpPr/>
            <p:nvPr/>
          </p:nvSpPr>
          <p:spPr>
            <a:xfrm>
              <a:off x="138008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2" name="Google Shape;10162;p33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3" name="Google Shape;10163;p33"/>
            <p:cNvSpPr/>
            <p:nvPr/>
          </p:nvSpPr>
          <p:spPr>
            <a:xfrm>
              <a:off x="1342889" y="141378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4" name="Google Shape;10164;p33"/>
            <p:cNvSpPr/>
            <p:nvPr/>
          </p:nvSpPr>
          <p:spPr>
            <a:xfrm>
              <a:off x="789324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5" name="Google Shape;10165;p33"/>
            <p:cNvSpPr/>
            <p:nvPr/>
          </p:nvSpPr>
          <p:spPr>
            <a:xfrm>
              <a:off x="1734674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6" name="Google Shape;10166;p33"/>
            <p:cNvSpPr/>
            <p:nvPr/>
          </p:nvSpPr>
          <p:spPr>
            <a:xfrm>
              <a:off x="70537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7" name="Google Shape;10167;p33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8" name="Google Shape;10168;p33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9" name="Google Shape;10169;p33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0" name="Google Shape;10170;p33"/>
            <p:cNvSpPr/>
            <p:nvPr/>
          </p:nvSpPr>
          <p:spPr>
            <a:xfrm>
              <a:off x="199574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1" name="Google Shape;10171;p33"/>
            <p:cNvSpPr/>
            <p:nvPr/>
          </p:nvSpPr>
          <p:spPr>
            <a:xfrm>
              <a:off x="1818626" y="613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2" name="Google Shape;10172;p33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3" name="Google Shape;10173;p33"/>
            <p:cNvSpPr/>
            <p:nvPr/>
          </p:nvSpPr>
          <p:spPr>
            <a:xfrm>
              <a:off x="1488977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4" name="Google Shape;10174;p33"/>
            <p:cNvSpPr/>
            <p:nvPr/>
          </p:nvSpPr>
          <p:spPr>
            <a:xfrm>
              <a:off x="2135713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5" name="Google Shape;10175;p33"/>
            <p:cNvSpPr/>
            <p:nvPr/>
          </p:nvSpPr>
          <p:spPr>
            <a:xfrm>
              <a:off x="1221607" y="173882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6" name="Google Shape;10176;p33"/>
            <p:cNvSpPr/>
            <p:nvPr/>
          </p:nvSpPr>
          <p:spPr>
            <a:xfrm>
              <a:off x="1006943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7" name="Google Shape;10177;p33"/>
            <p:cNvSpPr/>
            <p:nvPr/>
          </p:nvSpPr>
          <p:spPr>
            <a:xfrm>
              <a:off x="2107811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8" name="Google Shape;10178;p33"/>
            <p:cNvSpPr/>
            <p:nvPr/>
          </p:nvSpPr>
          <p:spPr>
            <a:xfrm>
              <a:off x="82669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9" name="Google Shape;10179;p33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0" name="Google Shape;10180;p33"/>
            <p:cNvSpPr/>
            <p:nvPr/>
          </p:nvSpPr>
          <p:spPr>
            <a:xfrm>
              <a:off x="808007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1" name="Google Shape;10181;p33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2" name="Google Shape;10182;p33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3" name="Google Shape;10183;p33"/>
            <p:cNvSpPr/>
            <p:nvPr/>
          </p:nvSpPr>
          <p:spPr>
            <a:xfrm>
              <a:off x="70537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4" name="Google Shape;10184;p33"/>
            <p:cNvSpPr/>
            <p:nvPr/>
          </p:nvSpPr>
          <p:spPr>
            <a:xfrm>
              <a:off x="1921260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5" name="Google Shape;10185;p33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6" name="Google Shape;10186;p33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7" name="Google Shape;10187;p33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8" name="Google Shape;10188;p33"/>
            <p:cNvSpPr/>
            <p:nvPr/>
          </p:nvSpPr>
          <p:spPr>
            <a:xfrm>
              <a:off x="1799942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9" name="Google Shape;10189;p33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0" name="Google Shape;10190;p33"/>
            <p:cNvSpPr/>
            <p:nvPr/>
          </p:nvSpPr>
          <p:spPr>
            <a:xfrm>
              <a:off x="139872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1" name="Google Shape;10191;p33"/>
            <p:cNvSpPr/>
            <p:nvPr/>
          </p:nvSpPr>
          <p:spPr>
            <a:xfrm>
              <a:off x="1072211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2" name="Google Shape;10192;p33"/>
            <p:cNvSpPr/>
            <p:nvPr/>
          </p:nvSpPr>
          <p:spPr>
            <a:xfrm>
              <a:off x="1538694" y="12159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3" name="Google Shape;10193;p33"/>
            <p:cNvSpPr/>
            <p:nvPr/>
          </p:nvSpPr>
          <p:spPr>
            <a:xfrm>
              <a:off x="1678660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4" name="Google Shape;10194;p33"/>
            <p:cNvSpPr/>
            <p:nvPr/>
          </p:nvSpPr>
          <p:spPr>
            <a:xfrm>
              <a:off x="2014430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5" name="Google Shape;10195;p33"/>
            <p:cNvSpPr/>
            <p:nvPr/>
          </p:nvSpPr>
          <p:spPr>
            <a:xfrm>
              <a:off x="2154396" y="1489225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6" name="Google Shape;10196;p33"/>
            <p:cNvSpPr/>
            <p:nvPr/>
          </p:nvSpPr>
          <p:spPr>
            <a:xfrm>
              <a:off x="826690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7" name="Google Shape;10197;p33"/>
            <p:cNvSpPr/>
            <p:nvPr/>
          </p:nvSpPr>
          <p:spPr>
            <a:xfrm>
              <a:off x="1324241" y="240294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8" name="Google Shape;10198;p33"/>
            <p:cNvSpPr/>
            <p:nvPr/>
          </p:nvSpPr>
          <p:spPr>
            <a:xfrm>
              <a:off x="278649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9" name="Google Shape;10199;p33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0" name="Google Shape;10200;p33"/>
            <p:cNvSpPr/>
            <p:nvPr/>
          </p:nvSpPr>
          <p:spPr>
            <a:xfrm>
              <a:off x="1335887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1" name="Google Shape;10201;p33"/>
            <p:cNvSpPr/>
            <p:nvPr/>
          </p:nvSpPr>
          <p:spPr>
            <a:xfrm>
              <a:off x="981258" y="2016719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2" name="Google Shape;10202;p33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3" name="Google Shape;10203;p33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4" name="Google Shape;10204;p33"/>
            <p:cNvSpPr/>
            <p:nvPr/>
          </p:nvSpPr>
          <p:spPr>
            <a:xfrm>
              <a:off x="1324241" y="21627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5" name="Google Shape;10205;p33"/>
            <p:cNvSpPr/>
            <p:nvPr/>
          </p:nvSpPr>
          <p:spPr>
            <a:xfrm>
              <a:off x="57561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6" name="Google Shape;10206;p33"/>
            <p:cNvSpPr/>
            <p:nvPr/>
          </p:nvSpPr>
          <p:spPr>
            <a:xfrm>
              <a:off x="157606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7" name="Google Shape;10207;p33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8" name="Google Shape;10208;p33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9" name="Google Shape;10209;p33"/>
            <p:cNvSpPr/>
            <p:nvPr/>
          </p:nvSpPr>
          <p:spPr>
            <a:xfrm>
              <a:off x="2154396" y="75906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0" name="Google Shape;10210;p33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1" name="Google Shape;10211;p33"/>
            <p:cNvSpPr/>
            <p:nvPr/>
          </p:nvSpPr>
          <p:spPr>
            <a:xfrm>
              <a:off x="1799942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2" name="Google Shape;10212;p33"/>
            <p:cNvSpPr/>
            <p:nvPr/>
          </p:nvSpPr>
          <p:spPr>
            <a:xfrm>
              <a:off x="199574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3" name="Google Shape;10213;p33"/>
            <p:cNvSpPr/>
            <p:nvPr/>
          </p:nvSpPr>
          <p:spPr>
            <a:xfrm>
              <a:off x="988260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4" name="Google Shape;10214;p33"/>
            <p:cNvSpPr/>
            <p:nvPr/>
          </p:nvSpPr>
          <p:spPr>
            <a:xfrm>
              <a:off x="1137655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5" name="Google Shape;10215;p33"/>
            <p:cNvSpPr/>
            <p:nvPr/>
          </p:nvSpPr>
          <p:spPr>
            <a:xfrm>
              <a:off x="1119007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6" name="Google Shape;10216;p33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7" name="Google Shape;10217;p33"/>
            <p:cNvSpPr/>
            <p:nvPr/>
          </p:nvSpPr>
          <p:spPr>
            <a:xfrm>
              <a:off x="1921260" y="12348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8" name="Google Shape;10218;p33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9" name="Google Shape;10219;p33"/>
            <p:cNvSpPr/>
            <p:nvPr/>
          </p:nvSpPr>
          <p:spPr>
            <a:xfrm>
              <a:off x="1622645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0" name="Google Shape;10220;p33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1" name="Google Shape;10221;p33"/>
            <p:cNvSpPr/>
            <p:nvPr/>
          </p:nvSpPr>
          <p:spPr>
            <a:xfrm>
              <a:off x="1659977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2" name="Google Shape;10222;p33"/>
            <p:cNvSpPr/>
            <p:nvPr/>
          </p:nvSpPr>
          <p:spPr>
            <a:xfrm>
              <a:off x="1006943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3" name="Google Shape;10223;p33"/>
            <p:cNvSpPr/>
            <p:nvPr/>
          </p:nvSpPr>
          <p:spPr>
            <a:xfrm>
              <a:off x="1538694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4" name="Google Shape;10224;p33"/>
            <p:cNvSpPr/>
            <p:nvPr/>
          </p:nvSpPr>
          <p:spPr>
            <a:xfrm>
              <a:off x="2191727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5" name="Google Shape;10225;p33"/>
            <p:cNvSpPr/>
            <p:nvPr/>
          </p:nvSpPr>
          <p:spPr>
            <a:xfrm>
              <a:off x="630675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6" name="Google Shape;10226;p33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7" name="Google Shape;10227;p33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8" name="Google Shape;10228;p33"/>
            <p:cNvSpPr/>
            <p:nvPr/>
          </p:nvSpPr>
          <p:spPr>
            <a:xfrm>
              <a:off x="582612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9" name="Google Shape;10229;p33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0" name="Google Shape;10230;p33"/>
            <p:cNvSpPr/>
            <p:nvPr/>
          </p:nvSpPr>
          <p:spPr>
            <a:xfrm>
              <a:off x="1072211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1" name="Google Shape;10231;p33"/>
            <p:cNvSpPr/>
            <p:nvPr/>
          </p:nvSpPr>
          <p:spPr>
            <a:xfrm>
              <a:off x="1119007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2" name="Google Shape;10232;p33"/>
            <p:cNvSpPr/>
            <p:nvPr/>
          </p:nvSpPr>
          <p:spPr>
            <a:xfrm>
              <a:off x="176261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3" name="Google Shape;10233;p33"/>
            <p:cNvSpPr/>
            <p:nvPr/>
          </p:nvSpPr>
          <p:spPr>
            <a:xfrm>
              <a:off x="1939908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4" name="Google Shape;10234;p33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5" name="Google Shape;10235;p33"/>
            <p:cNvSpPr/>
            <p:nvPr/>
          </p:nvSpPr>
          <p:spPr>
            <a:xfrm>
              <a:off x="138008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6" name="Google Shape;10236;p33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7" name="Google Shape;10237;p33"/>
            <p:cNvSpPr/>
            <p:nvPr/>
          </p:nvSpPr>
          <p:spPr>
            <a:xfrm>
              <a:off x="1342889" y="4240235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8" name="Google Shape;10238;p33"/>
            <p:cNvSpPr/>
            <p:nvPr/>
          </p:nvSpPr>
          <p:spPr>
            <a:xfrm>
              <a:off x="789324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9" name="Google Shape;10239;p33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0" name="Google Shape;10240;p33"/>
            <p:cNvSpPr/>
            <p:nvPr/>
          </p:nvSpPr>
          <p:spPr>
            <a:xfrm>
              <a:off x="70537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1" name="Google Shape;10241;p33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2" name="Google Shape;10242;p33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3" name="Google Shape;10243;p33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4" name="Google Shape;10244;p33"/>
            <p:cNvSpPr/>
            <p:nvPr/>
          </p:nvSpPr>
          <p:spPr>
            <a:xfrm>
              <a:off x="199574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5" name="Google Shape;10245;p33"/>
            <p:cNvSpPr/>
            <p:nvPr/>
          </p:nvSpPr>
          <p:spPr>
            <a:xfrm>
              <a:off x="1818626" y="34392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6" name="Google Shape;10246;p33"/>
            <p:cNvSpPr/>
            <p:nvPr/>
          </p:nvSpPr>
          <p:spPr>
            <a:xfrm>
              <a:off x="1557377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7" name="Google Shape;10247;p33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8" name="Google Shape;10248;p33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9" name="Google Shape;10249;p33"/>
            <p:cNvSpPr/>
            <p:nvPr/>
          </p:nvSpPr>
          <p:spPr>
            <a:xfrm>
              <a:off x="1221607" y="456527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0" name="Google Shape;10250;p33"/>
            <p:cNvSpPr/>
            <p:nvPr/>
          </p:nvSpPr>
          <p:spPr>
            <a:xfrm>
              <a:off x="2107811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1" name="Google Shape;10251;p33"/>
            <p:cNvSpPr/>
            <p:nvPr/>
          </p:nvSpPr>
          <p:spPr>
            <a:xfrm>
              <a:off x="82669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2" name="Google Shape;10252;p33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3" name="Google Shape;10253;p33"/>
            <p:cNvSpPr/>
            <p:nvPr/>
          </p:nvSpPr>
          <p:spPr>
            <a:xfrm>
              <a:off x="808007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4" name="Google Shape;10254;p33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5" name="Google Shape;10255;p33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6" name="Google Shape;10256;p33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7" name="Google Shape;10257;p33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8" name="Google Shape;10258;p33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9" name="Google Shape;10259;p33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0" name="Google Shape;10260;p33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1" name="Google Shape;10261;p33"/>
            <p:cNvSpPr/>
            <p:nvPr/>
          </p:nvSpPr>
          <p:spPr>
            <a:xfrm>
              <a:off x="1697343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2" name="Google Shape;10262;p33"/>
            <p:cNvSpPr/>
            <p:nvPr/>
          </p:nvSpPr>
          <p:spPr>
            <a:xfrm>
              <a:off x="1799942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3" name="Google Shape;10263;p33"/>
            <p:cNvSpPr/>
            <p:nvPr/>
          </p:nvSpPr>
          <p:spPr>
            <a:xfrm>
              <a:off x="1958592" y="31473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4" name="Google Shape;10264;p33"/>
            <p:cNvSpPr/>
            <p:nvPr/>
          </p:nvSpPr>
          <p:spPr>
            <a:xfrm>
              <a:off x="139872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5" name="Google Shape;10265;p33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6" name="Google Shape;10266;p33"/>
            <p:cNvSpPr/>
            <p:nvPr/>
          </p:nvSpPr>
          <p:spPr>
            <a:xfrm>
              <a:off x="1072211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7" name="Google Shape;10267;p33"/>
            <p:cNvSpPr/>
            <p:nvPr/>
          </p:nvSpPr>
          <p:spPr>
            <a:xfrm>
              <a:off x="1538694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8" name="Google Shape;10268;p33"/>
            <p:cNvSpPr/>
            <p:nvPr/>
          </p:nvSpPr>
          <p:spPr>
            <a:xfrm>
              <a:off x="1678660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9" name="Google Shape;10269;p33"/>
            <p:cNvSpPr/>
            <p:nvPr/>
          </p:nvSpPr>
          <p:spPr>
            <a:xfrm>
              <a:off x="2014430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0" name="Google Shape;10270;p33"/>
            <p:cNvSpPr/>
            <p:nvPr/>
          </p:nvSpPr>
          <p:spPr>
            <a:xfrm>
              <a:off x="2154396" y="4315495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1" name="Google Shape;10271;p33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2" name="Google Shape;10272;p33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3" name="Google Shape;10273;p33"/>
            <p:cNvSpPr/>
            <p:nvPr/>
          </p:nvSpPr>
          <p:spPr>
            <a:xfrm>
              <a:off x="2082091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4" name="Google Shape;10274;p33"/>
            <p:cNvSpPr/>
            <p:nvPr/>
          </p:nvSpPr>
          <p:spPr>
            <a:xfrm>
              <a:off x="1335887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5" name="Google Shape;10275;p33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6" name="Google Shape;10276;p33"/>
            <p:cNvSpPr/>
            <p:nvPr/>
          </p:nvSpPr>
          <p:spPr>
            <a:xfrm>
              <a:off x="888053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7" name="Google Shape;10277;p33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8" name="Google Shape;10278;p33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9" name="Google Shape;10279;p33"/>
            <p:cNvSpPr/>
            <p:nvPr/>
          </p:nvSpPr>
          <p:spPr>
            <a:xfrm>
              <a:off x="157606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0" name="Google Shape;10280;p33"/>
            <p:cNvSpPr/>
            <p:nvPr/>
          </p:nvSpPr>
          <p:spPr>
            <a:xfrm>
              <a:off x="1240290" y="292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1" name="Google Shape;10281;p33"/>
            <p:cNvSpPr/>
            <p:nvPr/>
          </p:nvSpPr>
          <p:spPr>
            <a:xfrm>
              <a:off x="1837309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2" name="Google Shape;10282;p33"/>
            <p:cNvSpPr/>
            <p:nvPr/>
          </p:nvSpPr>
          <p:spPr>
            <a:xfrm>
              <a:off x="1361573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3" name="Google Shape;10283;p33"/>
            <p:cNvSpPr/>
            <p:nvPr/>
          </p:nvSpPr>
          <p:spPr>
            <a:xfrm>
              <a:off x="2154396" y="35853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4" name="Google Shape;10284;p33"/>
            <p:cNvSpPr/>
            <p:nvPr/>
          </p:nvSpPr>
          <p:spPr>
            <a:xfrm>
              <a:off x="63067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5" name="Google Shape;10285;p33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6" name="Google Shape;10286;p33"/>
            <p:cNvSpPr/>
            <p:nvPr/>
          </p:nvSpPr>
          <p:spPr>
            <a:xfrm>
              <a:off x="1799942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7" name="Google Shape;10287;p33"/>
            <p:cNvSpPr/>
            <p:nvPr/>
          </p:nvSpPr>
          <p:spPr>
            <a:xfrm>
              <a:off x="2107811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8" name="Google Shape;10288;p33"/>
            <p:cNvSpPr/>
            <p:nvPr/>
          </p:nvSpPr>
          <p:spPr>
            <a:xfrm>
              <a:off x="199574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9" name="Google Shape;10289;p33"/>
            <p:cNvSpPr/>
            <p:nvPr/>
          </p:nvSpPr>
          <p:spPr>
            <a:xfrm>
              <a:off x="988260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0" name="Google Shape;10290;p33"/>
            <p:cNvSpPr/>
            <p:nvPr/>
          </p:nvSpPr>
          <p:spPr>
            <a:xfrm>
              <a:off x="1137655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1" name="Google Shape;10291;p33"/>
            <p:cNvSpPr/>
            <p:nvPr/>
          </p:nvSpPr>
          <p:spPr>
            <a:xfrm>
              <a:off x="1119007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2" name="Google Shape;10292;p33"/>
            <p:cNvSpPr/>
            <p:nvPr/>
          </p:nvSpPr>
          <p:spPr>
            <a:xfrm>
              <a:off x="869405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3" name="Google Shape;10293;p33"/>
            <p:cNvSpPr/>
            <p:nvPr/>
          </p:nvSpPr>
          <p:spPr>
            <a:xfrm>
              <a:off x="1921260" y="40610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4" name="Google Shape;10294;p33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5" name="Google Shape;10295;p33"/>
            <p:cNvSpPr/>
            <p:nvPr/>
          </p:nvSpPr>
          <p:spPr>
            <a:xfrm>
              <a:off x="1659977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6" name="Google Shape;10296;p33"/>
            <p:cNvSpPr/>
            <p:nvPr/>
          </p:nvSpPr>
          <p:spPr>
            <a:xfrm>
              <a:off x="1006943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7" name="Google Shape;10297;p33"/>
            <p:cNvSpPr/>
            <p:nvPr/>
          </p:nvSpPr>
          <p:spPr>
            <a:xfrm>
              <a:off x="66804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8" name="Google Shape;10298;p33"/>
            <p:cNvSpPr/>
            <p:nvPr/>
          </p:nvSpPr>
          <p:spPr>
            <a:xfrm>
              <a:off x="1538694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9" name="Google Shape;10299;p33"/>
            <p:cNvSpPr/>
            <p:nvPr/>
          </p:nvSpPr>
          <p:spPr>
            <a:xfrm>
              <a:off x="630675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0" name="Google Shape;10300;p33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1" name="Google Shape;10301;p33"/>
            <p:cNvSpPr/>
            <p:nvPr/>
          </p:nvSpPr>
          <p:spPr>
            <a:xfrm>
              <a:off x="1221607" y="310960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2" name="Google Shape;10302;p33"/>
            <p:cNvSpPr/>
            <p:nvPr/>
          </p:nvSpPr>
          <p:spPr>
            <a:xfrm>
              <a:off x="1450133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3" name="Google Shape;10303;p33"/>
            <p:cNvSpPr/>
            <p:nvPr/>
          </p:nvSpPr>
          <p:spPr>
            <a:xfrm>
              <a:off x="951104" y="26825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4" name="Google Shape;10304;p33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5" name="Google Shape;10305;p33"/>
            <p:cNvSpPr/>
            <p:nvPr/>
          </p:nvSpPr>
          <p:spPr>
            <a:xfrm>
              <a:off x="582612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6_2_1">
    <p:bg>
      <p:bgPr>
        <a:solidFill>
          <a:schemeClr val="accent3"/>
        </a:solidFill>
        <a:effectLst/>
      </p:bgPr>
    </p:bg>
    <p:spTree>
      <p:nvGrpSpPr>
        <p:cNvPr id="1" name="Shape 10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7" name="Google Shape;10307;p34"/>
          <p:cNvGrpSpPr/>
          <p:nvPr/>
        </p:nvGrpSpPr>
        <p:grpSpPr>
          <a:xfrm>
            <a:off x="18139" y="-44102"/>
            <a:ext cx="9120445" cy="5221595"/>
            <a:chOff x="18139" y="-44102"/>
            <a:chExt cx="9120445" cy="5221595"/>
          </a:xfrm>
        </p:grpSpPr>
        <p:sp>
          <p:nvSpPr>
            <p:cNvPr id="10308" name="Google Shape;10308;p34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9" name="Google Shape;10309;p34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0" name="Google Shape;10310;p34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1" name="Google Shape;10311;p34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2" name="Google Shape;10312;p34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3" name="Google Shape;10313;p34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4" name="Google Shape;10314;p34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5" name="Google Shape;10315;p34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6" name="Google Shape;10316;p34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7" name="Google Shape;10317;p34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8" name="Google Shape;10318;p34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9" name="Google Shape;10319;p34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0" name="Google Shape;10320;p34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1" name="Google Shape;10321;p34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2" name="Google Shape;10322;p34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3" name="Google Shape;10323;p34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4" name="Google Shape;10324;p34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5" name="Google Shape;10325;p34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6" name="Google Shape;10326;p34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7" name="Google Shape;10327;p34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8" name="Google Shape;10328;p34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9" name="Google Shape;10329;p34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0" name="Google Shape;10330;p34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1" name="Google Shape;10331;p34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2" name="Google Shape;10332;p34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3" name="Google Shape;10333;p34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4" name="Google Shape;10334;p34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5" name="Google Shape;10335;p34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6" name="Google Shape;10336;p34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7" name="Google Shape;10337;p34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8" name="Google Shape;10338;p34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9" name="Google Shape;10339;p34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0" name="Google Shape;10340;p34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1" name="Google Shape;10341;p34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2" name="Google Shape;10342;p34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3" name="Google Shape;10343;p34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4" name="Google Shape;10344;p34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5" name="Google Shape;10345;p34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6" name="Google Shape;10346;p34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7" name="Google Shape;10347;p34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8" name="Google Shape;10348;p34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9" name="Google Shape;10349;p34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0" name="Google Shape;10350;p34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1" name="Google Shape;10351;p34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2" name="Google Shape;10352;p34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3" name="Google Shape;10353;p34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4" name="Google Shape;10354;p34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5" name="Google Shape;10355;p34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6" name="Google Shape;10356;p34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7" name="Google Shape;10357;p34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8" name="Google Shape;10358;p34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9" name="Google Shape;10359;p34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0" name="Google Shape;10360;p34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1" name="Google Shape;10361;p34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2" name="Google Shape;10362;p34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3" name="Google Shape;10363;p34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4" name="Google Shape;10364;p34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5" name="Google Shape;10365;p34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6" name="Google Shape;10366;p34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7" name="Google Shape;10367;p34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8" name="Google Shape;10368;p34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9" name="Google Shape;10369;p34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0" name="Google Shape;10370;p34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1" name="Google Shape;10371;p34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2" name="Google Shape;10372;p34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3" name="Google Shape;10373;p34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4" name="Google Shape;10374;p34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5" name="Google Shape;10375;p34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6" name="Google Shape;10376;p34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7" name="Google Shape;10377;p34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8" name="Google Shape;10378;p34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9" name="Google Shape;10379;p34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0" name="Google Shape;10380;p34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1" name="Google Shape;10381;p34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2" name="Google Shape;10382;p34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3" name="Google Shape;10383;p34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4" name="Google Shape;10384;p34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5" name="Google Shape;10385;p34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6" name="Google Shape;10386;p34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7" name="Google Shape;10387;p34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8" name="Google Shape;10388;p34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9" name="Google Shape;10389;p34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0" name="Google Shape;10390;p34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1" name="Google Shape;10391;p34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2" name="Google Shape;10392;p34"/>
            <p:cNvSpPr/>
            <p:nvPr/>
          </p:nvSpPr>
          <p:spPr>
            <a:xfrm>
              <a:off x="6977345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3" name="Google Shape;10393;p34"/>
            <p:cNvSpPr/>
            <p:nvPr/>
          </p:nvSpPr>
          <p:spPr>
            <a:xfrm>
              <a:off x="5792736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4" name="Google Shape;10394;p34"/>
            <p:cNvSpPr/>
            <p:nvPr/>
          </p:nvSpPr>
          <p:spPr>
            <a:xfrm>
              <a:off x="5475438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5" name="Google Shape;10395;p34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6" name="Google Shape;10396;p34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7" name="Google Shape;10397;p34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8" name="Google Shape;10398;p34"/>
            <p:cNvSpPr/>
            <p:nvPr/>
          </p:nvSpPr>
          <p:spPr>
            <a:xfrm>
              <a:off x="6302672" y="128195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9" name="Google Shape;10399;p34"/>
            <p:cNvSpPr/>
            <p:nvPr/>
          </p:nvSpPr>
          <p:spPr>
            <a:xfrm>
              <a:off x="6077101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0" name="Google Shape;10400;p34"/>
            <p:cNvSpPr/>
            <p:nvPr/>
          </p:nvSpPr>
          <p:spPr>
            <a:xfrm>
              <a:off x="5615404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1" name="Google Shape;10401;p34"/>
            <p:cNvSpPr/>
            <p:nvPr/>
          </p:nvSpPr>
          <p:spPr>
            <a:xfrm>
              <a:off x="5615404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2" name="Google Shape;10402;p34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3" name="Google Shape;10403;p34"/>
            <p:cNvSpPr/>
            <p:nvPr/>
          </p:nvSpPr>
          <p:spPr>
            <a:xfrm>
              <a:off x="5517414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4" name="Google Shape;10404;p34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5" name="Google Shape;10405;p34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6" name="Google Shape;10406;p34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7" name="Google Shape;10407;p34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8" name="Google Shape;10408;p34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9" name="Google Shape;10409;p34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0" name="Google Shape;10410;p34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1" name="Google Shape;10411;p34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2" name="Google Shape;10412;p34"/>
            <p:cNvSpPr/>
            <p:nvPr/>
          </p:nvSpPr>
          <p:spPr>
            <a:xfrm>
              <a:off x="642395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3" name="Google Shape;10413;p34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4" name="Google Shape;10414;p34"/>
            <p:cNvSpPr/>
            <p:nvPr/>
          </p:nvSpPr>
          <p:spPr>
            <a:xfrm>
              <a:off x="6405272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5" name="Google Shape;10415;p34"/>
            <p:cNvSpPr/>
            <p:nvPr/>
          </p:nvSpPr>
          <p:spPr>
            <a:xfrm>
              <a:off x="5901423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6" name="Google Shape;10416;p34"/>
            <p:cNvSpPr/>
            <p:nvPr/>
          </p:nvSpPr>
          <p:spPr>
            <a:xfrm>
              <a:off x="6016442" y="223820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7" name="Google Shape;10417;p34"/>
            <p:cNvSpPr/>
            <p:nvPr/>
          </p:nvSpPr>
          <p:spPr>
            <a:xfrm>
              <a:off x="5121019" y="131966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8" name="Google Shape;10418;p34"/>
            <p:cNvSpPr/>
            <p:nvPr/>
          </p:nvSpPr>
          <p:spPr>
            <a:xfrm>
              <a:off x="6302672" y="220049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9" name="Google Shape;10419;p34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0" name="Google Shape;10420;p34"/>
            <p:cNvSpPr/>
            <p:nvPr/>
          </p:nvSpPr>
          <p:spPr>
            <a:xfrm>
              <a:off x="5301272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1" name="Google Shape;10421;p34"/>
            <p:cNvSpPr/>
            <p:nvPr/>
          </p:nvSpPr>
          <p:spPr>
            <a:xfrm>
              <a:off x="5774053" y="2080333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2" name="Google Shape;10422;p34"/>
            <p:cNvSpPr/>
            <p:nvPr/>
          </p:nvSpPr>
          <p:spPr>
            <a:xfrm>
              <a:off x="5983157" y="87204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3" name="Google Shape;10423;p34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4" name="Google Shape;10424;p34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5" name="Google Shape;10425;p34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6" name="Google Shape;10426;p34"/>
            <p:cNvSpPr/>
            <p:nvPr/>
          </p:nvSpPr>
          <p:spPr>
            <a:xfrm>
              <a:off x="5232873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7" name="Google Shape;10427;p34"/>
            <p:cNvSpPr/>
            <p:nvPr/>
          </p:nvSpPr>
          <p:spPr>
            <a:xfrm>
              <a:off x="6669476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8" name="Google Shape;10428;p34"/>
            <p:cNvSpPr/>
            <p:nvPr/>
          </p:nvSpPr>
          <p:spPr>
            <a:xfrm>
              <a:off x="5232873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9" name="Google Shape;10429;p34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0" name="Google Shape;10430;p34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1" name="Google Shape;10431;p34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2" name="Google Shape;10432;p34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3" name="Google Shape;10433;p34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4" name="Google Shape;10434;p34"/>
            <p:cNvSpPr/>
            <p:nvPr/>
          </p:nvSpPr>
          <p:spPr>
            <a:xfrm>
              <a:off x="587573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5" name="Google Shape;10435;p34"/>
            <p:cNvSpPr/>
            <p:nvPr/>
          </p:nvSpPr>
          <p:spPr>
            <a:xfrm>
              <a:off x="5151314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6" name="Google Shape;10436;p34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7" name="Google Shape;10437;p34"/>
            <p:cNvSpPr/>
            <p:nvPr/>
          </p:nvSpPr>
          <p:spPr>
            <a:xfrm>
              <a:off x="5356548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8" name="Google Shape;10438;p34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9" name="Google Shape;10439;p34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0" name="Google Shape;10440;p34"/>
            <p:cNvSpPr/>
            <p:nvPr/>
          </p:nvSpPr>
          <p:spPr>
            <a:xfrm>
              <a:off x="5976120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1" name="Google Shape;10441;p34"/>
            <p:cNvSpPr/>
            <p:nvPr/>
          </p:nvSpPr>
          <p:spPr>
            <a:xfrm>
              <a:off x="5419423" y="10416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2" name="Google Shape;10442;p34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3" name="Google Shape;10443;p34"/>
            <p:cNvSpPr/>
            <p:nvPr/>
          </p:nvSpPr>
          <p:spPr>
            <a:xfrm>
              <a:off x="5438107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4" name="Google Shape;10444;p34"/>
            <p:cNvSpPr/>
            <p:nvPr/>
          </p:nvSpPr>
          <p:spPr>
            <a:xfrm>
              <a:off x="6172664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5" name="Google Shape;10445;p34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6" name="Google Shape;10446;p34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7" name="Google Shape;10447;p34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8" name="Google Shape;10448;p34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9" name="Google Shape;10449;p34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0" name="Google Shape;10450;p34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1" name="Google Shape;10451;p34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2" name="Google Shape;10452;p34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3" name="Google Shape;10453;p34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4" name="Google Shape;10454;p34"/>
            <p:cNvSpPr/>
            <p:nvPr/>
          </p:nvSpPr>
          <p:spPr>
            <a:xfrm>
              <a:off x="6734744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5" name="Google Shape;10455;p34"/>
            <p:cNvSpPr/>
            <p:nvPr/>
          </p:nvSpPr>
          <p:spPr>
            <a:xfrm>
              <a:off x="6716272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6" name="Google Shape;10456;p34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7" name="Google Shape;10457;p34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8" name="Google Shape;10458;p34"/>
            <p:cNvSpPr/>
            <p:nvPr/>
          </p:nvSpPr>
          <p:spPr>
            <a:xfrm>
              <a:off x="5920106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9" name="Google Shape;10459;p34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0" name="Google Shape;10460;p34"/>
            <p:cNvSpPr/>
            <p:nvPr/>
          </p:nvSpPr>
          <p:spPr>
            <a:xfrm>
              <a:off x="5755370" y="235118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1" name="Google Shape;10461;p34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2" name="Google Shape;10462;p34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3" name="Google Shape;10463;p34"/>
            <p:cNvSpPr/>
            <p:nvPr/>
          </p:nvSpPr>
          <p:spPr>
            <a:xfrm>
              <a:off x="5232873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4" name="Google Shape;10464;p34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5" name="Google Shape;10465;p34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6" name="Google Shape;10466;p34"/>
            <p:cNvSpPr/>
            <p:nvPr/>
          </p:nvSpPr>
          <p:spPr>
            <a:xfrm>
              <a:off x="6227975" y="147036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7" name="Google Shape;10467;p34"/>
            <p:cNvSpPr/>
            <p:nvPr/>
          </p:nvSpPr>
          <p:spPr>
            <a:xfrm>
              <a:off x="5419423" y="130080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8" name="Google Shape;10468;p34"/>
            <p:cNvSpPr/>
            <p:nvPr/>
          </p:nvSpPr>
          <p:spPr>
            <a:xfrm>
              <a:off x="5652770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9" name="Google Shape;10469;p34"/>
            <p:cNvSpPr/>
            <p:nvPr/>
          </p:nvSpPr>
          <p:spPr>
            <a:xfrm>
              <a:off x="5121019" y="74020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0" name="Google Shape;10470;p34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1" name="Google Shape;10471;p34"/>
            <p:cNvSpPr/>
            <p:nvPr/>
          </p:nvSpPr>
          <p:spPr>
            <a:xfrm>
              <a:off x="6179701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2" name="Google Shape;10472;p34"/>
            <p:cNvSpPr/>
            <p:nvPr/>
          </p:nvSpPr>
          <p:spPr>
            <a:xfrm>
              <a:off x="5319955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3" name="Google Shape;10473;p34"/>
            <p:cNvSpPr/>
            <p:nvPr/>
          </p:nvSpPr>
          <p:spPr>
            <a:xfrm>
              <a:off x="5957472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4" name="Google Shape;10474;p34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5" name="Google Shape;10475;p34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6" name="Google Shape;10476;p34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7" name="Google Shape;10477;p34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8" name="Google Shape;10478;p34"/>
            <p:cNvSpPr/>
            <p:nvPr/>
          </p:nvSpPr>
          <p:spPr>
            <a:xfrm>
              <a:off x="5671418" y="329801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9" name="Google Shape;10479;p34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0" name="Google Shape;10480;p34"/>
            <p:cNvSpPr/>
            <p:nvPr/>
          </p:nvSpPr>
          <p:spPr>
            <a:xfrm>
              <a:off x="5792736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1" name="Google Shape;10481;p34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2" name="Google Shape;10482;p34"/>
            <p:cNvSpPr/>
            <p:nvPr/>
          </p:nvSpPr>
          <p:spPr>
            <a:xfrm>
              <a:off x="6386589" y="441918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3" name="Google Shape;10483;p34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4" name="Google Shape;10484;p34"/>
            <p:cNvSpPr/>
            <p:nvPr/>
          </p:nvSpPr>
          <p:spPr>
            <a:xfrm>
              <a:off x="6302672" y="410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" name="Google Shape;10485;p34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" name="Google Shape;10486;p34"/>
            <p:cNvSpPr/>
            <p:nvPr/>
          </p:nvSpPr>
          <p:spPr>
            <a:xfrm>
              <a:off x="5615404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" name="Google Shape;10487;p34"/>
            <p:cNvSpPr/>
            <p:nvPr/>
          </p:nvSpPr>
          <p:spPr>
            <a:xfrm>
              <a:off x="5615404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" name="Google Shape;10488;p34"/>
            <p:cNvSpPr/>
            <p:nvPr/>
          </p:nvSpPr>
          <p:spPr>
            <a:xfrm>
              <a:off x="7593012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" name="Google Shape;10489;p34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" name="Google Shape;10490;p34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" name="Google Shape;10491;p34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" name="Google Shape;10492;p34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" name="Google Shape;10493;p34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4" name="Google Shape;10494;p34"/>
            <p:cNvSpPr/>
            <p:nvPr/>
          </p:nvSpPr>
          <p:spPr>
            <a:xfrm>
              <a:off x="6818872" y="456527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5" name="Google Shape;10495;p34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6" name="Google Shape;10496;p34"/>
            <p:cNvSpPr/>
            <p:nvPr/>
          </p:nvSpPr>
          <p:spPr>
            <a:xfrm>
              <a:off x="5214189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7" name="Google Shape;10497;p34"/>
            <p:cNvSpPr/>
            <p:nvPr/>
          </p:nvSpPr>
          <p:spPr>
            <a:xfrm>
              <a:off x="5536097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8" name="Google Shape;10498;p34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9" name="Google Shape;10499;p34"/>
            <p:cNvSpPr/>
            <p:nvPr/>
          </p:nvSpPr>
          <p:spPr>
            <a:xfrm>
              <a:off x="5873521" y="309074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0" name="Google Shape;10500;p34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1" name="Google Shape;10501;p34"/>
            <p:cNvSpPr/>
            <p:nvPr/>
          </p:nvSpPr>
          <p:spPr>
            <a:xfrm>
              <a:off x="5901423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2" name="Google Shape;10502;p34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3" name="Google Shape;10503;p34"/>
            <p:cNvSpPr/>
            <p:nvPr/>
          </p:nvSpPr>
          <p:spPr>
            <a:xfrm>
              <a:off x="5121019" y="41459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4" name="Google Shape;10504;p34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5" name="Google Shape;10505;p34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6" name="Google Shape;10506;p34"/>
            <p:cNvSpPr/>
            <p:nvPr/>
          </p:nvSpPr>
          <p:spPr>
            <a:xfrm>
              <a:off x="5301272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7" name="Google Shape;10507;p34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8" name="Google Shape;10508;p34"/>
            <p:cNvSpPr/>
            <p:nvPr/>
          </p:nvSpPr>
          <p:spPr>
            <a:xfrm>
              <a:off x="5983157" y="369849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9" name="Google Shape;10509;p34"/>
            <p:cNvSpPr/>
            <p:nvPr/>
          </p:nvSpPr>
          <p:spPr>
            <a:xfrm>
              <a:off x="6095749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0" name="Google Shape;10510;p34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1" name="Google Shape;10511;p34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2" name="Google Shape;10512;p34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3" name="Google Shape;10513;p34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4" name="Google Shape;10514;p34"/>
            <p:cNvSpPr/>
            <p:nvPr/>
          </p:nvSpPr>
          <p:spPr>
            <a:xfrm>
              <a:off x="5755370" y="27391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5" name="Google Shape;10515;p34"/>
            <p:cNvSpPr/>
            <p:nvPr/>
          </p:nvSpPr>
          <p:spPr>
            <a:xfrm>
              <a:off x="5139667" y="255698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6" name="Google Shape;10516;p34"/>
            <p:cNvSpPr/>
            <p:nvPr/>
          </p:nvSpPr>
          <p:spPr>
            <a:xfrm>
              <a:off x="5232873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7" name="Google Shape;10517;p34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8" name="Google Shape;10518;p34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9" name="Google Shape;10519;p34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0" name="Google Shape;10520;p34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1" name="Google Shape;10521;p34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2" name="Google Shape;10522;p34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3" name="Google Shape;10523;p34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4" name="Google Shape;10524;p34"/>
            <p:cNvSpPr/>
            <p:nvPr/>
          </p:nvSpPr>
          <p:spPr>
            <a:xfrm>
              <a:off x="587573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5" name="Google Shape;10525;p34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6" name="Google Shape;10526;p34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7" name="Google Shape;10527;p34"/>
            <p:cNvSpPr/>
            <p:nvPr/>
          </p:nvSpPr>
          <p:spPr>
            <a:xfrm>
              <a:off x="5356548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8" name="Google Shape;10528;p34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9" name="Google Shape;10529;p34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0" name="Google Shape;10530;p34"/>
            <p:cNvSpPr/>
            <p:nvPr/>
          </p:nvSpPr>
          <p:spPr>
            <a:xfrm>
              <a:off x="5976120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1" name="Google Shape;10531;p34"/>
            <p:cNvSpPr/>
            <p:nvPr/>
          </p:nvSpPr>
          <p:spPr>
            <a:xfrm>
              <a:off x="5419423" y="38680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2" name="Google Shape;10532;p34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3" name="Google Shape;10533;p34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4" name="Google Shape;10534;p34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5" name="Google Shape;10535;p34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6" name="Google Shape;10536;p34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7" name="Google Shape;10537;p34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8" name="Google Shape;10538;p34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9" name="Google Shape;10539;p34"/>
            <p:cNvSpPr/>
            <p:nvPr/>
          </p:nvSpPr>
          <p:spPr>
            <a:xfrm>
              <a:off x="6227975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0" name="Google Shape;10540;p34"/>
            <p:cNvSpPr/>
            <p:nvPr/>
          </p:nvSpPr>
          <p:spPr>
            <a:xfrm>
              <a:off x="6077101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1" name="Google Shape;10541;p34"/>
            <p:cNvSpPr/>
            <p:nvPr/>
          </p:nvSpPr>
          <p:spPr>
            <a:xfrm>
              <a:off x="5536097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2" name="Google Shape;10542;p34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3" name="Google Shape;10543;p34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4" name="Google Shape;10544;p34"/>
            <p:cNvSpPr/>
            <p:nvPr/>
          </p:nvSpPr>
          <p:spPr>
            <a:xfrm>
              <a:off x="7593012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5" name="Google Shape;10545;p34"/>
            <p:cNvSpPr/>
            <p:nvPr/>
          </p:nvSpPr>
          <p:spPr>
            <a:xfrm>
              <a:off x="6585525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6" name="Google Shape;10546;p34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7" name="Google Shape;10547;p34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8" name="Google Shape;10548;p34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9" name="Google Shape;10549;p34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0" name="Google Shape;10550;p34"/>
            <p:cNvSpPr/>
            <p:nvPr/>
          </p:nvSpPr>
          <p:spPr>
            <a:xfrm>
              <a:off x="5920106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1" name="Google Shape;10551;p34"/>
            <p:cNvSpPr/>
            <p:nvPr/>
          </p:nvSpPr>
          <p:spPr>
            <a:xfrm>
              <a:off x="7257242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2" name="Google Shape;10552;p34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3" name="Google Shape;10553;p34"/>
            <p:cNvSpPr/>
            <p:nvPr/>
          </p:nvSpPr>
          <p:spPr>
            <a:xfrm>
              <a:off x="5232873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4" name="Google Shape;10554;p34"/>
            <p:cNvSpPr/>
            <p:nvPr/>
          </p:nvSpPr>
          <p:spPr>
            <a:xfrm>
              <a:off x="6265306" y="27202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5" name="Google Shape;10555;p34"/>
            <p:cNvSpPr/>
            <p:nvPr/>
          </p:nvSpPr>
          <p:spPr>
            <a:xfrm>
              <a:off x="7135959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6" name="Google Shape;10556;p34"/>
            <p:cNvSpPr/>
            <p:nvPr/>
          </p:nvSpPr>
          <p:spPr>
            <a:xfrm>
              <a:off x="6227975" y="42966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7" name="Google Shape;10557;p34"/>
            <p:cNvSpPr/>
            <p:nvPr/>
          </p:nvSpPr>
          <p:spPr>
            <a:xfrm>
              <a:off x="5419423" y="412708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8" name="Google Shape;10558;p34"/>
            <p:cNvSpPr/>
            <p:nvPr/>
          </p:nvSpPr>
          <p:spPr>
            <a:xfrm>
              <a:off x="5652770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9" name="Google Shape;10559;p34"/>
            <p:cNvSpPr/>
            <p:nvPr/>
          </p:nvSpPr>
          <p:spPr>
            <a:xfrm>
              <a:off x="5121019" y="35664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0" name="Google Shape;10560;p34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1" name="Google Shape;10561;p34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2" name="Google Shape;10562;p34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3" name="Google Shape;10563;p34"/>
            <p:cNvSpPr/>
            <p:nvPr/>
          </p:nvSpPr>
          <p:spPr>
            <a:xfrm>
              <a:off x="586409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4" name="Google Shape;10564;p34"/>
            <p:cNvSpPr/>
            <p:nvPr/>
          </p:nvSpPr>
          <p:spPr>
            <a:xfrm>
              <a:off x="6179701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5" name="Google Shape;10565;p34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6" name="Google Shape;10566;p34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7" name="Google Shape;10567;p34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8" name="Google Shape;10568;p34"/>
            <p:cNvSpPr/>
            <p:nvPr/>
          </p:nvSpPr>
          <p:spPr>
            <a:xfrm>
              <a:off x="2872698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9" name="Google Shape;10569;p34"/>
            <p:cNvSpPr/>
            <p:nvPr/>
          </p:nvSpPr>
          <p:spPr>
            <a:xfrm>
              <a:off x="417880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0" name="Google Shape;10570;p34"/>
            <p:cNvSpPr/>
            <p:nvPr/>
          </p:nvSpPr>
          <p:spPr>
            <a:xfrm>
              <a:off x="2993981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1" name="Google Shape;10571;p34"/>
            <p:cNvSpPr/>
            <p:nvPr/>
          </p:nvSpPr>
          <p:spPr>
            <a:xfrm>
              <a:off x="2676893" y="242180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2" name="Google Shape;10572;p34"/>
            <p:cNvSpPr/>
            <p:nvPr/>
          </p:nvSpPr>
          <p:spPr>
            <a:xfrm>
              <a:off x="4141434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3" name="Google Shape;10573;p34"/>
            <p:cNvSpPr/>
            <p:nvPr/>
          </p:nvSpPr>
          <p:spPr>
            <a:xfrm>
              <a:off x="3587868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4" name="Google Shape;10574;p34"/>
            <p:cNvSpPr/>
            <p:nvPr/>
          </p:nvSpPr>
          <p:spPr>
            <a:xfrm>
              <a:off x="4533219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5" name="Google Shape;10575;p34"/>
            <p:cNvSpPr/>
            <p:nvPr/>
          </p:nvSpPr>
          <p:spPr>
            <a:xfrm>
              <a:off x="3503917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6" name="Google Shape;10576;p34"/>
            <p:cNvSpPr/>
            <p:nvPr/>
          </p:nvSpPr>
          <p:spPr>
            <a:xfrm>
              <a:off x="3278557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7" name="Google Shape;10577;p34"/>
            <p:cNvSpPr/>
            <p:nvPr/>
          </p:nvSpPr>
          <p:spPr>
            <a:xfrm>
              <a:off x="2816859" y="94748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8" name="Google Shape;10578;p34"/>
            <p:cNvSpPr/>
            <p:nvPr/>
          </p:nvSpPr>
          <p:spPr>
            <a:xfrm>
              <a:off x="2816859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9" name="Google Shape;10579;p34"/>
            <p:cNvSpPr/>
            <p:nvPr/>
          </p:nvSpPr>
          <p:spPr>
            <a:xfrm>
              <a:off x="479446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0" name="Google Shape;10580;p34"/>
            <p:cNvSpPr/>
            <p:nvPr/>
          </p:nvSpPr>
          <p:spPr>
            <a:xfrm>
              <a:off x="2718869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1" name="Google Shape;10581;p34"/>
            <p:cNvSpPr/>
            <p:nvPr/>
          </p:nvSpPr>
          <p:spPr>
            <a:xfrm>
              <a:off x="4617170" y="6130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2" name="Google Shape;10582;p34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3" name="Google Shape;10583;p34"/>
            <p:cNvSpPr/>
            <p:nvPr/>
          </p:nvSpPr>
          <p:spPr>
            <a:xfrm>
              <a:off x="4287698" y="19790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4" name="Google Shape;10584;p34"/>
            <p:cNvSpPr/>
            <p:nvPr/>
          </p:nvSpPr>
          <p:spPr>
            <a:xfrm>
              <a:off x="4934433" y="212505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5" name="Google Shape;10585;p34"/>
            <p:cNvSpPr/>
            <p:nvPr/>
          </p:nvSpPr>
          <p:spPr>
            <a:xfrm>
              <a:off x="4020151" y="173882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6" name="Google Shape;10586;p34"/>
            <p:cNvSpPr/>
            <p:nvPr/>
          </p:nvSpPr>
          <p:spPr>
            <a:xfrm>
              <a:off x="3805663" y="237004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7" name="Google Shape;10587;p34"/>
            <p:cNvSpPr/>
            <p:nvPr/>
          </p:nvSpPr>
          <p:spPr>
            <a:xfrm>
              <a:off x="4906356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8" name="Google Shape;10588;p34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9" name="Google Shape;10589;p34"/>
            <p:cNvSpPr/>
            <p:nvPr/>
          </p:nvSpPr>
          <p:spPr>
            <a:xfrm>
              <a:off x="362523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0" name="Google Shape;10590;p34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1" name="Google Shape;10591;p34"/>
            <p:cNvSpPr/>
            <p:nvPr/>
          </p:nvSpPr>
          <p:spPr>
            <a:xfrm>
              <a:off x="3606551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2" name="Google Shape;10592;p34"/>
            <p:cNvSpPr/>
            <p:nvPr/>
          </p:nvSpPr>
          <p:spPr>
            <a:xfrm>
              <a:off x="3102913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6" y="0"/>
                    <a:pt x="0" y="237"/>
                    <a:pt x="0" y="536"/>
                  </a:cubicBezTo>
                  <a:cubicBezTo>
                    <a:pt x="0" y="830"/>
                    <a:pt x="236" y="1067"/>
                    <a:pt x="531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3" name="Google Shape;10593;p34"/>
            <p:cNvSpPr/>
            <p:nvPr/>
          </p:nvSpPr>
          <p:spPr>
            <a:xfrm>
              <a:off x="3217898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4" name="Google Shape;10594;p34"/>
            <p:cNvSpPr/>
            <p:nvPr/>
          </p:nvSpPr>
          <p:spPr>
            <a:xfrm>
              <a:off x="2322264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5" name="Google Shape;10595;p34"/>
            <p:cNvSpPr/>
            <p:nvPr/>
          </p:nvSpPr>
          <p:spPr>
            <a:xfrm>
              <a:off x="3503917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6" name="Google Shape;10596;p34"/>
            <p:cNvSpPr/>
            <p:nvPr/>
          </p:nvSpPr>
          <p:spPr>
            <a:xfrm>
              <a:off x="4719770" y="194145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7" name="Google Shape;10597;p34"/>
            <p:cNvSpPr/>
            <p:nvPr/>
          </p:nvSpPr>
          <p:spPr>
            <a:xfrm>
              <a:off x="2502728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8" name="Google Shape;10598;p34"/>
            <p:cNvSpPr/>
            <p:nvPr/>
          </p:nvSpPr>
          <p:spPr>
            <a:xfrm>
              <a:off x="2975333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9" name="Google Shape;10599;p34"/>
            <p:cNvSpPr/>
            <p:nvPr/>
          </p:nvSpPr>
          <p:spPr>
            <a:xfrm>
              <a:off x="3184437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0" name="Google Shape;10600;p34"/>
            <p:cNvSpPr/>
            <p:nvPr/>
          </p:nvSpPr>
          <p:spPr>
            <a:xfrm>
              <a:off x="3297205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1" name="Google Shape;10601;p34"/>
            <p:cNvSpPr/>
            <p:nvPr/>
          </p:nvSpPr>
          <p:spPr>
            <a:xfrm>
              <a:off x="4598487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2" name="Google Shape;10602;p34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3" name="Google Shape;10603;p34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4" name="Google Shape;10604;p34"/>
            <p:cNvSpPr/>
            <p:nvPr/>
          </p:nvSpPr>
          <p:spPr>
            <a:xfrm>
              <a:off x="2434328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5" name="Google Shape;10605;p34"/>
            <p:cNvSpPr/>
            <p:nvPr/>
          </p:nvSpPr>
          <p:spPr>
            <a:xfrm>
              <a:off x="3870932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6" name="Google Shape;10606;p34"/>
            <p:cNvSpPr/>
            <p:nvPr/>
          </p:nvSpPr>
          <p:spPr>
            <a:xfrm>
              <a:off x="4337414" y="121594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7" name="Google Shape;10607;p34"/>
            <p:cNvSpPr/>
            <p:nvPr/>
          </p:nvSpPr>
          <p:spPr>
            <a:xfrm>
              <a:off x="2434328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8" name="Google Shape;10608;p34"/>
            <p:cNvSpPr/>
            <p:nvPr/>
          </p:nvSpPr>
          <p:spPr>
            <a:xfrm>
              <a:off x="4477204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2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9" name="Google Shape;10609;p34"/>
            <p:cNvSpPr/>
            <p:nvPr/>
          </p:nvSpPr>
          <p:spPr>
            <a:xfrm>
              <a:off x="4813151" y="53757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0" name="Google Shape;10610;p34"/>
            <p:cNvSpPr/>
            <p:nvPr/>
          </p:nvSpPr>
          <p:spPr>
            <a:xfrm>
              <a:off x="4953117" y="1489225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1" name="Google Shape;10611;p34"/>
            <p:cNvSpPr/>
            <p:nvPr/>
          </p:nvSpPr>
          <p:spPr>
            <a:xfrm>
              <a:off x="3625235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2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2" name="Google Shape;10612;p34"/>
            <p:cNvSpPr/>
            <p:nvPr/>
          </p:nvSpPr>
          <p:spPr>
            <a:xfrm>
              <a:off x="4122751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3" name="Google Shape;10613;p34"/>
            <p:cNvSpPr/>
            <p:nvPr/>
          </p:nvSpPr>
          <p:spPr>
            <a:xfrm>
              <a:off x="3077193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4" name="Google Shape;10614;p34"/>
            <p:cNvSpPr/>
            <p:nvPr/>
          </p:nvSpPr>
          <p:spPr>
            <a:xfrm>
              <a:off x="2352593" y="1896527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5" name="Google Shape;10615;p34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6" name="Google Shape;10616;p34"/>
            <p:cNvSpPr/>
            <p:nvPr/>
          </p:nvSpPr>
          <p:spPr>
            <a:xfrm>
              <a:off x="4134432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7" name="Google Shape;10617;p34"/>
            <p:cNvSpPr/>
            <p:nvPr/>
          </p:nvSpPr>
          <p:spPr>
            <a:xfrm>
              <a:off x="2557827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8" name="Google Shape;10618;p34"/>
            <p:cNvSpPr/>
            <p:nvPr/>
          </p:nvSpPr>
          <p:spPr>
            <a:xfrm>
              <a:off x="3779978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9" name="Google Shape;10619;p34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0" name="Google Shape;10620;p34"/>
            <p:cNvSpPr/>
            <p:nvPr/>
          </p:nvSpPr>
          <p:spPr>
            <a:xfrm>
              <a:off x="31774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1" name="Google Shape;10621;p34"/>
            <p:cNvSpPr/>
            <p:nvPr/>
          </p:nvSpPr>
          <p:spPr>
            <a:xfrm>
              <a:off x="2620879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2" name="Google Shape;10622;p34"/>
            <p:cNvSpPr/>
            <p:nvPr/>
          </p:nvSpPr>
          <p:spPr>
            <a:xfrm>
              <a:off x="4122751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3" name="Google Shape;10623;p34"/>
            <p:cNvSpPr/>
            <p:nvPr/>
          </p:nvSpPr>
          <p:spPr>
            <a:xfrm>
              <a:off x="2639562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4" name="Google Shape;10624;p34"/>
            <p:cNvSpPr/>
            <p:nvPr/>
          </p:nvSpPr>
          <p:spPr>
            <a:xfrm>
              <a:off x="3374119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5" name="Google Shape;10625;p34"/>
            <p:cNvSpPr/>
            <p:nvPr/>
          </p:nvSpPr>
          <p:spPr>
            <a:xfrm>
              <a:off x="437460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6" name="Google Shape;10626;p34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7" name="Google Shape;10627;p34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8" name="Google Shape;10628;p34"/>
            <p:cNvSpPr/>
            <p:nvPr/>
          </p:nvSpPr>
          <p:spPr>
            <a:xfrm>
              <a:off x="4953117" y="75906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9" name="Google Shape;10629;p34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0" name="Google Shape;10630;p34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1" name="Google Shape;10631;p34"/>
            <p:cNvSpPr/>
            <p:nvPr/>
          </p:nvSpPr>
          <p:spPr>
            <a:xfrm>
              <a:off x="4598487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2" name="Google Shape;10632;p34"/>
            <p:cNvSpPr/>
            <p:nvPr/>
          </p:nvSpPr>
          <p:spPr>
            <a:xfrm>
              <a:off x="479446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3" name="Google Shape;10633;p34"/>
            <p:cNvSpPr/>
            <p:nvPr/>
          </p:nvSpPr>
          <p:spPr>
            <a:xfrm>
              <a:off x="3787015" y="163045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4" name="Google Shape;10634;p34"/>
            <p:cNvSpPr/>
            <p:nvPr/>
          </p:nvSpPr>
          <p:spPr>
            <a:xfrm>
              <a:off x="39362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5" name="Google Shape;10635;p34"/>
            <p:cNvSpPr/>
            <p:nvPr/>
          </p:nvSpPr>
          <p:spPr>
            <a:xfrm>
              <a:off x="3917552" y="57529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6" name="Google Shape;10636;p34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7" name="Google Shape;10637;p34"/>
            <p:cNvSpPr/>
            <p:nvPr/>
          </p:nvSpPr>
          <p:spPr>
            <a:xfrm>
              <a:off x="4719770" y="123480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8" name="Google Shape;10638;p34"/>
            <p:cNvSpPr/>
            <p:nvPr/>
          </p:nvSpPr>
          <p:spPr>
            <a:xfrm>
              <a:off x="3121561" y="16115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9" name="Google Shape;10639;p34"/>
            <p:cNvSpPr/>
            <p:nvPr/>
          </p:nvSpPr>
          <p:spPr>
            <a:xfrm>
              <a:off x="4421366" y="24406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0" name="Google Shape;10640;p34"/>
            <p:cNvSpPr/>
            <p:nvPr/>
          </p:nvSpPr>
          <p:spPr>
            <a:xfrm>
              <a:off x="2956649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1" name="Google Shape;10641;p34"/>
            <p:cNvSpPr/>
            <p:nvPr/>
          </p:nvSpPr>
          <p:spPr>
            <a:xfrm>
              <a:off x="4458732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2" name="Google Shape;10642;p34"/>
            <p:cNvSpPr/>
            <p:nvPr/>
          </p:nvSpPr>
          <p:spPr>
            <a:xfrm>
              <a:off x="3805663" y="128195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3" name="Google Shape;10643;p34"/>
            <p:cNvSpPr/>
            <p:nvPr/>
          </p:nvSpPr>
          <p:spPr>
            <a:xfrm>
              <a:off x="2434328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4" name="Google Shape;10644;p34"/>
            <p:cNvSpPr/>
            <p:nvPr/>
          </p:nvSpPr>
          <p:spPr>
            <a:xfrm>
              <a:off x="4337414" y="157388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5" name="Google Shape;10645;p34"/>
            <p:cNvSpPr/>
            <p:nvPr/>
          </p:nvSpPr>
          <p:spPr>
            <a:xfrm>
              <a:off x="4990272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6" name="Google Shape;10646;p34"/>
            <p:cNvSpPr/>
            <p:nvPr/>
          </p:nvSpPr>
          <p:spPr>
            <a:xfrm>
              <a:off x="3429430" y="147036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7" name="Google Shape;10647;p34"/>
            <p:cNvSpPr/>
            <p:nvPr/>
          </p:nvSpPr>
          <p:spPr>
            <a:xfrm>
              <a:off x="2620879" y="130080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8" name="Google Shape;10648;p34"/>
            <p:cNvSpPr/>
            <p:nvPr/>
          </p:nvSpPr>
          <p:spPr>
            <a:xfrm>
              <a:off x="2854015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9" name="Google Shape;10649;p34"/>
            <p:cNvSpPr/>
            <p:nvPr/>
          </p:nvSpPr>
          <p:spPr>
            <a:xfrm>
              <a:off x="2322264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0" name="Google Shape;10650;p34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1" name="Google Shape;10651;p34"/>
            <p:cNvSpPr/>
            <p:nvPr/>
          </p:nvSpPr>
          <p:spPr>
            <a:xfrm>
              <a:off x="3381156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2" name="Google Shape;10652;p34"/>
            <p:cNvSpPr/>
            <p:nvPr/>
          </p:nvSpPr>
          <p:spPr>
            <a:xfrm>
              <a:off x="2521411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3" name="Google Shape;10653;p34"/>
            <p:cNvSpPr/>
            <p:nvPr/>
          </p:nvSpPr>
          <p:spPr>
            <a:xfrm>
              <a:off x="3158928" y="280806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4" name="Google Shape;10654;p34"/>
            <p:cNvSpPr/>
            <p:nvPr/>
          </p:nvSpPr>
          <p:spPr>
            <a:xfrm>
              <a:off x="3870932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5" name="Google Shape;10655;p34"/>
            <p:cNvSpPr/>
            <p:nvPr/>
          </p:nvSpPr>
          <p:spPr>
            <a:xfrm>
              <a:off x="3917552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6" name="Google Shape;10656;p34"/>
            <p:cNvSpPr/>
            <p:nvPr/>
          </p:nvSpPr>
          <p:spPr>
            <a:xfrm>
              <a:off x="45611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7" name="Google Shape;10657;p34"/>
            <p:cNvSpPr/>
            <p:nvPr/>
          </p:nvSpPr>
          <p:spPr>
            <a:xfrm>
              <a:off x="4738453" y="25756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8" name="Google Shape;10658;p34"/>
            <p:cNvSpPr/>
            <p:nvPr/>
          </p:nvSpPr>
          <p:spPr>
            <a:xfrm>
              <a:off x="2872698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9" name="Google Shape;10659;p34"/>
            <p:cNvSpPr/>
            <p:nvPr/>
          </p:nvSpPr>
          <p:spPr>
            <a:xfrm>
              <a:off x="417880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0" name="Google Shape;10660;p34"/>
            <p:cNvSpPr/>
            <p:nvPr/>
          </p:nvSpPr>
          <p:spPr>
            <a:xfrm>
              <a:off x="2993981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1" name="Google Shape;10661;p34"/>
            <p:cNvSpPr/>
            <p:nvPr/>
          </p:nvSpPr>
          <p:spPr>
            <a:xfrm>
              <a:off x="4141434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2" name="Google Shape;10662;p34"/>
            <p:cNvSpPr/>
            <p:nvPr/>
          </p:nvSpPr>
          <p:spPr>
            <a:xfrm>
              <a:off x="3587868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3" name="Google Shape;10663;p34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4" name="Google Shape;10664;p34"/>
            <p:cNvSpPr/>
            <p:nvPr/>
          </p:nvSpPr>
          <p:spPr>
            <a:xfrm>
              <a:off x="3503917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5" name="Google Shape;10665;p34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6" name="Google Shape;10666;p34"/>
            <p:cNvSpPr/>
            <p:nvPr/>
          </p:nvSpPr>
          <p:spPr>
            <a:xfrm>
              <a:off x="2816859" y="377375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7" name="Google Shape;10667;p34"/>
            <p:cNvSpPr/>
            <p:nvPr/>
          </p:nvSpPr>
          <p:spPr>
            <a:xfrm>
              <a:off x="2816859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8" name="Google Shape;10668;p34"/>
            <p:cNvSpPr/>
            <p:nvPr/>
          </p:nvSpPr>
          <p:spPr>
            <a:xfrm>
              <a:off x="479446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9" name="Google Shape;10669;p34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0" name="Google Shape;10670;p34"/>
            <p:cNvSpPr/>
            <p:nvPr/>
          </p:nvSpPr>
          <p:spPr>
            <a:xfrm>
              <a:off x="4617170" y="34392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1" name="Google Shape;10671;p34"/>
            <p:cNvSpPr/>
            <p:nvPr/>
          </p:nvSpPr>
          <p:spPr>
            <a:xfrm>
              <a:off x="435592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2" name="Google Shape;10672;p34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3" name="Google Shape;10673;p34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4" name="Google Shape;10674;p34"/>
            <p:cNvSpPr/>
            <p:nvPr/>
          </p:nvSpPr>
          <p:spPr>
            <a:xfrm>
              <a:off x="4020151" y="456527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5" name="Google Shape;10675;p34"/>
            <p:cNvSpPr/>
            <p:nvPr/>
          </p:nvSpPr>
          <p:spPr>
            <a:xfrm>
              <a:off x="4906356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6" name="Google Shape;10676;p34"/>
            <p:cNvSpPr/>
            <p:nvPr/>
          </p:nvSpPr>
          <p:spPr>
            <a:xfrm>
              <a:off x="241564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7" name="Google Shape;10677;p34"/>
            <p:cNvSpPr/>
            <p:nvPr/>
          </p:nvSpPr>
          <p:spPr>
            <a:xfrm>
              <a:off x="273755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8" name="Google Shape;10678;p34"/>
            <p:cNvSpPr/>
            <p:nvPr/>
          </p:nvSpPr>
          <p:spPr>
            <a:xfrm>
              <a:off x="362523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9" name="Google Shape;10679;p34"/>
            <p:cNvSpPr/>
            <p:nvPr/>
          </p:nvSpPr>
          <p:spPr>
            <a:xfrm>
              <a:off x="307480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0" name="Google Shape;10680;p34"/>
            <p:cNvSpPr/>
            <p:nvPr/>
          </p:nvSpPr>
          <p:spPr>
            <a:xfrm>
              <a:off x="3606551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1" name="Google Shape;10681;p34"/>
            <p:cNvSpPr/>
            <p:nvPr/>
          </p:nvSpPr>
          <p:spPr>
            <a:xfrm>
              <a:off x="3102913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2" name="Google Shape;10682;p34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3" name="Google Shape;10683;p34"/>
            <p:cNvSpPr/>
            <p:nvPr/>
          </p:nvSpPr>
          <p:spPr>
            <a:xfrm>
              <a:off x="2322264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4" name="Google Shape;10684;p34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5" name="Google Shape;10685;p34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6" name="Google Shape;10686;p34"/>
            <p:cNvSpPr/>
            <p:nvPr/>
          </p:nvSpPr>
          <p:spPr>
            <a:xfrm>
              <a:off x="2502728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7" name="Google Shape;10687;p34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8" name="Google Shape;10688;p34"/>
            <p:cNvSpPr/>
            <p:nvPr/>
          </p:nvSpPr>
          <p:spPr>
            <a:xfrm>
              <a:off x="3184437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9" name="Google Shape;10689;p34"/>
            <p:cNvSpPr/>
            <p:nvPr/>
          </p:nvSpPr>
          <p:spPr>
            <a:xfrm>
              <a:off x="3297205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0" name="Google Shape;10690;p34"/>
            <p:cNvSpPr/>
            <p:nvPr/>
          </p:nvSpPr>
          <p:spPr>
            <a:xfrm>
              <a:off x="4495888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1" name="Google Shape;10691;p34"/>
            <p:cNvSpPr/>
            <p:nvPr/>
          </p:nvSpPr>
          <p:spPr>
            <a:xfrm>
              <a:off x="4598487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2" name="Google Shape;10692;p34"/>
            <p:cNvSpPr/>
            <p:nvPr/>
          </p:nvSpPr>
          <p:spPr>
            <a:xfrm>
              <a:off x="4757136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3" name="Google Shape;10693;p34"/>
            <p:cNvSpPr/>
            <p:nvPr/>
          </p:nvSpPr>
          <p:spPr>
            <a:xfrm>
              <a:off x="419744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4" name="Google Shape;10694;p34"/>
            <p:cNvSpPr/>
            <p:nvPr/>
          </p:nvSpPr>
          <p:spPr>
            <a:xfrm>
              <a:off x="2956649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5" name="Google Shape;10695;p34"/>
            <p:cNvSpPr/>
            <p:nvPr/>
          </p:nvSpPr>
          <p:spPr>
            <a:xfrm>
              <a:off x="2340947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6" name="Google Shape;10696;p34"/>
            <p:cNvSpPr/>
            <p:nvPr/>
          </p:nvSpPr>
          <p:spPr>
            <a:xfrm>
              <a:off x="2434328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7" name="Google Shape;10697;p34"/>
            <p:cNvSpPr/>
            <p:nvPr/>
          </p:nvSpPr>
          <p:spPr>
            <a:xfrm>
              <a:off x="3870932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8" name="Google Shape;10698;p34"/>
            <p:cNvSpPr/>
            <p:nvPr/>
          </p:nvSpPr>
          <p:spPr>
            <a:xfrm>
              <a:off x="4337414" y="404238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9" name="Google Shape;10699;p34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0" name="Google Shape;10700;p34"/>
            <p:cNvSpPr/>
            <p:nvPr/>
          </p:nvSpPr>
          <p:spPr>
            <a:xfrm>
              <a:off x="4477204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1" name="Google Shape;10701;p34"/>
            <p:cNvSpPr/>
            <p:nvPr/>
          </p:nvSpPr>
          <p:spPr>
            <a:xfrm>
              <a:off x="4813151" y="33640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2" name="Google Shape;10702;p34"/>
            <p:cNvSpPr/>
            <p:nvPr/>
          </p:nvSpPr>
          <p:spPr>
            <a:xfrm>
              <a:off x="4953117" y="4315495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3" name="Google Shape;10703;p34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4" name="Google Shape;10704;p34"/>
            <p:cNvSpPr/>
            <p:nvPr/>
          </p:nvSpPr>
          <p:spPr>
            <a:xfrm>
              <a:off x="3077193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5" name="Google Shape;10705;p34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6" name="Google Shape;10706;p34"/>
            <p:cNvSpPr/>
            <p:nvPr/>
          </p:nvSpPr>
          <p:spPr>
            <a:xfrm>
              <a:off x="4880636" y="2909362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7" name="Google Shape;10707;p34"/>
            <p:cNvSpPr/>
            <p:nvPr/>
          </p:nvSpPr>
          <p:spPr>
            <a:xfrm>
              <a:off x="4134432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8" name="Google Shape;10708;p34"/>
            <p:cNvSpPr/>
            <p:nvPr/>
          </p:nvSpPr>
          <p:spPr>
            <a:xfrm>
              <a:off x="2557827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09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9" name="Google Shape;10709;p34"/>
            <p:cNvSpPr/>
            <p:nvPr/>
          </p:nvSpPr>
          <p:spPr>
            <a:xfrm>
              <a:off x="3779978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0" name="Google Shape;10710;p34"/>
            <p:cNvSpPr/>
            <p:nvPr/>
          </p:nvSpPr>
          <p:spPr>
            <a:xfrm>
              <a:off x="3686597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1" name="Google Shape;10711;p34"/>
            <p:cNvSpPr/>
            <p:nvPr/>
          </p:nvSpPr>
          <p:spPr>
            <a:xfrm>
              <a:off x="31774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2" name="Google Shape;10712;p34"/>
            <p:cNvSpPr/>
            <p:nvPr/>
          </p:nvSpPr>
          <p:spPr>
            <a:xfrm>
              <a:off x="2620879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3" name="Google Shape;10713;p34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4" name="Google Shape;10714;p34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5" name="Google Shape;10715;p34"/>
            <p:cNvSpPr/>
            <p:nvPr/>
          </p:nvSpPr>
          <p:spPr>
            <a:xfrm>
              <a:off x="437460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6" name="Google Shape;10716;p34"/>
            <p:cNvSpPr/>
            <p:nvPr/>
          </p:nvSpPr>
          <p:spPr>
            <a:xfrm>
              <a:off x="4038834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7" name="Google Shape;10717;p34"/>
            <p:cNvSpPr/>
            <p:nvPr/>
          </p:nvSpPr>
          <p:spPr>
            <a:xfrm>
              <a:off x="4635853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8" name="Google Shape;10718;p34"/>
            <p:cNvSpPr/>
            <p:nvPr/>
          </p:nvSpPr>
          <p:spPr>
            <a:xfrm>
              <a:off x="4160117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9" name="Google Shape;10719;p34"/>
            <p:cNvSpPr/>
            <p:nvPr/>
          </p:nvSpPr>
          <p:spPr>
            <a:xfrm>
              <a:off x="4953117" y="35853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0" name="Google Shape;10720;p34"/>
            <p:cNvSpPr/>
            <p:nvPr/>
          </p:nvSpPr>
          <p:spPr>
            <a:xfrm>
              <a:off x="342943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1" name="Google Shape;10721;p34"/>
            <p:cNvSpPr/>
            <p:nvPr/>
          </p:nvSpPr>
          <p:spPr>
            <a:xfrm>
              <a:off x="3278557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2" name="Google Shape;10722;p34"/>
            <p:cNvSpPr/>
            <p:nvPr/>
          </p:nvSpPr>
          <p:spPr>
            <a:xfrm>
              <a:off x="2737552" y="30389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3" name="Google Shape;10723;p34"/>
            <p:cNvSpPr/>
            <p:nvPr/>
          </p:nvSpPr>
          <p:spPr>
            <a:xfrm>
              <a:off x="4598487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4" name="Google Shape;10724;p34"/>
            <p:cNvSpPr/>
            <p:nvPr/>
          </p:nvSpPr>
          <p:spPr>
            <a:xfrm>
              <a:off x="4906356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5" name="Google Shape;10725;p34"/>
            <p:cNvSpPr/>
            <p:nvPr/>
          </p:nvSpPr>
          <p:spPr>
            <a:xfrm>
              <a:off x="479446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6" name="Google Shape;10726;p34"/>
            <p:cNvSpPr/>
            <p:nvPr/>
          </p:nvSpPr>
          <p:spPr>
            <a:xfrm>
              <a:off x="3787015" y="4456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7" name="Google Shape;10727;p34"/>
            <p:cNvSpPr/>
            <p:nvPr/>
          </p:nvSpPr>
          <p:spPr>
            <a:xfrm>
              <a:off x="39362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8" name="Google Shape;10728;p34"/>
            <p:cNvSpPr/>
            <p:nvPr/>
          </p:nvSpPr>
          <p:spPr>
            <a:xfrm>
              <a:off x="3917552" y="34017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9" name="Google Shape;10729;p34"/>
            <p:cNvSpPr/>
            <p:nvPr/>
          </p:nvSpPr>
          <p:spPr>
            <a:xfrm>
              <a:off x="3667914" y="316617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0" name="Google Shape;10730;p34"/>
            <p:cNvSpPr/>
            <p:nvPr/>
          </p:nvSpPr>
          <p:spPr>
            <a:xfrm>
              <a:off x="4719770" y="406107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1" name="Google Shape;10731;p34"/>
            <p:cNvSpPr/>
            <p:nvPr/>
          </p:nvSpPr>
          <p:spPr>
            <a:xfrm>
              <a:off x="3121561" y="443804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2" name="Google Shape;10732;p34"/>
            <p:cNvSpPr/>
            <p:nvPr/>
          </p:nvSpPr>
          <p:spPr>
            <a:xfrm>
              <a:off x="4458732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3" name="Google Shape;10733;p34"/>
            <p:cNvSpPr/>
            <p:nvPr/>
          </p:nvSpPr>
          <p:spPr>
            <a:xfrm>
              <a:off x="3805663" y="410822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4" name="Google Shape;10734;p34"/>
            <p:cNvSpPr/>
            <p:nvPr/>
          </p:nvSpPr>
          <p:spPr>
            <a:xfrm>
              <a:off x="2434328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5" name="Google Shape;10735;p34"/>
            <p:cNvSpPr/>
            <p:nvPr/>
          </p:nvSpPr>
          <p:spPr>
            <a:xfrm>
              <a:off x="3466586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6" name="Google Shape;10736;p34"/>
            <p:cNvSpPr/>
            <p:nvPr/>
          </p:nvSpPr>
          <p:spPr>
            <a:xfrm>
              <a:off x="4337414" y="440032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7" name="Google Shape;10737;p34"/>
            <p:cNvSpPr/>
            <p:nvPr/>
          </p:nvSpPr>
          <p:spPr>
            <a:xfrm>
              <a:off x="3429430" y="42966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8" name="Google Shape;10738;p34"/>
            <p:cNvSpPr/>
            <p:nvPr/>
          </p:nvSpPr>
          <p:spPr>
            <a:xfrm>
              <a:off x="2620879" y="41270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9" name="Google Shape;10739;p34"/>
            <p:cNvSpPr/>
            <p:nvPr/>
          </p:nvSpPr>
          <p:spPr>
            <a:xfrm>
              <a:off x="2854015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0" name="Google Shape;10740;p34"/>
            <p:cNvSpPr/>
            <p:nvPr/>
          </p:nvSpPr>
          <p:spPr>
            <a:xfrm>
              <a:off x="2322264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1" name="Google Shape;10741;p34"/>
            <p:cNvSpPr/>
            <p:nvPr/>
          </p:nvSpPr>
          <p:spPr>
            <a:xfrm>
              <a:off x="4020151" y="31096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2" name="Google Shape;10742;p34"/>
            <p:cNvSpPr/>
            <p:nvPr/>
          </p:nvSpPr>
          <p:spPr>
            <a:xfrm>
              <a:off x="4248678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3" name="Google Shape;10743;p34"/>
            <p:cNvSpPr/>
            <p:nvPr/>
          </p:nvSpPr>
          <p:spPr>
            <a:xfrm>
              <a:off x="3749649" y="26825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4" name="Google Shape;10744;p34"/>
            <p:cNvSpPr/>
            <p:nvPr/>
          </p:nvSpPr>
          <p:spPr>
            <a:xfrm>
              <a:off x="3065547" y="259449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5" name="Google Shape;10745;p34"/>
            <p:cNvSpPr/>
            <p:nvPr/>
          </p:nvSpPr>
          <p:spPr>
            <a:xfrm>
              <a:off x="3381156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6" name="Google Shape;10746;p34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7" name="Google Shape;10747;p34"/>
            <p:cNvSpPr/>
            <p:nvPr/>
          </p:nvSpPr>
          <p:spPr>
            <a:xfrm>
              <a:off x="1072211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8" name="Google Shape;10748;p34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9" name="Google Shape;10749;p34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0" name="Google Shape;10750;p34"/>
            <p:cNvSpPr/>
            <p:nvPr/>
          </p:nvSpPr>
          <p:spPr>
            <a:xfrm>
              <a:off x="138008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1" name="Google Shape;10751;p34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2" name="Google Shape;10752;p34"/>
            <p:cNvSpPr/>
            <p:nvPr/>
          </p:nvSpPr>
          <p:spPr>
            <a:xfrm>
              <a:off x="1342889" y="141378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3" name="Google Shape;10753;p34"/>
            <p:cNvSpPr/>
            <p:nvPr/>
          </p:nvSpPr>
          <p:spPr>
            <a:xfrm>
              <a:off x="789324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4" name="Google Shape;10754;p34"/>
            <p:cNvSpPr/>
            <p:nvPr/>
          </p:nvSpPr>
          <p:spPr>
            <a:xfrm>
              <a:off x="1734674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5" name="Google Shape;10755;p34"/>
            <p:cNvSpPr/>
            <p:nvPr/>
          </p:nvSpPr>
          <p:spPr>
            <a:xfrm>
              <a:off x="70537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6" name="Google Shape;10756;p34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7" name="Google Shape;10757;p34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8" name="Google Shape;10758;p34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9" name="Google Shape;10759;p34"/>
            <p:cNvSpPr/>
            <p:nvPr/>
          </p:nvSpPr>
          <p:spPr>
            <a:xfrm>
              <a:off x="199574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0" name="Google Shape;10760;p34"/>
            <p:cNvSpPr/>
            <p:nvPr/>
          </p:nvSpPr>
          <p:spPr>
            <a:xfrm>
              <a:off x="1818626" y="613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1" name="Google Shape;10761;p34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2" name="Google Shape;10762;p34"/>
            <p:cNvSpPr/>
            <p:nvPr/>
          </p:nvSpPr>
          <p:spPr>
            <a:xfrm>
              <a:off x="1488977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3" name="Google Shape;10763;p34"/>
            <p:cNvSpPr/>
            <p:nvPr/>
          </p:nvSpPr>
          <p:spPr>
            <a:xfrm>
              <a:off x="2135713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4" name="Google Shape;10764;p34"/>
            <p:cNvSpPr/>
            <p:nvPr/>
          </p:nvSpPr>
          <p:spPr>
            <a:xfrm>
              <a:off x="1221607" y="173882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5" name="Google Shape;10765;p34"/>
            <p:cNvSpPr/>
            <p:nvPr/>
          </p:nvSpPr>
          <p:spPr>
            <a:xfrm>
              <a:off x="1006943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6" name="Google Shape;10766;p34"/>
            <p:cNvSpPr/>
            <p:nvPr/>
          </p:nvSpPr>
          <p:spPr>
            <a:xfrm>
              <a:off x="2107811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7" name="Google Shape;10767;p34"/>
            <p:cNvSpPr/>
            <p:nvPr/>
          </p:nvSpPr>
          <p:spPr>
            <a:xfrm>
              <a:off x="82669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8" name="Google Shape;10768;p34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9" name="Google Shape;10769;p34"/>
            <p:cNvSpPr/>
            <p:nvPr/>
          </p:nvSpPr>
          <p:spPr>
            <a:xfrm>
              <a:off x="808007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0" name="Google Shape;10770;p34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1" name="Google Shape;10771;p34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2" name="Google Shape;10772;p34"/>
            <p:cNvSpPr/>
            <p:nvPr/>
          </p:nvSpPr>
          <p:spPr>
            <a:xfrm>
              <a:off x="70537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3" name="Google Shape;10773;p34"/>
            <p:cNvSpPr/>
            <p:nvPr/>
          </p:nvSpPr>
          <p:spPr>
            <a:xfrm>
              <a:off x="1921260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4" name="Google Shape;10774;p34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5" name="Google Shape;10775;p34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6" name="Google Shape;10776;p34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7" name="Google Shape;10777;p34"/>
            <p:cNvSpPr/>
            <p:nvPr/>
          </p:nvSpPr>
          <p:spPr>
            <a:xfrm>
              <a:off x="1799942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8" name="Google Shape;10778;p34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9" name="Google Shape;10779;p34"/>
            <p:cNvSpPr/>
            <p:nvPr/>
          </p:nvSpPr>
          <p:spPr>
            <a:xfrm>
              <a:off x="139872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0" name="Google Shape;10780;p34"/>
            <p:cNvSpPr/>
            <p:nvPr/>
          </p:nvSpPr>
          <p:spPr>
            <a:xfrm>
              <a:off x="1072211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1" name="Google Shape;10781;p34"/>
            <p:cNvSpPr/>
            <p:nvPr/>
          </p:nvSpPr>
          <p:spPr>
            <a:xfrm>
              <a:off x="1538694" y="12159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2" name="Google Shape;10782;p34"/>
            <p:cNvSpPr/>
            <p:nvPr/>
          </p:nvSpPr>
          <p:spPr>
            <a:xfrm>
              <a:off x="1678660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3" name="Google Shape;10783;p34"/>
            <p:cNvSpPr/>
            <p:nvPr/>
          </p:nvSpPr>
          <p:spPr>
            <a:xfrm>
              <a:off x="2014430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4" name="Google Shape;10784;p34"/>
            <p:cNvSpPr/>
            <p:nvPr/>
          </p:nvSpPr>
          <p:spPr>
            <a:xfrm>
              <a:off x="2154396" y="1489225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5" name="Google Shape;10785;p34"/>
            <p:cNvSpPr/>
            <p:nvPr/>
          </p:nvSpPr>
          <p:spPr>
            <a:xfrm>
              <a:off x="826690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6" name="Google Shape;10786;p34"/>
            <p:cNvSpPr/>
            <p:nvPr/>
          </p:nvSpPr>
          <p:spPr>
            <a:xfrm>
              <a:off x="1324241" y="240294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7" name="Google Shape;10787;p34"/>
            <p:cNvSpPr/>
            <p:nvPr/>
          </p:nvSpPr>
          <p:spPr>
            <a:xfrm>
              <a:off x="278649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8" name="Google Shape;10788;p34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9" name="Google Shape;10789;p34"/>
            <p:cNvSpPr/>
            <p:nvPr/>
          </p:nvSpPr>
          <p:spPr>
            <a:xfrm>
              <a:off x="1335887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0" name="Google Shape;10790;p34"/>
            <p:cNvSpPr/>
            <p:nvPr/>
          </p:nvSpPr>
          <p:spPr>
            <a:xfrm>
              <a:off x="981258" y="2016719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1" name="Google Shape;10791;p34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2" name="Google Shape;10792;p34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3" name="Google Shape;10793;p34"/>
            <p:cNvSpPr/>
            <p:nvPr/>
          </p:nvSpPr>
          <p:spPr>
            <a:xfrm>
              <a:off x="1324241" y="21627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4" name="Google Shape;10794;p34"/>
            <p:cNvSpPr/>
            <p:nvPr/>
          </p:nvSpPr>
          <p:spPr>
            <a:xfrm>
              <a:off x="57561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5" name="Google Shape;10795;p34"/>
            <p:cNvSpPr/>
            <p:nvPr/>
          </p:nvSpPr>
          <p:spPr>
            <a:xfrm>
              <a:off x="157606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6" name="Google Shape;10796;p34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7" name="Google Shape;10797;p34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8" name="Google Shape;10798;p34"/>
            <p:cNvSpPr/>
            <p:nvPr/>
          </p:nvSpPr>
          <p:spPr>
            <a:xfrm>
              <a:off x="2154396" y="75906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9" name="Google Shape;10799;p34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0" name="Google Shape;10800;p34"/>
            <p:cNvSpPr/>
            <p:nvPr/>
          </p:nvSpPr>
          <p:spPr>
            <a:xfrm>
              <a:off x="1799942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1" name="Google Shape;10801;p34"/>
            <p:cNvSpPr/>
            <p:nvPr/>
          </p:nvSpPr>
          <p:spPr>
            <a:xfrm>
              <a:off x="199574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2" name="Google Shape;10802;p34"/>
            <p:cNvSpPr/>
            <p:nvPr/>
          </p:nvSpPr>
          <p:spPr>
            <a:xfrm>
              <a:off x="988260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3" name="Google Shape;10803;p34"/>
            <p:cNvSpPr/>
            <p:nvPr/>
          </p:nvSpPr>
          <p:spPr>
            <a:xfrm>
              <a:off x="1137655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4" name="Google Shape;10804;p34"/>
            <p:cNvSpPr/>
            <p:nvPr/>
          </p:nvSpPr>
          <p:spPr>
            <a:xfrm>
              <a:off x="1119007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5" name="Google Shape;10805;p34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6" name="Google Shape;10806;p34"/>
            <p:cNvSpPr/>
            <p:nvPr/>
          </p:nvSpPr>
          <p:spPr>
            <a:xfrm>
              <a:off x="1921260" y="12348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7" name="Google Shape;10807;p34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8" name="Google Shape;10808;p34"/>
            <p:cNvSpPr/>
            <p:nvPr/>
          </p:nvSpPr>
          <p:spPr>
            <a:xfrm>
              <a:off x="1622645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9" name="Google Shape;10809;p34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0" name="Google Shape;10810;p34"/>
            <p:cNvSpPr/>
            <p:nvPr/>
          </p:nvSpPr>
          <p:spPr>
            <a:xfrm>
              <a:off x="1659977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1" name="Google Shape;10811;p34"/>
            <p:cNvSpPr/>
            <p:nvPr/>
          </p:nvSpPr>
          <p:spPr>
            <a:xfrm>
              <a:off x="1006943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2" name="Google Shape;10812;p34"/>
            <p:cNvSpPr/>
            <p:nvPr/>
          </p:nvSpPr>
          <p:spPr>
            <a:xfrm>
              <a:off x="1538694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3" name="Google Shape;10813;p34"/>
            <p:cNvSpPr/>
            <p:nvPr/>
          </p:nvSpPr>
          <p:spPr>
            <a:xfrm>
              <a:off x="2191727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4" name="Google Shape;10814;p34"/>
            <p:cNvSpPr/>
            <p:nvPr/>
          </p:nvSpPr>
          <p:spPr>
            <a:xfrm>
              <a:off x="630675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5" name="Google Shape;10815;p34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6" name="Google Shape;10816;p34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7" name="Google Shape;10817;p34"/>
            <p:cNvSpPr/>
            <p:nvPr/>
          </p:nvSpPr>
          <p:spPr>
            <a:xfrm>
              <a:off x="582612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8" name="Google Shape;10818;p34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9" name="Google Shape;10819;p34"/>
            <p:cNvSpPr/>
            <p:nvPr/>
          </p:nvSpPr>
          <p:spPr>
            <a:xfrm>
              <a:off x="1072211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0" name="Google Shape;10820;p34"/>
            <p:cNvSpPr/>
            <p:nvPr/>
          </p:nvSpPr>
          <p:spPr>
            <a:xfrm>
              <a:off x="1119007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1" name="Google Shape;10821;p34"/>
            <p:cNvSpPr/>
            <p:nvPr/>
          </p:nvSpPr>
          <p:spPr>
            <a:xfrm>
              <a:off x="176261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2" name="Google Shape;10822;p34"/>
            <p:cNvSpPr/>
            <p:nvPr/>
          </p:nvSpPr>
          <p:spPr>
            <a:xfrm>
              <a:off x="1939908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3" name="Google Shape;10823;p34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4" name="Google Shape;10824;p34"/>
            <p:cNvSpPr/>
            <p:nvPr/>
          </p:nvSpPr>
          <p:spPr>
            <a:xfrm>
              <a:off x="138008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5" name="Google Shape;10825;p34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6" name="Google Shape;10826;p34"/>
            <p:cNvSpPr/>
            <p:nvPr/>
          </p:nvSpPr>
          <p:spPr>
            <a:xfrm>
              <a:off x="1342889" y="4240235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7" name="Google Shape;10827;p34"/>
            <p:cNvSpPr/>
            <p:nvPr/>
          </p:nvSpPr>
          <p:spPr>
            <a:xfrm>
              <a:off x="789324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8" name="Google Shape;10828;p34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9" name="Google Shape;10829;p34"/>
            <p:cNvSpPr/>
            <p:nvPr/>
          </p:nvSpPr>
          <p:spPr>
            <a:xfrm>
              <a:off x="70537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0" name="Google Shape;10830;p34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1" name="Google Shape;10831;p34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2" name="Google Shape;10832;p34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3" name="Google Shape;10833;p34"/>
            <p:cNvSpPr/>
            <p:nvPr/>
          </p:nvSpPr>
          <p:spPr>
            <a:xfrm>
              <a:off x="199574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4" name="Google Shape;10834;p34"/>
            <p:cNvSpPr/>
            <p:nvPr/>
          </p:nvSpPr>
          <p:spPr>
            <a:xfrm>
              <a:off x="1818626" y="34392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5" name="Google Shape;10835;p34"/>
            <p:cNvSpPr/>
            <p:nvPr/>
          </p:nvSpPr>
          <p:spPr>
            <a:xfrm>
              <a:off x="1557377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6" name="Google Shape;10836;p34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7" name="Google Shape;10837;p34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8" name="Google Shape;10838;p34"/>
            <p:cNvSpPr/>
            <p:nvPr/>
          </p:nvSpPr>
          <p:spPr>
            <a:xfrm>
              <a:off x="1221607" y="456527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9" name="Google Shape;10839;p34"/>
            <p:cNvSpPr/>
            <p:nvPr/>
          </p:nvSpPr>
          <p:spPr>
            <a:xfrm>
              <a:off x="2107811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0" name="Google Shape;10840;p34"/>
            <p:cNvSpPr/>
            <p:nvPr/>
          </p:nvSpPr>
          <p:spPr>
            <a:xfrm>
              <a:off x="82669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1" name="Google Shape;10841;p34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2" name="Google Shape;10842;p34"/>
            <p:cNvSpPr/>
            <p:nvPr/>
          </p:nvSpPr>
          <p:spPr>
            <a:xfrm>
              <a:off x="808007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3" name="Google Shape;10843;p34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4" name="Google Shape;10844;p34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5" name="Google Shape;10845;p34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6" name="Google Shape;10846;p34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7" name="Google Shape;10847;p34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8" name="Google Shape;10848;p34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9" name="Google Shape;10849;p34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0" name="Google Shape;10850;p34"/>
            <p:cNvSpPr/>
            <p:nvPr/>
          </p:nvSpPr>
          <p:spPr>
            <a:xfrm>
              <a:off x="1697343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1" name="Google Shape;10851;p34"/>
            <p:cNvSpPr/>
            <p:nvPr/>
          </p:nvSpPr>
          <p:spPr>
            <a:xfrm>
              <a:off x="1799942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2" name="Google Shape;10852;p34"/>
            <p:cNvSpPr/>
            <p:nvPr/>
          </p:nvSpPr>
          <p:spPr>
            <a:xfrm>
              <a:off x="1958592" y="31473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3" name="Google Shape;10853;p34"/>
            <p:cNvSpPr/>
            <p:nvPr/>
          </p:nvSpPr>
          <p:spPr>
            <a:xfrm>
              <a:off x="139872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4" name="Google Shape;10854;p34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5" name="Google Shape;10855;p34"/>
            <p:cNvSpPr/>
            <p:nvPr/>
          </p:nvSpPr>
          <p:spPr>
            <a:xfrm>
              <a:off x="1072211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6" name="Google Shape;10856;p34"/>
            <p:cNvSpPr/>
            <p:nvPr/>
          </p:nvSpPr>
          <p:spPr>
            <a:xfrm>
              <a:off x="1538694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7" name="Google Shape;10857;p34"/>
            <p:cNvSpPr/>
            <p:nvPr/>
          </p:nvSpPr>
          <p:spPr>
            <a:xfrm>
              <a:off x="1678660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8" name="Google Shape;10858;p34"/>
            <p:cNvSpPr/>
            <p:nvPr/>
          </p:nvSpPr>
          <p:spPr>
            <a:xfrm>
              <a:off x="2014430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9" name="Google Shape;10859;p34"/>
            <p:cNvSpPr/>
            <p:nvPr/>
          </p:nvSpPr>
          <p:spPr>
            <a:xfrm>
              <a:off x="2154396" y="4315495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0" name="Google Shape;10860;p34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1" name="Google Shape;10861;p34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2" name="Google Shape;10862;p34"/>
            <p:cNvSpPr/>
            <p:nvPr/>
          </p:nvSpPr>
          <p:spPr>
            <a:xfrm>
              <a:off x="2082091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3" name="Google Shape;10863;p34"/>
            <p:cNvSpPr/>
            <p:nvPr/>
          </p:nvSpPr>
          <p:spPr>
            <a:xfrm>
              <a:off x="1335887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4" name="Google Shape;10864;p34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5" name="Google Shape;10865;p34"/>
            <p:cNvSpPr/>
            <p:nvPr/>
          </p:nvSpPr>
          <p:spPr>
            <a:xfrm>
              <a:off x="888053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6" name="Google Shape;10866;p34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7" name="Google Shape;10867;p34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8" name="Google Shape;10868;p34"/>
            <p:cNvSpPr/>
            <p:nvPr/>
          </p:nvSpPr>
          <p:spPr>
            <a:xfrm>
              <a:off x="157606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9" name="Google Shape;10869;p34"/>
            <p:cNvSpPr/>
            <p:nvPr/>
          </p:nvSpPr>
          <p:spPr>
            <a:xfrm>
              <a:off x="1240290" y="292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0" name="Google Shape;10870;p34"/>
            <p:cNvSpPr/>
            <p:nvPr/>
          </p:nvSpPr>
          <p:spPr>
            <a:xfrm>
              <a:off x="1837309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1" name="Google Shape;10871;p34"/>
            <p:cNvSpPr/>
            <p:nvPr/>
          </p:nvSpPr>
          <p:spPr>
            <a:xfrm>
              <a:off x="1361573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2" name="Google Shape;10872;p34"/>
            <p:cNvSpPr/>
            <p:nvPr/>
          </p:nvSpPr>
          <p:spPr>
            <a:xfrm>
              <a:off x="2154396" y="35853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3" name="Google Shape;10873;p34"/>
            <p:cNvSpPr/>
            <p:nvPr/>
          </p:nvSpPr>
          <p:spPr>
            <a:xfrm>
              <a:off x="63067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4" name="Google Shape;10874;p34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5" name="Google Shape;10875;p34"/>
            <p:cNvSpPr/>
            <p:nvPr/>
          </p:nvSpPr>
          <p:spPr>
            <a:xfrm>
              <a:off x="1799942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6" name="Google Shape;10876;p34"/>
            <p:cNvSpPr/>
            <p:nvPr/>
          </p:nvSpPr>
          <p:spPr>
            <a:xfrm>
              <a:off x="2107811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7" name="Google Shape;10877;p34"/>
            <p:cNvSpPr/>
            <p:nvPr/>
          </p:nvSpPr>
          <p:spPr>
            <a:xfrm>
              <a:off x="199574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8" name="Google Shape;10878;p34"/>
            <p:cNvSpPr/>
            <p:nvPr/>
          </p:nvSpPr>
          <p:spPr>
            <a:xfrm>
              <a:off x="988260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9" name="Google Shape;10879;p34"/>
            <p:cNvSpPr/>
            <p:nvPr/>
          </p:nvSpPr>
          <p:spPr>
            <a:xfrm>
              <a:off x="1137655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0" name="Google Shape;10880;p34"/>
            <p:cNvSpPr/>
            <p:nvPr/>
          </p:nvSpPr>
          <p:spPr>
            <a:xfrm>
              <a:off x="1119007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1" name="Google Shape;10881;p34"/>
            <p:cNvSpPr/>
            <p:nvPr/>
          </p:nvSpPr>
          <p:spPr>
            <a:xfrm>
              <a:off x="869405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2" name="Google Shape;10882;p34"/>
            <p:cNvSpPr/>
            <p:nvPr/>
          </p:nvSpPr>
          <p:spPr>
            <a:xfrm>
              <a:off x="1921260" y="40610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3" name="Google Shape;10883;p34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4" name="Google Shape;10884;p34"/>
            <p:cNvSpPr/>
            <p:nvPr/>
          </p:nvSpPr>
          <p:spPr>
            <a:xfrm>
              <a:off x="1659977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5" name="Google Shape;10885;p34"/>
            <p:cNvSpPr/>
            <p:nvPr/>
          </p:nvSpPr>
          <p:spPr>
            <a:xfrm>
              <a:off x="1006943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6" name="Google Shape;10886;p34"/>
            <p:cNvSpPr/>
            <p:nvPr/>
          </p:nvSpPr>
          <p:spPr>
            <a:xfrm>
              <a:off x="66804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7" name="Google Shape;10887;p34"/>
            <p:cNvSpPr/>
            <p:nvPr/>
          </p:nvSpPr>
          <p:spPr>
            <a:xfrm>
              <a:off x="1538694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8" name="Google Shape;10888;p34"/>
            <p:cNvSpPr/>
            <p:nvPr/>
          </p:nvSpPr>
          <p:spPr>
            <a:xfrm>
              <a:off x="630675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9" name="Google Shape;10889;p34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0" name="Google Shape;10890;p34"/>
            <p:cNvSpPr/>
            <p:nvPr/>
          </p:nvSpPr>
          <p:spPr>
            <a:xfrm>
              <a:off x="1221607" y="310960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1" name="Google Shape;10891;p34"/>
            <p:cNvSpPr/>
            <p:nvPr/>
          </p:nvSpPr>
          <p:spPr>
            <a:xfrm>
              <a:off x="1450133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2" name="Google Shape;10892;p34"/>
            <p:cNvSpPr/>
            <p:nvPr/>
          </p:nvSpPr>
          <p:spPr>
            <a:xfrm>
              <a:off x="951104" y="26825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3" name="Google Shape;10893;p34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4" name="Google Shape;10894;p34"/>
            <p:cNvSpPr/>
            <p:nvPr/>
          </p:nvSpPr>
          <p:spPr>
            <a:xfrm>
              <a:off x="582612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8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6"/>
          <p:cNvSpPr txBox="1">
            <a:spLocks noGrp="1"/>
          </p:cNvSpPr>
          <p:nvPr>
            <p:ph type="title"/>
          </p:nvPr>
        </p:nvSpPr>
        <p:spPr>
          <a:xfrm>
            <a:off x="636537" y="376007"/>
            <a:ext cx="4936500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grpSp>
        <p:nvGrpSpPr>
          <p:cNvPr id="1511" name="Google Shape;1511;p6"/>
          <p:cNvGrpSpPr/>
          <p:nvPr/>
        </p:nvGrpSpPr>
        <p:grpSpPr>
          <a:xfrm>
            <a:off x="18139" y="-44102"/>
            <a:ext cx="9120445" cy="5202912"/>
            <a:chOff x="18139" y="-44102"/>
            <a:chExt cx="9120445" cy="5202912"/>
          </a:xfrm>
        </p:grpSpPr>
        <p:sp>
          <p:nvSpPr>
            <p:cNvPr id="1512" name="Google Shape;1512;p6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6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6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6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6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6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6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6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6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6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6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6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6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6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6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6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6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6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6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6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6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6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6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6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6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6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6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6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6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6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6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6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6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6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6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6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6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6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6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6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6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6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6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6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6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6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6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6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6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6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6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6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6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6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6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6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6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6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6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6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6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6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6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6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6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6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6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6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6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6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6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6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6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6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6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6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6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6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6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6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6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6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6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6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6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6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6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6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6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6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6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6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6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6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6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6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6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6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6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6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6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6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6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6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6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6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6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6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6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6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6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6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6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6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6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6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6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6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6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6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6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6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6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6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6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6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6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6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6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6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6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6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6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6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6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6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6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6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6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6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6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6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6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6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4" name="Google Shape;1824;p8"/>
          <p:cNvGrpSpPr/>
          <p:nvPr/>
        </p:nvGrpSpPr>
        <p:grpSpPr>
          <a:xfrm>
            <a:off x="18139" y="-44102"/>
            <a:ext cx="9120445" cy="5221595"/>
            <a:chOff x="18139" y="-44102"/>
            <a:chExt cx="9120445" cy="5221595"/>
          </a:xfrm>
        </p:grpSpPr>
        <p:sp>
          <p:nvSpPr>
            <p:cNvPr id="1825" name="Google Shape;1825;p8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8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8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8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8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8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8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8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8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8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8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8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8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8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8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8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8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8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8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8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8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8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8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8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8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8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8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8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8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8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8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8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8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8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8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8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8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8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8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8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8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8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8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8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8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8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8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8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8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8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8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8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8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8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8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8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8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8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8"/>
            <p:cNvSpPr/>
            <p:nvPr/>
          </p:nvSpPr>
          <p:spPr>
            <a:xfrm>
              <a:off x="6977345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8"/>
            <p:cNvSpPr/>
            <p:nvPr/>
          </p:nvSpPr>
          <p:spPr>
            <a:xfrm>
              <a:off x="5792736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8"/>
            <p:cNvSpPr/>
            <p:nvPr/>
          </p:nvSpPr>
          <p:spPr>
            <a:xfrm>
              <a:off x="5475438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8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8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8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8"/>
            <p:cNvSpPr/>
            <p:nvPr/>
          </p:nvSpPr>
          <p:spPr>
            <a:xfrm>
              <a:off x="6302672" y="128195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8"/>
            <p:cNvSpPr/>
            <p:nvPr/>
          </p:nvSpPr>
          <p:spPr>
            <a:xfrm>
              <a:off x="6077101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8"/>
            <p:cNvSpPr/>
            <p:nvPr/>
          </p:nvSpPr>
          <p:spPr>
            <a:xfrm>
              <a:off x="5615404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8"/>
            <p:cNvSpPr/>
            <p:nvPr/>
          </p:nvSpPr>
          <p:spPr>
            <a:xfrm>
              <a:off x="5615404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8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8"/>
            <p:cNvSpPr/>
            <p:nvPr/>
          </p:nvSpPr>
          <p:spPr>
            <a:xfrm>
              <a:off x="5517414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8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8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8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8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8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8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8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8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8"/>
            <p:cNvSpPr/>
            <p:nvPr/>
          </p:nvSpPr>
          <p:spPr>
            <a:xfrm>
              <a:off x="642395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8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8"/>
            <p:cNvSpPr/>
            <p:nvPr/>
          </p:nvSpPr>
          <p:spPr>
            <a:xfrm>
              <a:off x="6405272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8"/>
            <p:cNvSpPr/>
            <p:nvPr/>
          </p:nvSpPr>
          <p:spPr>
            <a:xfrm>
              <a:off x="5901423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8"/>
            <p:cNvSpPr/>
            <p:nvPr/>
          </p:nvSpPr>
          <p:spPr>
            <a:xfrm>
              <a:off x="6016442" y="223820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8"/>
            <p:cNvSpPr/>
            <p:nvPr/>
          </p:nvSpPr>
          <p:spPr>
            <a:xfrm>
              <a:off x="5121019" y="131966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8"/>
            <p:cNvSpPr/>
            <p:nvPr/>
          </p:nvSpPr>
          <p:spPr>
            <a:xfrm>
              <a:off x="6302672" y="220049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8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8"/>
            <p:cNvSpPr/>
            <p:nvPr/>
          </p:nvSpPr>
          <p:spPr>
            <a:xfrm>
              <a:off x="5301272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8"/>
            <p:cNvSpPr/>
            <p:nvPr/>
          </p:nvSpPr>
          <p:spPr>
            <a:xfrm>
              <a:off x="5774053" y="2080333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8"/>
            <p:cNvSpPr/>
            <p:nvPr/>
          </p:nvSpPr>
          <p:spPr>
            <a:xfrm>
              <a:off x="5983157" y="87204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8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8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8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8"/>
            <p:cNvSpPr/>
            <p:nvPr/>
          </p:nvSpPr>
          <p:spPr>
            <a:xfrm>
              <a:off x="5232873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8"/>
            <p:cNvSpPr/>
            <p:nvPr/>
          </p:nvSpPr>
          <p:spPr>
            <a:xfrm>
              <a:off x="6669476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5232873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587573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5151314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5356548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5976120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5419423" y="10416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5438107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6172664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734744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6716272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5920106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5755370" y="235118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5232873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227975" y="147036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5419423" y="130080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5652770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5121019" y="74020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8"/>
            <p:cNvSpPr/>
            <p:nvPr/>
          </p:nvSpPr>
          <p:spPr>
            <a:xfrm>
              <a:off x="6179701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8"/>
            <p:cNvSpPr/>
            <p:nvPr/>
          </p:nvSpPr>
          <p:spPr>
            <a:xfrm>
              <a:off x="5319955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8"/>
            <p:cNvSpPr/>
            <p:nvPr/>
          </p:nvSpPr>
          <p:spPr>
            <a:xfrm>
              <a:off x="5957472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8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8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8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8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8"/>
            <p:cNvSpPr/>
            <p:nvPr/>
          </p:nvSpPr>
          <p:spPr>
            <a:xfrm>
              <a:off x="5671418" y="329801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8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8"/>
            <p:cNvSpPr/>
            <p:nvPr/>
          </p:nvSpPr>
          <p:spPr>
            <a:xfrm>
              <a:off x="5792736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8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8"/>
            <p:cNvSpPr/>
            <p:nvPr/>
          </p:nvSpPr>
          <p:spPr>
            <a:xfrm>
              <a:off x="6386589" y="441918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8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8"/>
            <p:cNvSpPr/>
            <p:nvPr/>
          </p:nvSpPr>
          <p:spPr>
            <a:xfrm>
              <a:off x="6302672" y="410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8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8"/>
            <p:cNvSpPr/>
            <p:nvPr/>
          </p:nvSpPr>
          <p:spPr>
            <a:xfrm>
              <a:off x="5615404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8"/>
            <p:cNvSpPr/>
            <p:nvPr/>
          </p:nvSpPr>
          <p:spPr>
            <a:xfrm>
              <a:off x="5615404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8"/>
            <p:cNvSpPr/>
            <p:nvPr/>
          </p:nvSpPr>
          <p:spPr>
            <a:xfrm>
              <a:off x="7593012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8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8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8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8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8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8"/>
            <p:cNvSpPr/>
            <p:nvPr/>
          </p:nvSpPr>
          <p:spPr>
            <a:xfrm>
              <a:off x="6818872" y="456527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8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8"/>
            <p:cNvSpPr/>
            <p:nvPr/>
          </p:nvSpPr>
          <p:spPr>
            <a:xfrm>
              <a:off x="5214189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8"/>
            <p:cNvSpPr/>
            <p:nvPr/>
          </p:nvSpPr>
          <p:spPr>
            <a:xfrm>
              <a:off x="5536097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8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8"/>
            <p:cNvSpPr/>
            <p:nvPr/>
          </p:nvSpPr>
          <p:spPr>
            <a:xfrm>
              <a:off x="5873521" y="309074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8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8"/>
            <p:cNvSpPr/>
            <p:nvPr/>
          </p:nvSpPr>
          <p:spPr>
            <a:xfrm>
              <a:off x="5901423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8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8"/>
            <p:cNvSpPr/>
            <p:nvPr/>
          </p:nvSpPr>
          <p:spPr>
            <a:xfrm>
              <a:off x="5121019" y="41459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8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8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8"/>
            <p:cNvSpPr/>
            <p:nvPr/>
          </p:nvSpPr>
          <p:spPr>
            <a:xfrm>
              <a:off x="5301272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8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8"/>
            <p:cNvSpPr/>
            <p:nvPr/>
          </p:nvSpPr>
          <p:spPr>
            <a:xfrm>
              <a:off x="5983157" y="369849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8"/>
            <p:cNvSpPr/>
            <p:nvPr/>
          </p:nvSpPr>
          <p:spPr>
            <a:xfrm>
              <a:off x="6095749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55370" y="27391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139667" y="255698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5232873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8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8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8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8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8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8"/>
            <p:cNvSpPr/>
            <p:nvPr/>
          </p:nvSpPr>
          <p:spPr>
            <a:xfrm>
              <a:off x="587573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8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8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8"/>
            <p:cNvSpPr/>
            <p:nvPr/>
          </p:nvSpPr>
          <p:spPr>
            <a:xfrm>
              <a:off x="5356548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8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8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8"/>
            <p:cNvSpPr/>
            <p:nvPr/>
          </p:nvSpPr>
          <p:spPr>
            <a:xfrm>
              <a:off x="5976120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8"/>
            <p:cNvSpPr/>
            <p:nvPr/>
          </p:nvSpPr>
          <p:spPr>
            <a:xfrm>
              <a:off x="5419423" y="38680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8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8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8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8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8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8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8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8"/>
            <p:cNvSpPr/>
            <p:nvPr/>
          </p:nvSpPr>
          <p:spPr>
            <a:xfrm>
              <a:off x="6227975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8"/>
            <p:cNvSpPr/>
            <p:nvPr/>
          </p:nvSpPr>
          <p:spPr>
            <a:xfrm>
              <a:off x="6077101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8"/>
            <p:cNvSpPr/>
            <p:nvPr/>
          </p:nvSpPr>
          <p:spPr>
            <a:xfrm>
              <a:off x="5536097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8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8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8"/>
            <p:cNvSpPr/>
            <p:nvPr/>
          </p:nvSpPr>
          <p:spPr>
            <a:xfrm>
              <a:off x="7593012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8"/>
            <p:cNvSpPr/>
            <p:nvPr/>
          </p:nvSpPr>
          <p:spPr>
            <a:xfrm>
              <a:off x="6585525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8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8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8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8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8"/>
            <p:cNvSpPr/>
            <p:nvPr/>
          </p:nvSpPr>
          <p:spPr>
            <a:xfrm>
              <a:off x="5920106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8"/>
            <p:cNvSpPr/>
            <p:nvPr/>
          </p:nvSpPr>
          <p:spPr>
            <a:xfrm>
              <a:off x="7257242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8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8"/>
            <p:cNvSpPr/>
            <p:nvPr/>
          </p:nvSpPr>
          <p:spPr>
            <a:xfrm>
              <a:off x="5232873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8"/>
            <p:cNvSpPr/>
            <p:nvPr/>
          </p:nvSpPr>
          <p:spPr>
            <a:xfrm>
              <a:off x="6265306" y="27202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8"/>
            <p:cNvSpPr/>
            <p:nvPr/>
          </p:nvSpPr>
          <p:spPr>
            <a:xfrm>
              <a:off x="7135959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8"/>
            <p:cNvSpPr/>
            <p:nvPr/>
          </p:nvSpPr>
          <p:spPr>
            <a:xfrm>
              <a:off x="6227975" y="42966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8"/>
            <p:cNvSpPr/>
            <p:nvPr/>
          </p:nvSpPr>
          <p:spPr>
            <a:xfrm>
              <a:off x="5419423" y="412708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8"/>
            <p:cNvSpPr/>
            <p:nvPr/>
          </p:nvSpPr>
          <p:spPr>
            <a:xfrm>
              <a:off x="5652770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8"/>
            <p:cNvSpPr/>
            <p:nvPr/>
          </p:nvSpPr>
          <p:spPr>
            <a:xfrm>
              <a:off x="5121019" y="35664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8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8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8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8"/>
            <p:cNvSpPr/>
            <p:nvPr/>
          </p:nvSpPr>
          <p:spPr>
            <a:xfrm>
              <a:off x="586409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8"/>
            <p:cNvSpPr/>
            <p:nvPr/>
          </p:nvSpPr>
          <p:spPr>
            <a:xfrm>
              <a:off x="6179701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8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8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8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8"/>
            <p:cNvSpPr/>
            <p:nvPr/>
          </p:nvSpPr>
          <p:spPr>
            <a:xfrm>
              <a:off x="2872698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8"/>
            <p:cNvSpPr/>
            <p:nvPr/>
          </p:nvSpPr>
          <p:spPr>
            <a:xfrm>
              <a:off x="417880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8"/>
            <p:cNvSpPr/>
            <p:nvPr/>
          </p:nvSpPr>
          <p:spPr>
            <a:xfrm>
              <a:off x="2993981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8"/>
            <p:cNvSpPr/>
            <p:nvPr/>
          </p:nvSpPr>
          <p:spPr>
            <a:xfrm>
              <a:off x="2676893" y="242180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8"/>
            <p:cNvSpPr/>
            <p:nvPr/>
          </p:nvSpPr>
          <p:spPr>
            <a:xfrm>
              <a:off x="4141434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8"/>
            <p:cNvSpPr/>
            <p:nvPr/>
          </p:nvSpPr>
          <p:spPr>
            <a:xfrm>
              <a:off x="3587868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8"/>
            <p:cNvSpPr/>
            <p:nvPr/>
          </p:nvSpPr>
          <p:spPr>
            <a:xfrm>
              <a:off x="4533219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8"/>
            <p:cNvSpPr/>
            <p:nvPr/>
          </p:nvSpPr>
          <p:spPr>
            <a:xfrm>
              <a:off x="3503917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8"/>
            <p:cNvSpPr/>
            <p:nvPr/>
          </p:nvSpPr>
          <p:spPr>
            <a:xfrm>
              <a:off x="3278557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8"/>
            <p:cNvSpPr/>
            <p:nvPr/>
          </p:nvSpPr>
          <p:spPr>
            <a:xfrm>
              <a:off x="2816859" y="94748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8"/>
            <p:cNvSpPr/>
            <p:nvPr/>
          </p:nvSpPr>
          <p:spPr>
            <a:xfrm>
              <a:off x="2816859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8"/>
            <p:cNvSpPr/>
            <p:nvPr/>
          </p:nvSpPr>
          <p:spPr>
            <a:xfrm>
              <a:off x="479446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8"/>
            <p:cNvSpPr/>
            <p:nvPr/>
          </p:nvSpPr>
          <p:spPr>
            <a:xfrm>
              <a:off x="2718869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8"/>
            <p:cNvSpPr/>
            <p:nvPr/>
          </p:nvSpPr>
          <p:spPr>
            <a:xfrm>
              <a:off x="4617170" y="6130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8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8"/>
            <p:cNvSpPr/>
            <p:nvPr/>
          </p:nvSpPr>
          <p:spPr>
            <a:xfrm>
              <a:off x="4287698" y="19790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8"/>
            <p:cNvSpPr/>
            <p:nvPr/>
          </p:nvSpPr>
          <p:spPr>
            <a:xfrm>
              <a:off x="4934433" y="212505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8"/>
            <p:cNvSpPr/>
            <p:nvPr/>
          </p:nvSpPr>
          <p:spPr>
            <a:xfrm>
              <a:off x="4020151" y="173882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8"/>
            <p:cNvSpPr/>
            <p:nvPr/>
          </p:nvSpPr>
          <p:spPr>
            <a:xfrm>
              <a:off x="3805663" y="237004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8"/>
            <p:cNvSpPr/>
            <p:nvPr/>
          </p:nvSpPr>
          <p:spPr>
            <a:xfrm>
              <a:off x="4906356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8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8"/>
            <p:cNvSpPr/>
            <p:nvPr/>
          </p:nvSpPr>
          <p:spPr>
            <a:xfrm>
              <a:off x="362523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8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8"/>
            <p:cNvSpPr/>
            <p:nvPr/>
          </p:nvSpPr>
          <p:spPr>
            <a:xfrm>
              <a:off x="3606551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8"/>
            <p:cNvSpPr/>
            <p:nvPr/>
          </p:nvSpPr>
          <p:spPr>
            <a:xfrm>
              <a:off x="3102913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6" y="0"/>
                    <a:pt x="0" y="237"/>
                    <a:pt x="0" y="536"/>
                  </a:cubicBezTo>
                  <a:cubicBezTo>
                    <a:pt x="0" y="830"/>
                    <a:pt x="236" y="1067"/>
                    <a:pt x="531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8"/>
            <p:cNvSpPr/>
            <p:nvPr/>
          </p:nvSpPr>
          <p:spPr>
            <a:xfrm>
              <a:off x="3217898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8"/>
            <p:cNvSpPr/>
            <p:nvPr/>
          </p:nvSpPr>
          <p:spPr>
            <a:xfrm>
              <a:off x="2322264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8"/>
            <p:cNvSpPr/>
            <p:nvPr/>
          </p:nvSpPr>
          <p:spPr>
            <a:xfrm>
              <a:off x="3503917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8"/>
            <p:cNvSpPr/>
            <p:nvPr/>
          </p:nvSpPr>
          <p:spPr>
            <a:xfrm>
              <a:off x="4719770" y="194145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8"/>
            <p:cNvSpPr/>
            <p:nvPr/>
          </p:nvSpPr>
          <p:spPr>
            <a:xfrm>
              <a:off x="2502728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8"/>
            <p:cNvSpPr/>
            <p:nvPr/>
          </p:nvSpPr>
          <p:spPr>
            <a:xfrm>
              <a:off x="2975333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8"/>
            <p:cNvSpPr/>
            <p:nvPr/>
          </p:nvSpPr>
          <p:spPr>
            <a:xfrm>
              <a:off x="3184437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8"/>
            <p:cNvSpPr/>
            <p:nvPr/>
          </p:nvSpPr>
          <p:spPr>
            <a:xfrm>
              <a:off x="3297205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8"/>
            <p:cNvSpPr/>
            <p:nvPr/>
          </p:nvSpPr>
          <p:spPr>
            <a:xfrm>
              <a:off x="4598487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8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8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8"/>
            <p:cNvSpPr/>
            <p:nvPr/>
          </p:nvSpPr>
          <p:spPr>
            <a:xfrm>
              <a:off x="2434328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8"/>
            <p:cNvSpPr/>
            <p:nvPr/>
          </p:nvSpPr>
          <p:spPr>
            <a:xfrm>
              <a:off x="3870932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8"/>
            <p:cNvSpPr/>
            <p:nvPr/>
          </p:nvSpPr>
          <p:spPr>
            <a:xfrm>
              <a:off x="4337414" y="121594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8"/>
            <p:cNvSpPr/>
            <p:nvPr/>
          </p:nvSpPr>
          <p:spPr>
            <a:xfrm>
              <a:off x="2434328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8"/>
            <p:cNvSpPr/>
            <p:nvPr/>
          </p:nvSpPr>
          <p:spPr>
            <a:xfrm>
              <a:off x="4477204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2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8"/>
            <p:cNvSpPr/>
            <p:nvPr/>
          </p:nvSpPr>
          <p:spPr>
            <a:xfrm>
              <a:off x="4813151" y="53757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8"/>
            <p:cNvSpPr/>
            <p:nvPr/>
          </p:nvSpPr>
          <p:spPr>
            <a:xfrm>
              <a:off x="4953117" y="1489225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8"/>
            <p:cNvSpPr/>
            <p:nvPr/>
          </p:nvSpPr>
          <p:spPr>
            <a:xfrm>
              <a:off x="3625235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2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8"/>
            <p:cNvSpPr/>
            <p:nvPr/>
          </p:nvSpPr>
          <p:spPr>
            <a:xfrm>
              <a:off x="4122751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8"/>
            <p:cNvSpPr/>
            <p:nvPr/>
          </p:nvSpPr>
          <p:spPr>
            <a:xfrm>
              <a:off x="3077193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8"/>
            <p:cNvSpPr/>
            <p:nvPr/>
          </p:nvSpPr>
          <p:spPr>
            <a:xfrm>
              <a:off x="2352593" y="1896527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8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8"/>
            <p:cNvSpPr/>
            <p:nvPr/>
          </p:nvSpPr>
          <p:spPr>
            <a:xfrm>
              <a:off x="4134432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8"/>
            <p:cNvSpPr/>
            <p:nvPr/>
          </p:nvSpPr>
          <p:spPr>
            <a:xfrm>
              <a:off x="2557827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8"/>
            <p:cNvSpPr/>
            <p:nvPr/>
          </p:nvSpPr>
          <p:spPr>
            <a:xfrm>
              <a:off x="3779978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8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8"/>
            <p:cNvSpPr/>
            <p:nvPr/>
          </p:nvSpPr>
          <p:spPr>
            <a:xfrm>
              <a:off x="31774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8"/>
            <p:cNvSpPr/>
            <p:nvPr/>
          </p:nvSpPr>
          <p:spPr>
            <a:xfrm>
              <a:off x="2620879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8"/>
            <p:cNvSpPr/>
            <p:nvPr/>
          </p:nvSpPr>
          <p:spPr>
            <a:xfrm>
              <a:off x="4122751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8"/>
            <p:cNvSpPr/>
            <p:nvPr/>
          </p:nvSpPr>
          <p:spPr>
            <a:xfrm>
              <a:off x="2639562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8"/>
            <p:cNvSpPr/>
            <p:nvPr/>
          </p:nvSpPr>
          <p:spPr>
            <a:xfrm>
              <a:off x="3374119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8"/>
            <p:cNvSpPr/>
            <p:nvPr/>
          </p:nvSpPr>
          <p:spPr>
            <a:xfrm>
              <a:off x="437460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8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8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8"/>
            <p:cNvSpPr/>
            <p:nvPr/>
          </p:nvSpPr>
          <p:spPr>
            <a:xfrm>
              <a:off x="4953117" y="75906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8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8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8"/>
            <p:cNvSpPr/>
            <p:nvPr/>
          </p:nvSpPr>
          <p:spPr>
            <a:xfrm>
              <a:off x="4598487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8"/>
            <p:cNvSpPr/>
            <p:nvPr/>
          </p:nvSpPr>
          <p:spPr>
            <a:xfrm>
              <a:off x="479446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8"/>
            <p:cNvSpPr/>
            <p:nvPr/>
          </p:nvSpPr>
          <p:spPr>
            <a:xfrm>
              <a:off x="3787015" y="163045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8"/>
            <p:cNvSpPr/>
            <p:nvPr/>
          </p:nvSpPr>
          <p:spPr>
            <a:xfrm>
              <a:off x="39362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8"/>
            <p:cNvSpPr/>
            <p:nvPr/>
          </p:nvSpPr>
          <p:spPr>
            <a:xfrm>
              <a:off x="3917552" y="57529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8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8"/>
            <p:cNvSpPr/>
            <p:nvPr/>
          </p:nvSpPr>
          <p:spPr>
            <a:xfrm>
              <a:off x="4719770" y="123480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8"/>
            <p:cNvSpPr/>
            <p:nvPr/>
          </p:nvSpPr>
          <p:spPr>
            <a:xfrm>
              <a:off x="3121561" y="16115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8"/>
            <p:cNvSpPr/>
            <p:nvPr/>
          </p:nvSpPr>
          <p:spPr>
            <a:xfrm>
              <a:off x="4421366" y="24406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8"/>
            <p:cNvSpPr/>
            <p:nvPr/>
          </p:nvSpPr>
          <p:spPr>
            <a:xfrm>
              <a:off x="2956649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8"/>
            <p:cNvSpPr/>
            <p:nvPr/>
          </p:nvSpPr>
          <p:spPr>
            <a:xfrm>
              <a:off x="4458732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8"/>
            <p:cNvSpPr/>
            <p:nvPr/>
          </p:nvSpPr>
          <p:spPr>
            <a:xfrm>
              <a:off x="3805663" y="128195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8"/>
            <p:cNvSpPr/>
            <p:nvPr/>
          </p:nvSpPr>
          <p:spPr>
            <a:xfrm>
              <a:off x="2434328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8"/>
            <p:cNvSpPr/>
            <p:nvPr/>
          </p:nvSpPr>
          <p:spPr>
            <a:xfrm>
              <a:off x="4337414" y="157388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8"/>
            <p:cNvSpPr/>
            <p:nvPr/>
          </p:nvSpPr>
          <p:spPr>
            <a:xfrm>
              <a:off x="4990272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8"/>
            <p:cNvSpPr/>
            <p:nvPr/>
          </p:nvSpPr>
          <p:spPr>
            <a:xfrm>
              <a:off x="3429430" y="147036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8"/>
            <p:cNvSpPr/>
            <p:nvPr/>
          </p:nvSpPr>
          <p:spPr>
            <a:xfrm>
              <a:off x="2620879" y="130080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8"/>
            <p:cNvSpPr/>
            <p:nvPr/>
          </p:nvSpPr>
          <p:spPr>
            <a:xfrm>
              <a:off x="2854015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8"/>
            <p:cNvSpPr/>
            <p:nvPr/>
          </p:nvSpPr>
          <p:spPr>
            <a:xfrm>
              <a:off x="2322264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8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8"/>
            <p:cNvSpPr/>
            <p:nvPr/>
          </p:nvSpPr>
          <p:spPr>
            <a:xfrm>
              <a:off x="3381156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8"/>
            <p:cNvSpPr/>
            <p:nvPr/>
          </p:nvSpPr>
          <p:spPr>
            <a:xfrm>
              <a:off x="2521411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8"/>
            <p:cNvSpPr/>
            <p:nvPr/>
          </p:nvSpPr>
          <p:spPr>
            <a:xfrm>
              <a:off x="3158928" y="280806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8"/>
            <p:cNvSpPr/>
            <p:nvPr/>
          </p:nvSpPr>
          <p:spPr>
            <a:xfrm>
              <a:off x="3870932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8"/>
            <p:cNvSpPr/>
            <p:nvPr/>
          </p:nvSpPr>
          <p:spPr>
            <a:xfrm>
              <a:off x="3917552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8"/>
            <p:cNvSpPr/>
            <p:nvPr/>
          </p:nvSpPr>
          <p:spPr>
            <a:xfrm>
              <a:off x="45611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8"/>
            <p:cNvSpPr/>
            <p:nvPr/>
          </p:nvSpPr>
          <p:spPr>
            <a:xfrm>
              <a:off x="4738453" y="25756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8"/>
            <p:cNvSpPr/>
            <p:nvPr/>
          </p:nvSpPr>
          <p:spPr>
            <a:xfrm>
              <a:off x="2872698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8"/>
            <p:cNvSpPr/>
            <p:nvPr/>
          </p:nvSpPr>
          <p:spPr>
            <a:xfrm>
              <a:off x="417880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8"/>
            <p:cNvSpPr/>
            <p:nvPr/>
          </p:nvSpPr>
          <p:spPr>
            <a:xfrm>
              <a:off x="2993981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8"/>
            <p:cNvSpPr/>
            <p:nvPr/>
          </p:nvSpPr>
          <p:spPr>
            <a:xfrm>
              <a:off x="4141434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8"/>
            <p:cNvSpPr/>
            <p:nvPr/>
          </p:nvSpPr>
          <p:spPr>
            <a:xfrm>
              <a:off x="3587868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8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8"/>
            <p:cNvSpPr/>
            <p:nvPr/>
          </p:nvSpPr>
          <p:spPr>
            <a:xfrm>
              <a:off x="3503917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8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8"/>
            <p:cNvSpPr/>
            <p:nvPr/>
          </p:nvSpPr>
          <p:spPr>
            <a:xfrm>
              <a:off x="2816859" y="377375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8"/>
            <p:cNvSpPr/>
            <p:nvPr/>
          </p:nvSpPr>
          <p:spPr>
            <a:xfrm>
              <a:off x="2816859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8"/>
            <p:cNvSpPr/>
            <p:nvPr/>
          </p:nvSpPr>
          <p:spPr>
            <a:xfrm>
              <a:off x="479446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8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8"/>
            <p:cNvSpPr/>
            <p:nvPr/>
          </p:nvSpPr>
          <p:spPr>
            <a:xfrm>
              <a:off x="4617170" y="34392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8"/>
            <p:cNvSpPr/>
            <p:nvPr/>
          </p:nvSpPr>
          <p:spPr>
            <a:xfrm>
              <a:off x="435592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8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8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8"/>
            <p:cNvSpPr/>
            <p:nvPr/>
          </p:nvSpPr>
          <p:spPr>
            <a:xfrm>
              <a:off x="4020151" y="456527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8"/>
            <p:cNvSpPr/>
            <p:nvPr/>
          </p:nvSpPr>
          <p:spPr>
            <a:xfrm>
              <a:off x="4906356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8"/>
            <p:cNvSpPr/>
            <p:nvPr/>
          </p:nvSpPr>
          <p:spPr>
            <a:xfrm>
              <a:off x="241564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8"/>
            <p:cNvSpPr/>
            <p:nvPr/>
          </p:nvSpPr>
          <p:spPr>
            <a:xfrm>
              <a:off x="273755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8"/>
            <p:cNvSpPr/>
            <p:nvPr/>
          </p:nvSpPr>
          <p:spPr>
            <a:xfrm>
              <a:off x="362523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8"/>
            <p:cNvSpPr/>
            <p:nvPr/>
          </p:nvSpPr>
          <p:spPr>
            <a:xfrm>
              <a:off x="307480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8"/>
            <p:cNvSpPr/>
            <p:nvPr/>
          </p:nvSpPr>
          <p:spPr>
            <a:xfrm>
              <a:off x="3606551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8"/>
            <p:cNvSpPr/>
            <p:nvPr/>
          </p:nvSpPr>
          <p:spPr>
            <a:xfrm>
              <a:off x="3102913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8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8"/>
            <p:cNvSpPr/>
            <p:nvPr/>
          </p:nvSpPr>
          <p:spPr>
            <a:xfrm>
              <a:off x="2322264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8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8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8"/>
            <p:cNvSpPr/>
            <p:nvPr/>
          </p:nvSpPr>
          <p:spPr>
            <a:xfrm>
              <a:off x="2502728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8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8"/>
            <p:cNvSpPr/>
            <p:nvPr/>
          </p:nvSpPr>
          <p:spPr>
            <a:xfrm>
              <a:off x="3184437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8"/>
            <p:cNvSpPr/>
            <p:nvPr/>
          </p:nvSpPr>
          <p:spPr>
            <a:xfrm>
              <a:off x="3297205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8"/>
            <p:cNvSpPr/>
            <p:nvPr/>
          </p:nvSpPr>
          <p:spPr>
            <a:xfrm>
              <a:off x="4495888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8"/>
            <p:cNvSpPr/>
            <p:nvPr/>
          </p:nvSpPr>
          <p:spPr>
            <a:xfrm>
              <a:off x="4598487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8"/>
            <p:cNvSpPr/>
            <p:nvPr/>
          </p:nvSpPr>
          <p:spPr>
            <a:xfrm>
              <a:off x="4757136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8"/>
            <p:cNvSpPr/>
            <p:nvPr/>
          </p:nvSpPr>
          <p:spPr>
            <a:xfrm>
              <a:off x="419744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8"/>
            <p:cNvSpPr/>
            <p:nvPr/>
          </p:nvSpPr>
          <p:spPr>
            <a:xfrm>
              <a:off x="2956649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8"/>
            <p:cNvSpPr/>
            <p:nvPr/>
          </p:nvSpPr>
          <p:spPr>
            <a:xfrm>
              <a:off x="2340947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8"/>
            <p:cNvSpPr/>
            <p:nvPr/>
          </p:nvSpPr>
          <p:spPr>
            <a:xfrm>
              <a:off x="2434328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8"/>
            <p:cNvSpPr/>
            <p:nvPr/>
          </p:nvSpPr>
          <p:spPr>
            <a:xfrm>
              <a:off x="3870932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8"/>
            <p:cNvSpPr/>
            <p:nvPr/>
          </p:nvSpPr>
          <p:spPr>
            <a:xfrm>
              <a:off x="4337414" y="404238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8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8"/>
            <p:cNvSpPr/>
            <p:nvPr/>
          </p:nvSpPr>
          <p:spPr>
            <a:xfrm>
              <a:off x="4477204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8"/>
            <p:cNvSpPr/>
            <p:nvPr/>
          </p:nvSpPr>
          <p:spPr>
            <a:xfrm>
              <a:off x="4813151" y="33640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8"/>
            <p:cNvSpPr/>
            <p:nvPr/>
          </p:nvSpPr>
          <p:spPr>
            <a:xfrm>
              <a:off x="4953117" y="4315495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8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8"/>
            <p:cNvSpPr/>
            <p:nvPr/>
          </p:nvSpPr>
          <p:spPr>
            <a:xfrm>
              <a:off x="3077193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8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8"/>
            <p:cNvSpPr/>
            <p:nvPr/>
          </p:nvSpPr>
          <p:spPr>
            <a:xfrm>
              <a:off x="4880636" y="2909362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8"/>
            <p:cNvSpPr/>
            <p:nvPr/>
          </p:nvSpPr>
          <p:spPr>
            <a:xfrm>
              <a:off x="4134432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8"/>
            <p:cNvSpPr/>
            <p:nvPr/>
          </p:nvSpPr>
          <p:spPr>
            <a:xfrm>
              <a:off x="2557827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09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8"/>
            <p:cNvSpPr/>
            <p:nvPr/>
          </p:nvSpPr>
          <p:spPr>
            <a:xfrm>
              <a:off x="3779978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8"/>
            <p:cNvSpPr/>
            <p:nvPr/>
          </p:nvSpPr>
          <p:spPr>
            <a:xfrm>
              <a:off x="3686597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8"/>
            <p:cNvSpPr/>
            <p:nvPr/>
          </p:nvSpPr>
          <p:spPr>
            <a:xfrm>
              <a:off x="31774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8"/>
            <p:cNvSpPr/>
            <p:nvPr/>
          </p:nvSpPr>
          <p:spPr>
            <a:xfrm>
              <a:off x="2620879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8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8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8"/>
            <p:cNvSpPr/>
            <p:nvPr/>
          </p:nvSpPr>
          <p:spPr>
            <a:xfrm>
              <a:off x="437460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8"/>
            <p:cNvSpPr/>
            <p:nvPr/>
          </p:nvSpPr>
          <p:spPr>
            <a:xfrm>
              <a:off x="4038834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8"/>
            <p:cNvSpPr/>
            <p:nvPr/>
          </p:nvSpPr>
          <p:spPr>
            <a:xfrm>
              <a:off x="4635853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8"/>
            <p:cNvSpPr/>
            <p:nvPr/>
          </p:nvSpPr>
          <p:spPr>
            <a:xfrm>
              <a:off x="4160117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8"/>
            <p:cNvSpPr/>
            <p:nvPr/>
          </p:nvSpPr>
          <p:spPr>
            <a:xfrm>
              <a:off x="4953117" y="35853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8"/>
            <p:cNvSpPr/>
            <p:nvPr/>
          </p:nvSpPr>
          <p:spPr>
            <a:xfrm>
              <a:off x="342943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8"/>
            <p:cNvSpPr/>
            <p:nvPr/>
          </p:nvSpPr>
          <p:spPr>
            <a:xfrm>
              <a:off x="3278557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8"/>
            <p:cNvSpPr/>
            <p:nvPr/>
          </p:nvSpPr>
          <p:spPr>
            <a:xfrm>
              <a:off x="2737552" y="30389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8"/>
            <p:cNvSpPr/>
            <p:nvPr/>
          </p:nvSpPr>
          <p:spPr>
            <a:xfrm>
              <a:off x="4598487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8"/>
            <p:cNvSpPr/>
            <p:nvPr/>
          </p:nvSpPr>
          <p:spPr>
            <a:xfrm>
              <a:off x="4906356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8"/>
            <p:cNvSpPr/>
            <p:nvPr/>
          </p:nvSpPr>
          <p:spPr>
            <a:xfrm>
              <a:off x="479446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8"/>
            <p:cNvSpPr/>
            <p:nvPr/>
          </p:nvSpPr>
          <p:spPr>
            <a:xfrm>
              <a:off x="3787015" y="4456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8"/>
            <p:cNvSpPr/>
            <p:nvPr/>
          </p:nvSpPr>
          <p:spPr>
            <a:xfrm>
              <a:off x="39362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8"/>
            <p:cNvSpPr/>
            <p:nvPr/>
          </p:nvSpPr>
          <p:spPr>
            <a:xfrm>
              <a:off x="3917552" y="34017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8"/>
            <p:cNvSpPr/>
            <p:nvPr/>
          </p:nvSpPr>
          <p:spPr>
            <a:xfrm>
              <a:off x="3667914" y="316617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8"/>
            <p:cNvSpPr/>
            <p:nvPr/>
          </p:nvSpPr>
          <p:spPr>
            <a:xfrm>
              <a:off x="4719770" y="406107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8"/>
            <p:cNvSpPr/>
            <p:nvPr/>
          </p:nvSpPr>
          <p:spPr>
            <a:xfrm>
              <a:off x="3121561" y="443804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8"/>
            <p:cNvSpPr/>
            <p:nvPr/>
          </p:nvSpPr>
          <p:spPr>
            <a:xfrm>
              <a:off x="4458732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8"/>
            <p:cNvSpPr/>
            <p:nvPr/>
          </p:nvSpPr>
          <p:spPr>
            <a:xfrm>
              <a:off x="3805663" y="410822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8"/>
            <p:cNvSpPr/>
            <p:nvPr/>
          </p:nvSpPr>
          <p:spPr>
            <a:xfrm>
              <a:off x="2434328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8"/>
            <p:cNvSpPr/>
            <p:nvPr/>
          </p:nvSpPr>
          <p:spPr>
            <a:xfrm>
              <a:off x="3466586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8"/>
            <p:cNvSpPr/>
            <p:nvPr/>
          </p:nvSpPr>
          <p:spPr>
            <a:xfrm>
              <a:off x="4337414" y="440032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8"/>
            <p:cNvSpPr/>
            <p:nvPr/>
          </p:nvSpPr>
          <p:spPr>
            <a:xfrm>
              <a:off x="3429430" y="42966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8"/>
            <p:cNvSpPr/>
            <p:nvPr/>
          </p:nvSpPr>
          <p:spPr>
            <a:xfrm>
              <a:off x="2620879" y="41270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8"/>
            <p:cNvSpPr/>
            <p:nvPr/>
          </p:nvSpPr>
          <p:spPr>
            <a:xfrm>
              <a:off x="2854015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8"/>
            <p:cNvSpPr/>
            <p:nvPr/>
          </p:nvSpPr>
          <p:spPr>
            <a:xfrm>
              <a:off x="2322264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8"/>
            <p:cNvSpPr/>
            <p:nvPr/>
          </p:nvSpPr>
          <p:spPr>
            <a:xfrm>
              <a:off x="4020151" y="31096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8"/>
            <p:cNvSpPr/>
            <p:nvPr/>
          </p:nvSpPr>
          <p:spPr>
            <a:xfrm>
              <a:off x="4248678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8"/>
            <p:cNvSpPr/>
            <p:nvPr/>
          </p:nvSpPr>
          <p:spPr>
            <a:xfrm>
              <a:off x="3749649" y="26825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8"/>
            <p:cNvSpPr/>
            <p:nvPr/>
          </p:nvSpPr>
          <p:spPr>
            <a:xfrm>
              <a:off x="3065547" y="259449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8"/>
            <p:cNvSpPr/>
            <p:nvPr/>
          </p:nvSpPr>
          <p:spPr>
            <a:xfrm>
              <a:off x="3381156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8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8"/>
            <p:cNvSpPr/>
            <p:nvPr/>
          </p:nvSpPr>
          <p:spPr>
            <a:xfrm>
              <a:off x="1072211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8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8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8"/>
            <p:cNvSpPr/>
            <p:nvPr/>
          </p:nvSpPr>
          <p:spPr>
            <a:xfrm>
              <a:off x="138008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8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8"/>
            <p:cNvSpPr/>
            <p:nvPr/>
          </p:nvSpPr>
          <p:spPr>
            <a:xfrm>
              <a:off x="1342889" y="141378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8"/>
            <p:cNvSpPr/>
            <p:nvPr/>
          </p:nvSpPr>
          <p:spPr>
            <a:xfrm>
              <a:off x="789324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8"/>
            <p:cNvSpPr/>
            <p:nvPr/>
          </p:nvSpPr>
          <p:spPr>
            <a:xfrm>
              <a:off x="1734674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8"/>
            <p:cNvSpPr/>
            <p:nvPr/>
          </p:nvSpPr>
          <p:spPr>
            <a:xfrm>
              <a:off x="70537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8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8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8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8"/>
            <p:cNvSpPr/>
            <p:nvPr/>
          </p:nvSpPr>
          <p:spPr>
            <a:xfrm>
              <a:off x="199574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8"/>
            <p:cNvSpPr/>
            <p:nvPr/>
          </p:nvSpPr>
          <p:spPr>
            <a:xfrm>
              <a:off x="1818626" y="613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8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8"/>
            <p:cNvSpPr/>
            <p:nvPr/>
          </p:nvSpPr>
          <p:spPr>
            <a:xfrm>
              <a:off x="1488977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8"/>
            <p:cNvSpPr/>
            <p:nvPr/>
          </p:nvSpPr>
          <p:spPr>
            <a:xfrm>
              <a:off x="2135713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8"/>
            <p:cNvSpPr/>
            <p:nvPr/>
          </p:nvSpPr>
          <p:spPr>
            <a:xfrm>
              <a:off x="1221607" y="173882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8"/>
            <p:cNvSpPr/>
            <p:nvPr/>
          </p:nvSpPr>
          <p:spPr>
            <a:xfrm>
              <a:off x="1006943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8"/>
            <p:cNvSpPr/>
            <p:nvPr/>
          </p:nvSpPr>
          <p:spPr>
            <a:xfrm>
              <a:off x="2107811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8"/>
            <p:cNvSpPr/>
            <p:nvPr/>
          </p:nvSpPr>
          <p:spPr>
            <a:xfrm>
              <a:off x="82669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8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8"/>
            <p:cNvSpPr/>
            <p:nvPr/>
          </p:nvSpPr>
          <p:spPr>
            <a:xfrm>
              <a:off x="808007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8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8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8"/>
            <p:cNvSpPr/>
            <p:nvPr/>
          </p:nvSpPr>
          <p:spPr>
            <a:xfrm>
              <a:off x="70537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8"/>
            <p:cNvSpPr/>
            <p:nvPr/>
          </p:nvSpPr>
          <p:spPr>
            <a:xfrm>
              <a:off x="1921260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8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8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8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8"/>
            <p:cNvSpPr/>
            <p:nvPr/>
          </p:nvSpPr>
          <p:spPr>
            <a:xfrm>
              <a:off x="1799942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8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8"/>
            <p:cNvSpPr/>
            <p:nvPr/>
          </p:nvSpPr>
          <p:spPr>
            <a:xfrm>
              <a:off x="139872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8"/>
            <p:cNvSpPr/>
            <p:nvPr/>
          </p:nvSpPr>
          <p:spPr>
            <a:xfrm>
              <a:off x="1072211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8"/>
            <p:cNvSpPr/>
            <p:nvPr/>
          </p:nvSpPr>
          <p:spPr>
            <a:xfrm>
              <a:off x="1538694" y="12159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8"/>
            <p:cNvSpPr/>
            <p:nvPr/>
          </p:nvSpPr>
          <p:spPr>
            <a:xfrm>
              <a:off x="1678660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8"/>
            <p:cNvSpPr/>
            <p:nvPr/>
          </p:nvSpPr>
          <p:spPr>
            <a:xfrm>
              <a:off x="2014430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8"/>
            <p:cNvSpPr/>
            <p:nvPr/>
          </p:nvSpPr>
          <p:spPr>
            <a:xfrm>
              <a:off x="2154396" y="1489225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8"/>
            <p:cNvSpPr/>
            <p:nvPr/>
          </p:nvSpPr>
          <p:spPr>
            <a:xfrm>
              <a:off x="826690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8"/>
            <p:cNvSpPr/>
            <p:nvPr/>
          </p:nvSpPr>
          <p:spPr>
            <a:xfrm>
              <a:off x="1324241" y="240294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8"/>
            <p:cNvSpPr/>
            <p:nvPr/>
          </p:nvSpPr>
          <p:spPr>
            <a:xfrm>
              <a:off x="278649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8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8"/>
            <p:cNvSpPr/>
            <p:nvPr/>
          </p:nvSpPr>
          <p:spPr>
            <a:xfrm>
              <a:off x="1335887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8"/>
            <p:cNvSpPr/>
            <p:nvPr/>
          </p:nvSpPr>
          <p:spPr>
            <a:xfrm>
              <a:off x="981258" y="2016719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8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8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8"/>
            <p:cNvSpPr/>
            <p:nvPr/>
          </p:nvSpPr>
          <p:spPr>
            <a:xfrm>
              <a:off x="1324241" y="21627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8"/>
            <p:cNvSpPr/>
            <p:nvPr/>
          </p:nvSpPr>
          <p:spPr>
            <a:xfrm>
              <a:off x="57561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8"/>
            <p:cNvSpPr/>
            <p:nvPr/>
          </p:nvSpPr>
          <p:spPr>
            <a:xfrm>
              <a:off x="157606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8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8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8"/>
            <p:cNvSpPr/>
            <p:nvPr/>
          </p:nvSpPr>
          <p:spPr>
            <a:xfrm>
              <a:off x="2154396" y="75906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8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8"/>
            <p:cNvSpPr/>
            <p:nvPr/>
          </p:nvSpPr>
          <p:spPr>
            <a:xfrm>
              <a:off x="1799942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8"/>
            <p:cNvSpPr/>
            <p:nvPr/>
          </p:nvSpPr>
          <p:spPr>
            <a:xfrm>
              <a:off x="199574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8"/>
            <p:cNvSpPr/>
            <p:nvPr/>
          </p:nvSpPr>
          <p:spPr>
            <a:xfrm>
              <a:off x="988260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8"/>
            <p:cNvSpPr/>
            <p:nvPr/>
          </p:nvSpPr>
          <p:spPr>
            <a:xfrm>
              <a:off x="1137655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8"/>
            <p:cNvSpPr/>
            <p:nvPr/>
          </p:nvSpPr>
          <p:spPr>
            <a:xfrm>
              <a:off x="1119007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8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8"/>
            <p:cNvSpPr/>
            <p:nvPr/>
          </p:nvSpPr>
          <p:spPr>
            <a:xfrm>
              <a:off x="1921260" y="12348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8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8"/>
            <p:cNvSpPr/>
            <p:nvPr/>
          </p:nvSpPr>
          <p:spPr>
            <a:xfrm>
              <a:off x="1622645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8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8"/>
            <p:cNvSpPr/>
            <p:nvPr/>
          </p:nvSpPr>
          <p:spPr>
            <a:xfrm>
              <a:off x="1659977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8"/>
            <p:cNvSpPr/>
            <p:nvPr/>
          </p:nvSpPr>
          <p:spPr>
            <a:xfrm>
              <a:off x="1006943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8"/>
            <p:cNvSpPr/>
            <p:nvPr/>
          </p:nvSpPr>
          <p:spPr>
            <a:xfrm>
              <a:off x="1538694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8"/>
            <p:cNvSpPr/>
            <p:nvPr/>
          </p:nvSpPr>
          <p:spPr>
            <a:xfrm>
              <a:off x="2191727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8"/>
            <p:cNvSpPr/>
            <p:nvPr/>
          </p:nvSpPr>
          <p:spPr>
            <a:xfrm>
              <a:off x="630675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8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8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8"/>
            <p:cNvSpPr/>
            <p:nvPr/>
          </p:nvSpPr>
          <p:spPr>
            <a:xfrm>
              <a:off x="582612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8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8"/>
            <p:cNvSpPr/>
            <p:nvPr/>
          </p:nvSpPr>
          <p:spPr>
            <a:xfrm>
              <a:off x="1072211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8"/>
            <p:cNvSpPr/>
            <p:nvPr/>
          </p:nvSpPr>
          <p:spPr>
            <a:xfrm>
              <a:off x="1119007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8"/>
            <p:cNvSpPr/>
            <p:nvPr/>
          </p:nvSpPr>
          <p:spPr>
            <a:xfrm>
              <a:off x="176261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8"/>
            <p:cNvSpPr/>
            <p:nvPr/>
          </p:nvSpPr>
          <p:spPr>
            <a:xfrm>
              <a:off x="1939908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8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8"/>
            <p:cNvSpPr/>
            <p:nvPr/>
          </p:nvSpPr>
          <p:spPr>
            <a:xfrm>
              <a:off x="138008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8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8"/>
            <p:cNvSpPr/>
            <p:nvPr/>
          </p:nvSpPr>
          <p:spPr>
            <a:xfrm>
              <a:off x="1342889" y="4240235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8"/>
            <p:cNvSpPr/>
            <p:nvPr/>
          </p:nvSpPr>
          <p:spPr>
            <a:xfrm>
              <a:off x="789324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8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8"/>
            <p:cNvSpPr/>
            <p:nvPr/>
          </p:nvSpPr>
          <p:spPr>
            <a:xfrm>
              <a:off x="70537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8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8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8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8"/>
            <p:cNvSpPr/>
            <p:nvPr/>
          </p:nvSpPr>
          <p:spPr>
            <a:xfrm>
              <a:off x="199574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8"/>
            <p:cNvSpPr/>
            <p:nvPr/>
          </p:nvSpPr>
          <p:spPr>
            <a:xfrm>
              <a:off x="1818626" y="34392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8"/>
            <p:cNvSpPr/>
            <p:nvPr/>
          </p:nvSpPr>
          <p:spPr>
            <a:xfrm>
              <a:off x="1557377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8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8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8"/>
            <p:cNvSpPr/>
            <p:nvPr/>
          </p:nvSpPr>
          <p:spPr>
            <a:xfrm>
              <a:off x="1221607" y="456527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8"/>
            <p:cNvSpPr/>
            <p:nvPr/>
          </p:nvSpPr>
          <p:spPr>
            <a:xfrm>
              <a:off x="2107811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8"/>
            <p:cNvSpPr/>
            <p:nvPr/>
          </p:nvSpPr>
          <p:spPr>
            <a:xfrm>
              <a:off x="82669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8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8"/>
            <p:cNvSpPr/>
            <p:nvPr/>
          </p:nvSpPr>
          <p:spPr>
            <a:xfrm>
              <a:off x="808007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8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8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8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8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8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8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8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8"/>
            <p:cNvSpPr/>
            <p:nvPr/>
          </p:nvSpPr>
          <p:spPr>
            <a:xfrm>
              <a:off x="1697343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8"/>
            <p:cNvSpPr/>
            <p:nvPr/>
          </p:nvSpPr>
          <p:spPr>
            <a:xfrm>
              <a:off x="1799942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8"/>
            <p:cNvSpPr/>
            <p:nvPr/>
          </p:nvSpPr>
          <p:spPr>
            <a:xfrm>
              <a:off x="1958592" y="31473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8"/>
            <p:cNvSpPr/>
            <p:nvPr/>
          </p:nvSpPr>
          <p:spPr>
            <a:xfrm>
              <a:off x="139872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8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8"/>
            <p:cNvSpPr/>
            <p:nvPr/>
          </p:nvSpPr>
          <p:spPr>
            <a:xfrm>
              <a:off x="1072211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8"/>
            <p:cNvSpPr/>
            <p:nvPr/>
          </p:nvSpPr>
          <p:spPr>
            <a:xfrm>
              <a:off x="1538694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8"/>
            <p:cNvSpPr/>
            <p:nvPr/>
          </p:nvSpPr>
          <p:spPr>
            <a:xfrm>
              <a:off x="1678660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8"/>
            <p:cNvSpPr/>
            <p:nvPr/>
          </p:nvSpPr>
          <p:spPr>
            <a:xfrm>
              <a:off x="2014430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8"/>
            <p:cNvSpPr/>
            <p:nvPr/>
          </p:nvSpPr>
          <p:spPr>
            <a:xfrm>
              <a:off x="2154396" y="4315495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8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8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8"/>
            <p:cNvSpPr/>
            <p:nvPr/>
          </p:nvSpPr>
          <p:spPr>
            <a:xfrm>
              <a:off x="2082091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8"/>
            <p:cNvSpPr/>
            <p:nvPr/>
          </p:nvSpPr>
          <p:spPr>
            <a:xfrm>
              <a:off x="1335887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8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8"/>
            <p:cNvSpPr/>
            <p:nvPr/>
          </p:nvSpPr>
          <p:spPr>
            <a:xfrm>
              <a:off x="888053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8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8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8"/>
            <p:cNvSpPr/>
            <p:nvPr/>
          </p:nvSpPr>
          <p:spPr>
            <a:xfrm>
              <a:off x="157606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8"/>
            <p:cNvSpPr/>
            <p:nvPr/>
          </p:nvSpPr>
          <p:spPr>
            <a:xfrm>
              <a:off x="1240290" y="292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8"/>
            <p:cNvSpPr/>
            <p:nvPr/>
          </p:nvSpPr>
          <p:spPr>
            <a:xfrm>
              <a:off x="1837309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8"/>
            <p:cNvSpPr/>
            <p:nvPr/>
          </p:nvSpPr>
          <p:spPr>
            <a:xfrm>
              <a:off x="1361573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8"/>
            <p:cNvSpPr/>
            <p:nvPr/>
          </p:nvSpPr>
          <p:spPr>
            <a:xfrm>
              <a:off x="2154396" y="35853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8"/>
            <p:cNvSpPr/>
            <p:nvPr/>
          </p:nvSpPr>
          <p:spPr>
            <a:xfrm>
              <a:off x="63067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8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8"/>
            <p:cNvSpPr/>
            <p:nvPr/>
          </p:nvSpPr>
          <p:spPr>
            <a:xfrm>
              <a:off x="1799942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8"/>
            <p:cNvSpPr/>
            <p:nvPr/>
          </p:nvSpPr>
          <p:spPr>
            <a:xfrm>
              <a:off x="2107811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8"/>
            <p:cNvSpPr/>
            <p:nvPr/>
          </p:nvSpPr>
          <p:spPr>
            <a:xfrm>
              <a:off x="199574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8"/>
            <p:cNvSpPr/>
            <p:nvPr/>
          </p:nvSpPr>
          <p:spPr>
            <a:xfrm>
              <a:off x="988260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8"/>
            <p:cNvSpPr/>
            <p:nvPr/>
          </p:nvSpPr>
          <p:spPr>
            <a:xfrm>
              <a:off x="1137655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8"/>
            <p:cNvSpPr/>
            <p:nvPr/>
          </p:nvSpPr>
          <p:spPr>
            <a:xfrm>
              <a:off x="1119007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8"/>
            <p:cNvSpPr/>
            <p:nvPr/>
          </p:nvSpPr>
          <p:spPr>
            <a:xfrm>
              <a:off x="869405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8"/>
            <p:cNvSpPr/>
            <p:nvPr/>
          </p:nvSpPr>
          <p:spPr>
            <a:xfrm>
              <a:off x="1921260" y="40610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8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8"/>
            <p:cNvSpPr/>
            <p:nvPr/>
          </p:nvSpPr>
          <p:spPr>
            <a:xfrm>
              <a:off x="1659977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8"/>
            <p:cNvSpPr/>
            <p:nvPr/>
          </p:nvSpPr>
          <p:spPr>
            <a:xfrm>
              <a:off x="1006943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8"/>
            <p:cNvSpPr/>
            <p:nvPr/>
          </p:nvSpPr>
          <p:spPr>
            <a:xfrm>
              <a:off x="66804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8"/>
            <p:cNvSpPr/>
            <p:nvPr/>
          </p:nvSpPr>
          <p:spPr>
            <a:xfrm>
              <a:off x="1538694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630675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1221607" y="310960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1450133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951104" y="26825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582612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2" name="Google Shape;2412;p8"/>
          <p:cNvSpPr/>
          <p:nvPr/>
        </p:nvSpPr>
        <p:spPr>
          <a:xfrm>
            <a:off x="1517250" y="-408650"/>
            <a:ext cx="6109800" cy="5960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3" name="Google Shape;2413;p8"/>
          <p:cNvSpPr txBox="1">
            <a:spLocks noGrp="1"/>
          </p:cNvSpPr>
          <p:nvPr>
            <p:ph type="title"/>
          </p:nvPr>
        </p:nvSpPr>
        <p:spPr>
          <a:xfrm>
            <a:off x="1046575" y="1483525"/>
            <a:ext cx="7050900" cy="22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p9"/>
          <p:cNvSpPr txBox="1">
            <a:spLocks noGrp="1"/>
          </p:cNvSpPr>
          <p:nvPr>
            <p:ph type="subTitle" idx="1"/>
          </p:nvPr>
        </p:nvSpPr>
        <p:spPr>
          <a:xfrm>
            <a:off x="6010300" y="2131575"/>
            <a:ext cx="25059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16" name="Google Shape;2416;p9"/>
          <p:cNvSpPr txBox="1">
            <a:spLocks noGrp="1"/>
          </p:cNvSpPr>
          <p:nvPr>
            <p:ph type="title"/>
          </p:nvPr>
        </p:nvSpPr>
        <p:spPr>
          <a:xfrm>
            <a:off x="5427350" y="356124"/>
            <a:ext cx="30978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3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2" name="Google Shape;3012;p12"/>
          <p:cNvGrpSpPr/>
          <p:nvPr/>
        </p:nvGrpSpPr>
        <p:grpSpPr>
          <a:xfrm>
            <a:off x="18139" y="-44102"/>
            <a:ext cx="9120445" cy="5221595"/>
            <a:chOff x="18139" y="-44102"/>
            <a:chExt cx="9120445" cy="5221595"/>
          </a:xfrm>
        </p:grpSpPr>
        <p:sp>
          <p:nvSpPr>
            <p:cNvPr id="3013" name="Google Shape;3013;p12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12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2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2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2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2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2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2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2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2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2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2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2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2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2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2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2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2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2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2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2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2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2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2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2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2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2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2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2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2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2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2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2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2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2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2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2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2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2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2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2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2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2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2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2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2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2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2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2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2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2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2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2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2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2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2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2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2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2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2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2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2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2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2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12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2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2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2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2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2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2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2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2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2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2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2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2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2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2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2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2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2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2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2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2"/>
            <p:cNvSpPr/>
            <p:nvPr/>
          </p:nvSpPr>
          <p:spPr>
            <a:xfrm>
              <a:off x="6977345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2"/>
            <p:cNvSpPr/>
            <p:nvPr/>
          </p:nvSpPr>
          <p:spPr>
            <a:xfrm>
              <a:off x="5792736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2"/>
            <p:cNvSpPr/>
            <p:nvPr/>
          </p:nvSpPr>
          <p:spPr>
            <a:xfrm>
              <a:off x="5475438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2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2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2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2"/>
            <p:cNvSpPr/>
            <p:nvPr/>
          </p:nvSpPr>
          <p:spPr>
            <a:xfrm>
              <a:off x="6302672" y="128195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2"/>
            <p:cNvSpPr/>
            <p:nvPr/>
          </p:nvSpPr>
          <p:spPr>
            <a:xfrm>
              <a:off x="6077101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2"/>
            <p:cNvSpPr/>
            <p:nvPr/>
          </p:nvSpPr>
          <p:spPr>
            <a:xfrm>
              <a:off x="5615404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2"/>
            <p:cNvSpPr/>
            <p:nvPr/>
          </p:nvSpPr>
          <p:spPr>
            <a:xfrm>
              <a:off x="5615404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2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2"/>
            <p:cNvSpPr/>
            <p:nvPr/>
          </p:nvSpPr>
          <p:spPr>
            <a:xfrm>
              <a:off x="5517414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2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2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2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2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2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2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2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2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2"/>
            <p:cNvSpPr/>
            <p:nvPr/>
          </p:nvSpPr>
          <p:spPr>
            <a:xfrm>
              <a:off x="642395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2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2"/>
            <p:cNvSpPr/>
            <p:nvPr/>
          </p:nvSpPr>
          <p:spPr>
            <a:xfrm>
              <a:off x="6405272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2"/>
            <p:cNvSpPr/>
            <p:nvPr/>
          </p:nvSpPr>
          <p:spPr>
            <a:xfrm>
              <a:off x="5901423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2"/>
            <p:cNvSpPr/>
            <p:nvPr/>
          </p:nvSpPr>
          <p:spPr>
            <a:xfrm>
              <a:off x="6016442" y="223820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2"/>
            <p:cNvSpPr/>
            <p:nvPr/>
          </p:nvSpPr>
          <p:spPr>
            <a:xfrm>
              <a:off x="5121019" y="131966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2"/>
            <p:cNvSpPr/>
            <p:nvPr/>
          </p:nvSpPr>
          <p:spPr>
            <a:xfrm>
              <a:off x="6302672" y="220049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2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2"/>
            <p:cNvSpPr/>
            <p:nvPr/>
          </p:nvSpPr>
          <p:spPr>
            <a:xfrm>
              <a:off x="5301272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2"/>
            <p:cNvSpPr/>
            <p:nvPr/>
          </p:nvSpPr>
          <p:spPr>
            <a:xfrm>
              <a:off x="5774053" y="2080333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2"/>
            <p:cNvSpPr/>
            <p:nvPr/>
          </p:nvSpPr>
          <p:spPr>
            <a:xfrm>
              <a:off x="5983157" y="87204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2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2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2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2"/>
            <p:cNvSpPr/>
            <p:nvPr/>
          </p:nvSpPr>
          <p:spPr>
            <a:xfrm>
              <a:off x="5232873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2"/>
            <p:cNvSpPr/>
            <p:nvPr/>
          </p:nvSpPr>
          <p:spPr>
            <a:xfrm>
              <a:off x="6669476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2"/>
            <p:cNvSpPr/>
            <p:nvPr/>
          </p:nvSpPr>
          <p:spPr>
            <a:xfrm>
              <a:off x="5232873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2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2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2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2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2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2"/>
            <p:cNvSpPr/>
            <p:nvPr/>
          </p:nvSpPr>
          <p:spPr>
            <a:xfrm>
              <a:off x="587573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2"/>
            <p:cNvSpPr/>
            <p:nvPr/>
          </p:nvSpPr>
          <p:spPr>
            <a:xfrm>
              <a:off x="5151314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2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2"/>
            <p:cNvSpPr/>
            <p:nvPr/>
          </p:nvSpPr>
          <p:spPr>
            <a:xfrm>
              <a:off x="5356548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2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2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2"/>
            <p:cNvSpPr/>
            <p:nvPr/>
          </p:nvSpPr>
          <p:spPr>
            <a:xfrm>
              <a:off x="5976120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2"/>
            <p:cNvSpPr/>
            <p:nvPr/>
          </p:nvSpPr>
          <p:spPr>
            <a:xfrm>
              <a:off x="5419423" y="10416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2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2"/>
            <p:cNvSpPr/>
            <p:nvPr/>
          </p:nvSpPr>
          <p:spPr>
            <a:xfrm>
              <a:off x="5438107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2"/>
            <p:cNvSpPr/>
            <p:nvPr/>
          </p:nvSpPr>
          <p:spPr>
            <a:xfrm>
              <a:off x="6172664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2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2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2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2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2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2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2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2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2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2"/>
            <p:cNvSpPr/>
            <p:nvPr/>
          </p:nvSpPr>
          <p:spPr>
            <a:xfrm>
              <a:off x="6734744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2"/>
            <p:cNvSpPr/>
            <p:nvPr/>
          </p:nvSpPr>
          <p:spPr>
            <a:xfrm>
              <a:off x="6716272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2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2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2"/>
            <p:cNvSpPr/>
            <p:nvPr/>
          </p:nvSpPr>
          <p:spPr>
            <a:xfrm>
              <a:off x="5920106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2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2"/>
            <p:cNvSpPr/>
            <p:nvPr/>
          </p:nvSpPr>
          <p:spPr>
            <a:xfrm>
              <a:off x="5755370" y="235118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2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2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2"/>
            <p:cNvSpPr/>
            <p:nvPr/>
          </p:nvSpPr>
          <p:spPr>
            <a:xfrm>
              <a:off x="5232873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2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2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2"/>
            <p:cNvSpPr/>
            <p:nvPr/>
          </p:nvSpPr>
          <p:spPr>
            <a:xfrm>
              <a:off x="6227975" y="147036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2"/>
            <p:cNvSpPr/>
            <p:nvPr/>
          </p:nvSpPr>
          <p:spPr>
            <a:xfrm>
              <a:off x="5419423" y="130080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2"/>
            <p:cNvSpPr/>
            <p:nvPr/>
          </p:nvSpPr>
          <p:spPr>
            <a:xfrm>
              <a:off x="5652770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2"/>
            <p:cNvSpPr/>
            <p:nvPr/>
          </p:nvSpPr>
          <p:spPr>
            <a:xfrm>
              <a:off x="5121019" y="74020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2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2"/>
            <p:cNvSpPr/>
            <p:nvPr/>
          </p:nvSpPr>
          <p:spPr>
            <a:xfrm>
              <a:off x="6179701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2"/>
            <p:cNvSpPr/>
            <p:nvPr/>
          </p:nvSpPr>
          <p:spPr>
            <a:xfrm>
              <a:off x="5319955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2"/>
            <p:cNvSpPr/>
            <p:nvPr/>
          </p:nvSpPr>
          <p:spPr>
            <a:xfrm>
              <a:off x="5957472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2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2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2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2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2"/>
            <p:cNvSpPr/>
            <p:nvPr/>
          </p:nvSpPr>
          <p:spPr>
            <a:xfrm>
              <a:off x="5671418" y="329801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2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2"/>
            <p:cNvSpPr/>
            <p:nvPr/>
          </p:nvSpPr>
          <p:spPr>
            <a:xfrm>
              <a:off x="5792736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2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2"/>
            <p:cNvSpPr/>
            <p:nvPr/>
          </p:nvSpPr>
          <p:spPr>
            <a:xfrm>
              <a:off x="6386589" y="441918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2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2"/>
            <p:cNvSpPr/>
            <p:nvPr/>
          </p:nvSpPr>
          <p:spPr>
            <a:xfrm>
              <a:off x="6302672" y="410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2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2"/>
            <p:cNvSpPr/>
            <p:nvPr/>
          </p:nvSpPr>
          <p:spPr>
            <a:xfrm>
              <a:off x="5615404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2"/>
            <p:cNvSpPr/>
            <p:nvPr/>
          </p:nvSpPr>
          <p:spPr>
            <a:xfrm>
              <a:off x="5615404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2"/>
            <p:cNvSpPr/>
            <p:nvPr/>
          </p:nvSpPr>
          <p:spPr>
            <a:xfrm>
              <a:off x="7593012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2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2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2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2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2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2"/>
            <p:cNvSpPr/>
            <p:nvPr/>
          </p:nvSpPr>
          <p:spPr>
            <a:xfrm>
              <a:off x="6818872" y="456527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2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2"/>
            <p:cNvSpPr/>
            <p:nvPr/>
          </p:nvSpPr>
          <p:spPr>
            <a:xfrm>
              <a:off x="5214189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2"/>
            <p:cNvSpPr/>
            <p:nvPr/>
          </p:nvSpPr>
          <p:spPr>
            <a:xfrm>
              <a:off x="5536097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2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2"/>
            <p:cNvSpPr/>
            <p:nvPr/>
          </p:nvSpPr>
          <p:spPr>
            <a:xfrm>
              <a:off x="5873521" y="309074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2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2"/>
            <p:cNvSpPr/>
            <p:nvPr/>
          </p:nvSpPr>
          <p:spPr>
            <a:xfrm>
              <a:off x="5901423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2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2"/>
            <p:cNvSpPr/>
            <p:nvPr/>
          </p:nvSpPr>
          <p:spPr>
            <a:xfrm>
              <a:off x="5121019" y="41459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2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2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2"/>
            <p:cNvSpPr/>
            <p:nvPr/>
          </p:nvSpPr>
          <p:spPr>
            <a:xfrm>
              <a:off x="5301272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2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2"/>
            <p:cNvSpPr/>
            <p:nvPr/>
          </p:nvSpPr>
          <p:spPr>
            <a:xfrm>
              <a:off x="5983157" y="369849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2"/>
            <p:cNvSpPr/>
            <p:nvPr/>
          </p:nvSpPr>
          <p:spPr>
            <a:xfrm>
              <a:off x="6095749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2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2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2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2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2"/>
            <p:cNvSpPr/>
            <p:nvPr/>
          </p:nvSpPr>
          <p:spPr>
            <a:xfrm>
              <a:off x="5755370" y="27391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2"/>
            <p:cNvSpPr/>
            <p:nvPr/>
          </p:nvSpPr>
          <p:spPr>
            <a:xfrm>
              <a:off x="5139667" y="255698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2"/>
            <p:cNvSpPr/>
            <p:nvPr/>
          </p:nvSpPr>
          <p:spPr>
            <a:xfrm>
              <a:off x="5232873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2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2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2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2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2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2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2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2"/>
            <p:cNvSpPr/>
            <p:nvPr/>
          </p:nvSpPr>
          <p:spPr>
            <a:xfrm>
              <a:off x="587573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2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2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2"/>
            <p:cNvSpPr/>
            <p:nvPr/>
          </p:nvSpPr>
          <p:spPr>
            <a:xfrm>
              <a:off x="5356548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2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2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2"/>
            <p:cNvSpPr/>
            <p:nvPr/>
          </p:nvSpPr>
          <p:spPr>
            <a:xfrm>
              <a:off x="5976120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2"/>
            <p:cNvSpPr/>
            <p:nvPr/>
          </p:nvSpPr>
          <p:spPr>
            <a:xfrm>
              <a:off x="5419423" y="38680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2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2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2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2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2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2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2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2"/>
            <p:cNvSpPr/>
            <p:nvPr/>
          </p:nvSpPr>
          <p:spPr>
            <a:xfrm>
              <a:off x="6227975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2"/>
            <p:cNvSpPr/>
            <p:nvPr/>
          </p:nvSpPr>
          <p:spPr>
            <a:xfrm>
              <a:off x="6077101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2"/>
            <p:cNvSpPr/>
            <p:nvPr/>
          </p:nvSpPr>
          <p:spPr>
            <a:xfrm>
              <a:off x="5536097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2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2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2"/>
            <p:cNvSpPr/>
            <p:nvPr/>
          </p:nvSpPr>
          <p:spPr>
            <a:xfrm>
              <a:off x="7593012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2"/>
            <p:cNvSpPr/>
            <p:nvPr/>
          </p:nvSpPr>
          <p:spPr>
            <a:xfrm>
              <a:off x="6585525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2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2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2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2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2"/>
            <p:cNvSpPr/>
            <p:nvPr/>
          </p:nvSpPr>
          <p:spPr>
            <a:xfrm>
              <a:off x="5920106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2"/>
            <p:cNvSpPr/>
            <p:nvPr/>
          </p:nvSpPr>
          <p:spPr>
            <a:xfrm>
              <a:off x="7257242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2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2"/>
            <p:cNvSpPr/>
            <p:nvPr/>
          </p:nvSpPr>
          <p:spPr>
            <a:xfrm>
              <a:off x="5232873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2"/>
            <p:cNvSpPr/>
            <p:nvPr/>
          </p:nvSpPr>
          <p:spPr>
            <a:xfrm>
              <a:off x="6265306" y="27202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2"/>
            <p:cNvSpPr/>
            <p:nvPr/>
          </p:nvSpPr>
          <p:spPr>
            <a:xfrm>
              <a:off x="7135959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2"/>
            <p:cNvSpPr/>
            <p:nvPr/>
          </p:nvSpPr>
          <p:spPr>
            <a:xfrm>
              <a:off x="6227975" y="42966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2"/>
            <p:cNvSpPr/>
            <p:nvPr/>
          </p:nvSpPr>
          <p:spPr>
            <a:xfrm>
              <a:off x="5419423" y="412708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2"/>
            <p:cNvSpPr/>
            <p:nvPr/>
          </p:nvSpPr>
          <p:spPr>
            <a:xfrm>
              <a:off x="5652770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2"/>
            <p:cNvSpPr/>
            <p:nvPr/>
          </p:nvSpPr>
          <p:spPr>
            <a:xfrm>
              <a:off x="5121019" y="35664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2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2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2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2"/>
            <p:cNvSpPr/>
            <p:nvPr/>
          </p:nvSpPr>
          <p:spPr>
            <a:xfrm>
              <a:off x="586409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2"/>
            <p:cNvSpPr/>
            <p:nvPr/>
          </p:nvSpPr>
          <p:spPr>
            <a:xfrm>
              <a:off x="6179701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2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2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2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2"/>
            <p:cNvSpPr/>
            <p:nvPr/>
          </p:nvSpPr>
          <p:spPr>
            <a:xfrm>
              <a:off x="2872698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2"/>
            <p:cNvSpPr/>
            <p:nvPr/>
          </p:nvSpPr>
          <p:spPr>
            <a:xfrm>
              <a:off x="417880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2"/>
            <p:cNvSpPr/>
            <p:nvPr/>
          </p:nvSpPr>
          <p:spPr>
            <a:xfrm>
              <a:off x="2993981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2"/>
            <p:cNvSpPr/>
            <p:nvPr/>
          </p:nvSpPr>
          <p:spPr>
            <a:xfrm>
              <a:off x="2676893" y="242180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2"/>
            <p:cNvSpPr/>
            <p:nvPr/>
          </p:nvSpPr>
          <p:spPr>
            <a:xfrm>
              <a:off x="4141434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2"/>
            <p:cNvSpPr/>
            <p:nvPr/>
          </p:nvSpPr>
          <p:spPr>
            <a:xfrm>
              <a:off x="3587868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2"/>
            <p:cNvSpPr/>
            <p:nvPr/>
          </p:nvSpPr>
          <p:spPr>
            <a:xfrm>
              <a:off x="4533219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2"/>
            <p:cNvSpPr/>
            <p:nvPr/>
          </p:nvSpPr>
          <p:spPr>
            <a:xfrm>
              <a:off x="3503917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2"/>
            <p:cNvSpPr/>
            <p:nvPr/>
          </p:nvSpPr>
          <p:spPr>
            <a:xfrm>
              <a:off x="3278557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2"/>
            <p:cNvSpPr/>
            <p:nvPr/>
          </p:nvSpPr>
          <p:spPr>
            <a:xfrm>
              <a:off x="2816859" y="94748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2"/>
            <p:cNvSpPr/>
            <p:nvPr/>
          </p:nvSpPr>
          <p:spPr>
            <a:xfrm>
              <a:off x="2816859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2"/>
            <p:cNvSpPr/>
            <p:nvPr/>
          </p:nvSpPr>
          <p:spPr>
            <a:xfrm>
              <a:off x="479446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2"/>
            <p:cNvSpPr/>
            <p:nvPr/>
          </p:nvSpPr>
          <p:spPr>
            <a:xfrm>
              <a:off x="2718869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2"/>
            <p:cNvSpPr/>
            <p:nvPr/>
          </p:nvSpPr>
          <p:spPr>
            <a:xfrm>
              <a:off x="4617170" y="6130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2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2"/>
            <p:cNvSpPr/>
            <p:nvPr/>
          </p:nvSpPr>
          <p:spPr>
            <a:xfrm>
              <a:off x="4287698" y="19790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2"/>
            <p:cNvSpPr/>
            <p:nvPr/>
          </p:nvSpPr>
          <p:spPr>
            <a:xfrm>
              <a:off x="4934433" y="212505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2"/>
            <p:cNvSpPr/>
            <p:nvPr/>
          </p:nvSpPr>
          <p:spPr>
            <a:xfrm>
              <a:off x="4020151" y="173882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2"/>
            <p:cNvSpPr/>
            <p:nvPr/>
          </p:nvSpPr>
          <p:spPr>
            <a:xfrm>
              <a:off x="3805663" y="237004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2"/>
            <p:cNvSpPr/>
            <p:nvPr/>
          </p:nvSpPr>
          <p:spPr>
            <a:xfrm>
              <a:off x="4906356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2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2"/>
            <p:cNvSpPr/>
            <p:nvPr/>
          </p:nvSpPr>
          <p:spPr>
            <a:xfrm>
              <a:off x="362523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2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2"/>
            <p:cNvSpPr/>
            <p:nvPr/>
          </p:nvSpPr>
          <p:spPr>
            <a:xfrm>
              <a:off x="3606551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2"/>
            <p:cNvSpPr/>
            <p:nvPr/>
          </p:nvSpPr>
          <p:spPr>
            <a:xfrm>
              <a:off x="3102913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6" y="0"/>
                    <a:pt x="0" y="237"/>
                    <a:pt x="0" y="536"/>
                  </a:cubicBezTo>
                  <a:cubicBezTo>
                    <a:pt x="0" y="830"/>
                    <a:pt x="236" y="1067"/>
                    <a:pt x="531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2"/>
            <p:cNvSpPr/>
            <p:nvPr/>
          </p:nvSpPr>
          <p:spPr>
            <a:xfrm>
              <a:off x="3217898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2"/>
            <p:cNvSpPr/>
            <p:nvPr/>
          </p:nvSpPr>
          <p:spPr>
            <a:xfrm>
              <a:off x="2322264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2"/>
            <p:cNvSpPr/>
            <p:nvPr/>
          </p:nvSpPr>
          <p:spPr>
            <a:xfrm>
              <a:off x="3503917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2"/>
            <p:cNvSpPr/>
            <p:nvPr/>
          </p:nvSpPr>
          <p:spPr>
            <a:xfrm>
              <a:off x="4719770" y="194145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2"/>
            <p:cNvSpPr/>
            <p:nvPr/>
          </p:nvSpPr>
          <p:spPr>
            <a:xfrm>
              <a:off x="2502728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2"/>
            <p:cNvSpPr/>
            <p:nvPr/>
          </p:nvSpPr>
          <p:spPr>
            <a:xfrm>
              <a:off x="2975333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2"/>
            <p:cNvSpPr/>
            <p:nvPr/>
          </p:nvSpPr>
          <p:spPr>
            <a:xfrm>
              <a:off x="3184437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2"/>
            <p:cNvSpPr/>
            <p:nvPr/>
          </p:nvSpPr>
          <p:spPr>
            <a:xfrm>
              <a:off x="3297205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2"/>
            <p:cNvSpPr/>
            <p:nvPr/>
          </p:nvSpPr>
          <p:spPr>
            <a:xfrm>
              <a:off x="4598487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2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2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2"/>
            <p:cNvSpPr/>
            <p:nvPr/>
          </p:nvSpPr>
          <p:spPr>
            <a:xfrm>
              <a:off x="2434328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2"/>
            <p:cNvSpPr/>
            <p:nvPr/>
          </p:nvSpPr>
          <p:spPr>
            <a:xfrm>
              <a:off x="3870932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2"/>
            <p:cNvSpPr/>
            <p:nvPr/>
          </p:nvSpPr>
          <p:spPr>
            <a:xfrm>
              <a:off x="4337414" y="121594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2"/>
            <p:cNvSpPr/>
            <p:nvPr/>
          </p:nvSpPr>
          <p:spPr>
            <a:xfrm>
              <a:off x="2434328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2"/>
            <p:cNvSpPr/>
            <p:nvPr/>
          </p:nvSpPr>
          <p:spPr>
            <a:xfrm>
              <a:off x="4477204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2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2"/>
            <p:cNvSpPr/>
            <p:nvPr/>
          </p:nvSpPr>
          <p:spPr>
            <a:xfrm>
              <a:off x="4813151" y="53757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2"/>
            <p:cNvSpPr/>
            <p:nvPr/>
          </p:nvSpPr>
          <p:spPr>
            <a:xfrm>
              <a:off x="4953117" y="1489225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2"/>
            <p:cNvSpPr/>
            <p:nvPr/>
          </p:nvSpPr>
          <p:spPr>
            <a:xfrm>
              <a:off x="3625235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2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2"/>
            <p:cNvSpPr/>
            <p:nvPr/>
          </p:nvSpPr>
          <p:spPr>
            <a:xfrm>
              <a:off x="4122751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2"/>
            <p:cNvSpPr/>
            <p:nvPr/>
          </p:nvSpPr>
          <p:spPr>
            <a:xfrm>
              <a:off x="3077193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2"/>
            <p:cNvSpPr/>
            <p:nvPr/>
          </p:nvSpPr>
          <p:spPr>
            <a:xfrm>
              <a:off x="2352593" y="1896527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2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2"/>
            <p:cNvSpPr/>
            <p:nvPr/>
          </p:nvSpPr>
          <p:spPr>
            <a:xfrm>
              <a:off x="4134432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2"/>
            <p:cNvSpPr/>
            <p:nvPr/>
          </p:nvSpPr>
          <p:spPr>
            <a:xfrm>
              <a:off x="2557827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2"/>
            <p:cNvSpPr/>
            <p:nvPr/>
          </p:nvSpPr>
          <p:spPr>
            <a:xfrm>
              <a:off x="3779978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2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2"/>
            <p:cNvSpPr/>
            <p:nvPr/>
          </p:nvSpPr>
          <p:spPr>
            <a:xfrm>
              <a:off x="31774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2"/>
            <p:cNvSpPr/>
            <p:nvPr/>
          </p:nvSpPr>
          <p:spPr>
            <a:xfrm>
              <a:off x="2620879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2"/>
            <p:cNvSpPr/>
            <p:nvPr/>
          </p:nvSpPr>
          <p:spPr>
            <a:xfrm>
              <a:off x="4122751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2"/>
            <p:cNvSpPr/>
            <p:nvPr/>
          </p:nvSpPr>
          <p:spPr>
            <a:xfrm>
              <a:off x="2639562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2"/>
            <p:cNvSpPr/>
            <p:nvPr/>
          </p:nvSpPr>
          <p:spPr>
            <a:xfrm>
              <a:off x="3374119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2"/>
            <p:cNvSpPr/>
            <p:nvPr/>
          </p:nvSpPr>
          <p:spPr>
            <a:xfrm>
              <a:off x="437460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2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2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2"/>
            <p:cNvSpPr/>
            <p:nvPr/>
          </p:nvSpPr>
          <p:spPr>
            <a:xfrm>
              <a:off x="4953117" y="75906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2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2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2"/>
            <p:cNvSpPr/>
            <p:nvPr/>
          </p:nvSpPr>
          <p:spPr>
            <a:xfrm>
              <a:off x="4598487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2"/>
            <p:cNvSpPr/>
            <p:nvPr/>
          </p:nvSpPr>
          <p:spPr>
            <a:xfrm>
              <a:off x="479446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2"/>
            <p:cNvSpPr/>
            <p:nvPr/>
          </p:nvSpPr>
          <p:spPr>
            <a:xfrm>
              <a:off x="3787015" y="163045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2"/>
            <p:cNvSpPr/>
            <p:nvPr/>
          </p:nvSpPr>
          <p:spPr>
            <a:xfrm>
              <a:off x="39362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2"/>
            <p:cNvSpPr/>
            <p:nvPr/>
          </p:nvSpPr>
          <p:spPr>
            <a:xfrm>
              <a:off x="3917552" y="57529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2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2"/>
            <p:cNvSpPr/>
            <p:nvPr/>
          </p:nvSpPr>
          <p:spPr>
            <a:xfrm>
              <a:off x="4719770" y="123480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2"/>
            <p:cNvSpPr/>
            <p:nvPr/>
          </p:nvSpPr>
          <p:spPr>
            <a:xfrm>
              <a:off x="3121561" y="16115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2"/>
            <p:cNvSpPr/>
            <p:nvPr/>
          </p:nvSpPr>
          <p:spPr>
            <a:xfrm>
              <a:off x="4421366" y="24406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2"/>
            <p:cNvSpPr/>
            <p:nvPr/>
          </p:nvSpPr>
          <p:spPr>
            <a:xfrm>
              <a:off x="2956649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2"/>
            <p:cNvSpPr/>
            <p:nvPr/>
          </p:nvSpPr>
          <p:spPr>
            <a:xfrm>
              <a:off x="4458732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2"/>
            <p:cNvSpPr/>
            <p:nvPr/>
          </p:nvSpPr>
          <p:spPr>
            <a:xfrm>
              <a:off x="3805663" y="128195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2"/>
            <p:cNvSpPr/>
            <p:nvPr/>
          </p:nvSpPr>
          <p:spPr>
            <a:xfrm>
              <a:off x="2434328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2"/>
            <p:cNvSpPr/>
            <p:nvPr/>
          </p:nvSpPr>
          <p:spPr>
            <a:xfrm>
              <a:off x="4337414" y="157388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2"/>
            <p:cNvSpPr/>
            <p:nvPr/>
          </p:nvSpPr>
          <p:spPr>
            <a:xfrm>
              <a:off x="4990272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2"/>
            <p:cNvSpPr/>
            <p:nvPr/>
          </p:nvSpPr>
          <p:spPr>
            <a:xfrm>
              <a:off x="3429430" y="147036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2"/>
            <p:cNvSpPr/>
            <p:nvPr/>
          </p:nvSpPr>
          <p:spPr>
            <a:xfrm>
              <a:off x="2620879" y="130080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2"/>
            <p:cNvSpPr/>
            <p:nvPr/>
          </p:nvSpPr>
          <p:spPr>
            <a:xfrm>
              <a:off x="2854015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2"/>
            <p:cNvSpPr/>
            <p:nvPr/>
          </p:nvSpPr>
          <p:spPr>
            <a:xfrm>
              <a:off x="2322264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2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2"/>
            <p:cNvSpPr/>
            <p:nvPr/>
          </p:nvSpPr>
          <p:spPr>
            <a:xfrm>
              <a:off x="3381156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2"/>
            <p:cNvSpPr/>
            <p:nvPr/>
          </p:nvSpPr>
          <p:spPr>
            <a:xfrm>
              <a:off x="2521411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2"/>
            <p:cNvSpPr/>
            <p:nvPr/>
          </p:nvSpPr>
          <p:spPr>
            <a:xfrm>
              <a:off x="3158928" y="280806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2"/>
            <p:cNvSpPr/>
            <p:nvPr/>
          </p:nvSpPr>
          <p:spPr>
            <a:xfrm>
              <a:off x="3870932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2"/>
            <p:cNvSpPr/>
            <p:nvPr/>
          </p:nvSpPr>
          <p:spPr>
            <a:xfrm>
              <a:off x="3917552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2"/>
            <p:cNvSpPr/>
            <p:nvPr/>
          </p:nvSpPr>
          <p:spPr>
            <a:xfrm>
              <a:off x="45611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2"/>
            <p:cNvSpPr/>
            <p:nvPr/>
          </p:nvSpPr>
          <p:spPr>
            <a:xfrm>
              <a:off x="4738453" y="25756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2"/>
            <p:cNvSpPr/>
            <p:nvPr/>
          </p:nvSpPr>
          <p:spPr>
            <a:xfrm>
              <a:off x="2872698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2"/>
            <p:cNvSpPr/>
            <p:nvPr/>
          </p:nvSpPr>
          <p:spPr>
            <a:xfrm>
              <a:off x="417880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2"/>
            <p:cNvSpPr/>
            <p:nvPr/>
          </p:nvSpPr>
          <p:spPr>
            <a:xfrm>
              <a:off x="2993981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2"/>
            <p:cNvSpPr/>
            <p:nvPr/>
          </p:nvSpPr>
          <p:spPr>
            <a:xfrm>
              <a:off x="4141434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2"/>
            <p:cNvSpPr/>
            <p:nvPr/>
          </p:nvSpPr>
          <p:spPr>
            <a:xfrm>
              <a:off x="3587868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2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2"/>
            <p:cNvSpPr/>
            <p:nvPr/>
          </p:nvSpPr>
          <p:spPr>
            <a:xfrm>
              <a:off x="3503917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2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2"/>
            <p:cNvSpPr/>
            <p:nvPr/>
          </p:nvSpPr>
          <p:spPr>
            <a:xfrm>
              <a:off x="2816859" y="377375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2"/>
            <p:cNvSpPr/>
            <p:nvPr/>
          </p:nvSpPr>
          <p:spPr>
            <a:xfrm>
              <a:off x="2816859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2"/>
            <p:cNvSpPr/>
            <p:nvPr/>
          </p:nvSpPr>
          <p:spPr>
            <a:xfrm>
              <a:off x="479446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2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2"/>
            <p:cNvSpPr/>
            <p:nvPr/>
          </p:nvSpPr>
          <p:spPr>
            <a:xfrm>
              <a:off x="4617170" y="34392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2"/>
            <p:cNvSpPr/>
            <p:nvPr/>
          </p:nvSpPr>
          <p:spPr>
            <a:xfrm>
              <a:off x="435592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2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2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2"/>
            <p:cNvSpPr/>
            <p:nvPr/>
          </p:nvSpPr>
          <p:spPr>
            <a:xfrm>
              <a:off x="4020151" y="456527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2"/>
            <p:cNvSpPr/>
            <p:nvPr/>
          </p:nvSpPr>
          <p:spPr>
            <a:xfrm>
              <a:off x="4906356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2"/>
            <p:cNvSpPr/>
            <p:nvPr/>
          </p:nvSpPr>
          <p:spPr>
            <a:xfrm>
              <a:off x="241564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2"/>
            <p:cNvSpPr/>
            <p:nvPr/>
          </p:nvSpPr>
          <p:spPr>
            <a:xfrm>
              <a:off x="273755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2"/>
            <p:cNvSpPr/>
            <p:nvPr/>
          </p:nvSpPr>
          <p:spPr>
            <a:xfrm>
              <a:off x="362523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2"/>
            <p:cNvSpPr/>
            <p:nvPr/>
          </p:nvSpPr>
          <p:spPr>
            <a:xfrm>
              <a:off x="307480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2"/>
            <p:cNvSpPr/>
            <p:nvPr/>
          </p:nvSpPr>
          <p:spPr>
            <a:xfrm>
              <a:off x="3606551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2"/>
            <p:cNvSpPr/>
            <p:nvPr/>
          </p:nvSpPr>
          <p:spPr>
            <a:xfrm>
              <a:off x="3102913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2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2"/>
            <p:cNvSpPr/>
            <p:nvPr/>
          </p:nvSpPr>
          <p:spPr>
            <a:xfrm>
              <a:off x="2322264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2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2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2"/>
            <p:cNvSpPr/>
            <p:nvPr/>
          </p:nvSpPr>
          <p:spPr>
            <a:xfrm>
              <a:off x="2502728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2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2"/>
            <p:cNvSpPr/>
            <p:nvPr/>
          </p:nvSpPr>
          <p:spPr>
            <a:xfrm>
              <a:off x="3184437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2"/>
            <p:cNvSpPr/>
            <p:nvPr/>
          </p:nvSpPr>
          <p:spPr>
            <a:xfrm>
              <a:off x="3297205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2"/>
            <p:cNvSpPr/>
            <p:nvPr/>
          </p:nvSpPr>
          <p:spPr>
            <a:xfrm>
              <a:off x="4495888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2"/>
            <p:cNvSpPr/>
            <p:nvPr/>
          </p:nvSpPr>
          <p:spPr>
            <a:xfrm>
              <a:off x="4598487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2"/>
            <p:cNvSpPr/>
            <p:nvPr/>
          </p:nvSpPr>
          <p:spPr>
            <a:xfrm>
              <a:off x="4757136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2"/>
            <p:cNvSpPr/>
            <p:nvPr/>
          </p:nvSpPr>
          <p:spPr>
            <a:xfrm>
              <a:off x="419744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2"/>
            <p:cNvSpPr/>
            <p:nvPr/>
          </p:nvSpPr>
          <p:spPr>
            <a:xfrm>
              <a:off x="2956649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2"/>
            <p:cNvSpPr/>
            <p:nvPr/>
          </p:nvSpPr>
          <p:spPr>
            <a:xfrm>
              <a:off x="2340947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2"/>
            <p:cNvSpPr/>
            <p:nvPr/>
          </p:nvSpPr>
          <p:spPr>
            <a:xfrm>
              <a:off x="2434328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2"/>
            <p:cNvSpPr/>
            <p:nvPr/>
          </p:nvSpPr>
          <p:spPr>
            <a:xfrm>
              <a:off x="3870932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2"/>
            <p:cNvSpPr/>
            <p:nvPr/>
          </p:nvSpPr>
          <p:spPr>
            <a:xfrm>
              <a:off x="4337414" y="404238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2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2"/>
            <p:cNvSpPr/>
            <p:nvPr/>
          </p:nvSpPr>
          <p:spPr>
            <a:xfrm>
              <a:off x="4477204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2"/>
            <p:cNvSpPr/>
            <p:nvPr/>
          </p:nvSpPr>
          <p:spPr>
            <a:xfrm>
              <a:off x="4813151" y="33640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2"/>
            <p:cNvSpPr/>
            <p:nvPr/>
          </p:nvSpPr>
          <p:spPr>
            <a:xfrm>
              <a:off x="4953117" y="4315495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2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2"/>
            <p:cNvSpPr/>
            <p:nvPr/>
          </p:nvSpPr>
          <p:spPr>
            <a:xfrm>
              <a:off x="3077193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2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2"/>
            <p:cNvSpPr/>
            <p:nvPr/>
          </p:nvSpPr>
          <p:spPr>
            <a:xfrm>
              <a:off x="4880636" y="2909362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2"/>
            <p:cNvSpPr/>
            <p:nvPr/>
          </p:nvSpPr>
          <p:spPr>
            <a:xfrm>
              <a:off x="4134432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2"/>
            <p:cNvSpPr/>
            <p:nvPr/>
          </p:nvSpPr>
          <p:spPr>
            <a:xfrm>
              <a:off x="2557827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09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2"/>
            <p:cNvSpPr/>
            <p:nvPr/>
          </p:nvSpPr>
          <p:spPr>
            <a:xfrm>
              <a:off x="3779978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2"/>
            <p:cNvSpPr/>
            <p:nvPr/>
          </p:nvSpPr>
          <p:spPr>
            <a:xfrm>
              <a:off x="3686597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2"/>
            <p:cNvSpPr/>
            <p:nvPr/>
          </p:nvSpPr>
          <p:spPr>
            <a:xfrm>
              <a:off x="31774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2"/>
            <p:cNvSpPr/>
            <p:nvPr/>
          </p:nvSpPr>
          <p:spPr>
            <a:xfrm>
              <a:off x="2620879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2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2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2"/>
            <p:cNvSpPr/>
            <p:nvPr/>
          </p:nvSpPr>
          <p:spPr>
            <a:xfrm>
              <a:off x="437460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2"/>
            <p:cNvSpPr/>
            <p:nvPr/>
          </p:nvSpPr>
          <p:spPr>
            <a:xfrm>
              <a:off x="4038834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2"/>
            <p:cNvSpPr/>
            <p:nvPr/>
          </p:nvSpPr>
          <p:spPr>
            <a:xfrm>
              <a:off x="4635853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2"/>
            <p:cNvSpPr/>
            <p:nvPr/>
          </p:nvSpPr>
          <p:spPr>
            <a:xfrm>
              <a:off x="4160117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2"/>
            <p:cNvSpPr/>
            <p:nvPr/>
          </p:nvSpPr>
          <p:spPr>
            <a:xfrm>
              <a:off x="4953117" y="35853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2"/>
            <p:cNvSpPr/>
            <p:nvPr/>
          </p:nvSpPr>
          <p:spPr>
            <a:xfrm>
              <a:off x="342943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2"/>
            <p:cNvSpPr/>
            <p:nvPr/>
          </p:nvSpPr>
          <p:spPr>
            <a:xfrm>
              <a:off x="3278557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2"/>
            <p:cNvSpPr/>
            <p:nvPr/>
          </p:nvSpPr>
          <p:spPr>
            <a:xfrm>
              <a:off x="2737552" y="30389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2"/>
            <p:cNvSpPr/>
            <p:nvPr/>
          </p:nvSpPr>
          <p:spPr>
            <a:xfrm>
              <a:off x="4598487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2"/>
            <p:cNvSpPr/>
            <p:nvPr/>
          </p:nvSpPr>
          <p:spPr>
            <a:xfrm>
              <a:off x="4906356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2"/>
            <p:cNvSpPr/>
            <p:nvPr/>
          </p:nvSpPr>
          <p:spPr>
            <a:xfrm>
              <a:off x="479446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2"/>
            <p:cNvSpPr/>
            <p:nvPr/>
          </p:nvSpPr>
          <p:spPr>
            <a:xfrm>
              <a:off x="3787015" y="4456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2"/>
            <p:cNvSpPr/>
            <p:nvPr/>
          </p:nvSpPr>
          <p:spPr>
            <a:xfrm>
              <a:off x="39362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2"/>
            <p:cNvSpPr/>
            <p:nvPr/>
          </p:nvSpPr>
          <p:spPr>
            <a:xfrm>
              <a:off x="3917552" y="34017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2"/>
            <p:cNvSpPr/>
            <p:nvPr/>
          </p:nvSpPr>
          <p:spPr>
            <a:xfrm>
              <a:off x="3667914" y="316617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2"/>
            <p:cNvSpPr/>
            <p:nvPr/>
          </p:nvSpPr>
          <p:spPr>
            <a:xfrm>
              <a:off x="4719770" y="406107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2"/>
            <p:cNvSpPr/>
            <p:nvPr/>
          </p:nvSpPr>
          <p:spPr>
            <a:xfrm>
              <a:off x="3121561" y="443804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2"/>
            <p:cNvSpPr/>
            <p:nvPr/>
          </p:nvSpPr>
          <p:spPr>
            <a:xfrm>
              <a:off x="4458732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2"/>
            <p:cNvSpPr/>
            <p:nvPr/>
          </p:nvSpPr>
          <p:spPr>
            <a:xfrm>
              <a:off x="3805663" y="410822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2"/>
            <p:cNvSpPr/>
            <p:nvPr/>
          </p:nvSpPr>
          <p:spPr>
            <a:xfrm>
              <a:off x="2434328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2"/>
            <p:cNvSpPr/>
            <p:nvPr/>
          </p:nvSpPr>
          <p:spPr>
            <a:xfrm>
              <a:off x="3466586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2"/>
            <p:cNvSpPr/>
            <p:nvPr/>
          </p:nvSpPr>
          <p:spPr>
            <a:xfrm>
              <a:off x="4337414" y="440032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2"/>
            <p:cNvSpPr/>
            <p:nvPr/>
          </p:nvSpPr>
          <p:spPr>
            <a:xfrm>
              <a:off x="3429430" y="42966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2"/>
            <p:cNvSpPr/>
            <p:nvPr/>
          </p:nvSpPr>
          <p:spPr>
            <a:xfrm>
              <a:off x="2620879" y="41270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2"/>
            <p:cNvSpPr/>
            <p:nvPr/>
          </p:nvSpPr>
          <p:spPr>
            <a:xfrm>
              <a:off x="2854015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2"/>
            <p:cNvSpPr/>
            <p:nvPr/>
          </p:nvSpPr>
          <p:spPr>
            <a:xfrm>
              <a:off x="2322264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2"/>
            <p:cNvSpPr/>
            <p:nvPr/>
          </p:nvSpPr>
          <p:spPr>
            <a:xfrm>
              <a:off x="4020151" y="31096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2"/>
            <p:cNvSpPr/>
            <p:nvPr/>
          </p:nvSpPr>
          <p:spPr>
            <a:xfrm>
              <a:off x="4248678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2"/>
            <p:cNvSpPr/>
            <p:nvPr/>
          </p:nvSpPr>
          <p:spPr>
            <a:xfrm>
              <a:off x="3749649" y="26825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2"/>
            <p:cNvSpPr/>
            <p:nvPr/>
          </p:nvSpPr>
          <p:spPr>
            <a:xfrm>
              <a:off x="3065547" y="259449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2"/>
            <p:cNvSpPr/>
            <p:nvPr/>
          </p:nvSpPr>
          <p:spPr>
            <a:xfrm>
              <a:off x="3381156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2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2"/>
            <p:cNvSpPr/>
            <p:nvPr/>
          </p:nvSpPr>
          <p:spPr>
            <a:xfrm>
              <a:off x="1072211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2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2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2"/>
            <p:cNvSpPr/>
            <p:nvPr/>
          </p:nvSpPr>
          <p:spPr>
            <a:xfrm>
              <a:off x="138008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2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2"/>
            <p:cNvSpPr/>
            <p:nvPr/>
          </p:nvSpPr>
          <p:spPr>
            <a:xfrm>
              <a:off x="1342889" y="141378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2"/>
            <p:cNvSpPr/>
            <p:nvPr/>
          </p:nvSpPr>
          <p:spPr>
            <a:xfrm>
              <a:off x="789324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2"/>
            <p:cNvSpPr/>
            <p:nvPr/>
          </p:nvSpPr>
          <p:spPr>
            <a:xfrm>
              <a:off x="1734674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2"/>
            <p:cNvSpPr/>
            <p:nvPr/>
          </p:nvSpPr>
          <p:spPr>
            <a:xfrm>
              <a:off x="70537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2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2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2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2"/>
            <p:cNvSpPr/>
            <p:nvPr/>
          </p:nvSpPr>
          <p:spPr>
            <a:xfrm>
              <a:off x="199574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2"/>
            <p:cNvSpPr/>
            <p:nvPr/>
          </p:nvSpPr>
          <p:spPr>
            <a:xfrm>
              <a:off x="1818626" y="613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2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2"/>
            <p:cNvSpPr/>
            <p:nvPr/>
          </p:nvSpPr>
          <p:spPr>
            <a:xfrm>
              <a:off x="1488977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2"/>
            <p:cNvSpPr/>
            <p:nvPr/>
          </p:nvSpPr>
          <p:spPr>
            <a:xfrm>
              <a:off x="2135713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2"/>
            <p:cNvSpPr/>
            <p:nvPr/>
          </p:nvSpPr>
          <p:spPr>
            <a:xfrm>
              <a:off x="1221607" y="173882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2"/>
            <p:cNvSpPr/>
            <p:nvPr/>
          </p:nvSpPr>
          <p:spPr>
            <a:xfrm>
              <a:off x="1006943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2"/>
            <p:cNvSpPr/>
            <p:nvPr/>
          </p:nvSpPr>
          <p:spPr>
            <a:xfrm>
              <a:off x="2107811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2"/>
            <p:cNvSpPr/>
            <p:nvPr/>
          </p:nvSpPr>
          <p:spPr>
            <a:xfrm>
              <a:off x="82669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2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2"/>
            <p:cNvSpPr/>
            <p:nvPr/>
          </p:nvSpPr>
          <p:spPr>
            <a:xfrm>
              <a:off x="808007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2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2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2"/>
            <p:cNvSpPr/>
            <p:nvPr/>
          </p:nvSpPr>
          <p:spPr>
            <a:xfrm>
              <a:off x="70537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2"/>
            <p:cNvSpPr/>
            <p:nvPr/>
          </p:nvSpPr>
          <p:spPr>
            <a:xfrm>
              <a:off x="1921260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2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2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2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2"/>
            <p:cNvSpPr/>
            <p:nvPr/>
          </p:nvSpPr>
          <p:spPr>
            <a:xfrm>
              <a:off x="1799942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2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2"/>
            <p:cNvSpPr/>
            <p:nvPr/>
          </p:nvSpPr>
          <p:spPr>
            <a:xfrm>
              <a:off x="139872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2"/>
            <p:cNvSpPr/>
            <p:nvPr/>
          </p:nvSpPr>
          <p:spPr>
            <a:xfrm>
              <a:off x="1072211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2"/>
            <p:cNvSpPr/>
            <p:nvPr/>
          </p:nvSpPr>
          <p:spPr>
            <a:xfrm>
              <a:off x="1538694" y="12159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2"/>
            <p:cNvSpPr/>
            <p:nvPr/>
          </p:nvSpPr>
          <p:spPr>
            <a:xfrm>
              <a:off x="1678660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2"/>
            <p:cNvSpPr/>
            <p:nvPr/>
          </p:nvSpPr>
          <p:spPr>
            <a:xfrm>
              <a:off x="2014430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2"/>
            <p:cNvSpPr/>
            <p:nvPr/>
          </p:nvSpPr>
          <p:spPr>
            <a:xfrm>
              <a:off x="2154396" y="1489225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2"/>
            <p:cNvSpPr/>
            <p:nvPr/>
          </p:nvSpPr>
          <p:spPr>
            <a:xfrm>
              <a:off x="826690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2"/>
            <p:cNvSpPr/>
            <p:nvPr/>
          </p:nvSpPr>
          <p:spPr>
            <a:xfrm>
              <a:off x="1324241" y="240294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2"/>
            <p:cNvSpPr/>
            <p:nvPr/>
          </p:nvSpPr>
          <p:spPr>
            <a:xfrm>
              <a:off x="278649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2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2"/>
            <p:cNvSpPr/>
            <p:nvPr/>
          </p:nvSpPr>
          <p:spPr>
            <a:xfrm>
              <a:off x="1335887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2"/>
            <p:cNvSpPr/>
            <p:nvPr/>
          </p:nvSpPr>
          <p:spPr>
            <a:xfrm>
              <a:off x="981258" y="2016719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2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2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2"/>
            <p:cNvSpPr/>
            <p:nvPr/>
          </p:nvSpPr>
          <p:spPr>
            <a:xfrm>
              <a:off x="1324241" y="21627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2"/>
            <p:cNvSpPr/>
            <p:nvPr/>
          </p:nvSpPr>
          <p:spPr>
            <a:xfrm>
              <a:off x="57561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2"/>
            <p:cNvSpPr/>
            <p:nvPr/>
          </p:nvSpPr>
          <p:spPr>
            <a:xfrm>
              <a:off x="157606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2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2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2"/>
            <p:cNvSpPr/>
            <p:nvPr/>
          </p:nvSpPr>
          <p:spPr>
            <a:xfrm>
              <a:off x="2154396" y="75906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2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12"/>
            <p:cNvSpPr/>
            <p:nvPr/>
          </p:nvSpPr>
          <p:spPr>
            <a:xfrm>
              <a:off x="1799942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12"/>
            <p:cNvSpPr/>
            <p:nvPr/>
          </p:nvSpPr>
          <p:spPr>
            <a:xfrm>
              <a:off x="199574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12"/>
            <p:cNvSpPr/>
            <p:nvPr/>
          </p:nvSpPr>
          <p:spPr>
            <a:xfrm>
              <a:off x="988260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2"/>
            <p:cNvSpPr/>
            <p:nvPr/>
          </p:nvSpPr>
          <p:spPr>
            <a:xfrm>
              <a:off x="1137655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2"/>
            <p:cNvSpPr/>
            <p:nvPr/>
          </p:nvSpPr>
          <p:spPr>
            <a:xfrm>
              <a:off x="1119007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2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2"/>
            <p:cNvSpPr/>
            <p:nvPr/>
          </p:nvSpPr>
          <p:spPr>
            <a:xfrm>
              <a:off x="1921260" y="12348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2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2"/>
            <p:cNvSpPr/>
            <p:nvPr/>
          </p:nvSpPr>
          <p:spPr>
            <a:xfrm>
              <a:off x="1622645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2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2"/>
            <p:cNvSpPr/>
            <p:nvPr/>
          </p:nvSpPr>
          <p:spPr>
            <a:xfrm>
              <a:off x="1659977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12"/>
            <p:cNvSpPr/>
            <p:nvPr/>
          </p:nvSpPr>
          <p:spPr>
            <a:xfrm>
              <a:off x="1006943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12"/>
            <p:cNvSpPr/>
            <p:nvPr/>
          </p:nvSpPr>
          <p:spPr>
            <a:xfrm>
              <a:off x="1538694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12"/>
            <p:cNvSpPr/>
            <p:nvPr/>
          </p:nvSpPr>
          <p:spPr>
            <a:xfrm>
              <a:off x="2191727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12"/>
            <p:cNvSpPr/>
            <p:nvPr/>
          </p:nvSpPr>
          <p:spPr>
            <a:xfrm>
              <a:off x="630675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2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2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2"/>
            <p:cNvSpPr/>
            <p:nvPr/>
          </p:nvSpPr>
          <p:spPr>
            <a:xfrm>
              <a:off x="582612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2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2"/>
            <p:cNvSpPr/>
            <p:nvPr/>
          </p:nvSpPr>
          <p:spPr>
            <a:xfrm>
              <a:off x="1072211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12"/>
            <p:cNvSpPr/>
            <p:nvPr/>
          </p:nvSpPr>
          <p:spPr>
            <a:xfrm>
              <a:off x="1119007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2"/>
            <p:cNvSpPr/>
            <p:nvPr/>
          </p:nvSpPr>
          <p:spPr>
            <a:xfrm>
              <a:off x="176261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2"/>
            <p:cNvSpPr/>
            <p:nvPr/>
          </p:nvSpPr>
          <p:spPr>
            <a:xfrm>
              <a:off x="1939908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2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2"/>
            <p:cNvSpPr/>
            <p:nvPr/>
          </p:nvSpPr>
          <p:spPr>
            <a:xfrm>
              <a:off x="138008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2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2"/>
            <p:cNvSpPr/>
            <p:nvPr/>
          </p:nvSpPr>
          <p:spPr>
            <a:xfrm>
              <a:off x="1342889" y="4240235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2"/>
            <p:cNvSpPr/>
            <p:nvPr/>
          </p:nvSpPr>
          <p:spPr>
            <a:xfrm>
              <a:off x="789324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2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2"/>
            <p:cNvSpPr/>
            <p:nvPr/>
          </p:nvSpPr>
          <p:spPr>
            <a:xfrm>
              <a:off x="70537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2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2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2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2"/>
            <p:cNvSpPr/>
            <p:nvPr/>
          </p:nvSpPr>
          <p:spPr>
            <a:xfrm>
              <a:off x="199574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2"/>
            <p:cNvSpPr/>
            <p:nvPr/>
          </p:nvSpPr>
          <p:spPr>
            <a:xfrm>
              <a:off x="1818626" y="34392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12"/>
            <p:cNvSpPr/>
            <p:nvPr/>
          </p:nvSpPr>
          <p:spPr>
            <a:xfrm>
              <a:off x="1557377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12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12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12"/>
            <p:cNvSpPr/>
            <p:nvPr/>
          </p:nvSpPr>
          <p:spPr>
            <a:xfrm>
              <a:off x="1221607" y="456527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2"/>
            <p:cNvSpPr/>
            <p:nvPr/>
          </p:nvSpPr>
          <p:spPr>
            <a:xfrm>
              <a:off x="2107811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2"/>
            <p:cNvSpPr/>
            <p:nvPr/>
          </p:nvSpPr>
          <p:spPr>
            <a:xfrm>
              <a:off x="82669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12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2"/>
            <p:cNvSpPr/>
            <p:nvPr/>
          </p:nvSpPr>
          <p:spPr>
            <a:xfrm>
              <a:off x="808007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2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2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2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2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2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2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2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2"/>
            <p:cNvSpPr/>
            <p:nvPr/>
          </p:nvSpPr>
          <p:spPr>
            <a:xfrm>
              <a:off x="1697343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2"/>
            <p:cNvSpPr/>
            <p:nvPr/>
          </p:nvSpPr>
          <p:spPr>
            <a:xfrm>
              <a:off x="1799942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2"/>
            <p:cNvSpPr/>
            <p:nvPr/>
          </p:nvSpPr>
          <p:spPr>
            <a:xfrm>
              <a:off x="1958592" y="31473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2"/>
            <p:cNvSpPr/>
            <p:nvPr/>
          </p:nvSpPr>
          <p:spPr>
            <a:xfrm>
              <a:off x="139872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2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12"/>
            <p:cNvSpPr/>
            <p:nvPr/>
          </p:nvSpPr>
          <p:spPr>
            <a:xfrm>
              <a:off x="1072211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12"/>
            <p:cNvSpPr/>
            <p:nvPr/>
          </p:nvSpPr>
          <p:spPr>
            <a:xfrm>
              <a:off x="1538694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2"/>
            <p:cNvSpPr/>
            <p:nvPr/>
          </p:nvSpPr>
          <p:spPr>
            <a:xfrm>
              <a:off x="1678660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2"/>
            <p:cNvSpPr/>
            <p:nvPr/>
          </p:nvSpPr>
          <p:spPr>
            <a:xfrm>
              <a:off x="2014430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12"/>
            <p:cNvSpPr/>
            <p:nvPr/>
          </p:nvSpPr>
          <p:spPr>
            <a:xfrm>
              <a:off x="2154396" y="4315495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2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2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2"/>
            <p:cNvSpPr/>
            <p:nvPr/>
          </p:nvSpPr>
          <p:spPr>
            <a:xfrm>
              <a:off x="2082091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12"/>
            <p:cNvSpPr/>
            <p:nvPr/>
          </p:nvSpPr>
          <p:spPr>
            <a:xfrm>
              <a:off x="1335887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12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2"/>
            <p:cNvSpPr/>
            <p:nvPr/>
          </p:nvSpPr>
          <p:spPr>
            <a:xfrm>
              <a:off x="888053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2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2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2"/>
            <p:cNvSpPr/>
            <p:nvPr/>
          </p:nvSpPr>
          <p:spPr>
            <a:xfrm>
              <a:off x="157606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2"/>
            <p:cNvSpPr/>
            <p:nvPr/>
          </p:nvSpPr>
          <p:spPr>
            <a:xfrm>
              <a:off x="1240290" y="292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2"/>
            <p:cNvSpPr/>
            <p:nvPr/>
          </p:nvSpPr>
          <p:spPr>
            <a:xfrm>
              <a:off x="1837309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2"/>
            <p:cNvSpPr/>
            <p:nvPr/>
          </p:nvSpPr>
          <p:spPr>
            <a:xfrm>
              <a:off x="1361573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2"/>
            <p:cNvSpPr/>
            <p:nvPr/>
          </p:nvSpPr>
          <p:spPr>
            <a:xfrm>
              <a:off x="2154396" y="35853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2"/>
            <p:cNvSpPr/>
            <p:nvPr/>
          </p:nvSpPr>
          <p:spPr>
            <a:xfrm>
              <a:off x="63067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2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2"/>
            <p:cNvSpPr/>
            <p:nvPr/>
          </p:nvSpPr>
          <p:spPr>
            <a:xfrm>
              <a:off x="1799942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2"/>
            <p:cNvSpPr/>
            <p:nvPr/>
          </p:nvSpPr>
          <p:spPr>
            <a:xfrm>
              <a:off x="2107811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2"/>
            <p:cNvSpPr/>
            <p:nvPr/>
          </p:nvSpPr>
          <p:spPr>
            <a:xfrm>
              <a:off x="199574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2"/>
            <p:cNvSpPr/>
            <p:nvPr/>
          </p:nvSpPr>
          <p:spPr>
            <a:xfrm>
              <a:off x="988260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2"/>
            <p:cNvSpPr/>
            <p:nvPr/>
          </p:nvSpPr>
          <p:spPr>
            <a:xfrm>
              <a:off x="1137655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2"/>
            <p:cNvSpPr/>
            <p:nvPr/>
          </p:nvSpPr>
          <p:spPr>
            <a:xfrm>
              <a:off x="1119007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2"/>
            <p:cNvSpPr/>
            <p:nvPr/>
          </p:nvSpPr>
          <p:spPr>
            <a:xfrm>
              <a:off x="869405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2"/>
            <p:cNvSpPr/>
            <p:nvPr/>
          </p:nvSpPr>
          <p:spPr>
            <a:xfrm>
              <a:off x="1921260" y="40610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2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2"/>
            <p:cNvSpPr/>
            <p:nvPr/>
          </p:nvSpPr>
          <p:spPr>
            <a:xfrm>
              <a:off x="1659977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2"/>
            <p:cNvSpPr/>
            <p:nvPr/>
          </p:nvSpPr>
          <p:spPr>
            <a:xfrm>
              <a:off x="1006943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2"/>
            <p:cNvSpPr/>
            <p:nvPr/>
          </p:nvSpPr>
          <p:spPr>
            <a:xfrm>
              <a:off x="66804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2"/>
            <p:cNvSpPr/>
            <p:nvPr/>
          </p:nvSpPr>
          <p:spPr>
            <a:xfrm>
              <a:off x="1538694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2"/>
            <p:cNvSpPr/>
            <p:nvPr/>
          </p:nvSpPr>
          <p:spPr>
            <a:xfrm>
              <a:off x="630675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12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12"/>
            <p:cNvSpPr/>
            <p:nvPr/>
          </p:nvSpPr>
          <p:spPr>
            <a:xfrm>
              <a:off x="1221607" y="310960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12"/>
            <p:cNvSpPr/>
            <p:nvPr/>
          </p:nvSpPr>
          <p:spPr>
            <a:xfrm>
              <a:off x="1450133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12"/>
            <p:cNvSpPr/>
            <p:nvPr/>
          </p:nvSpPr>
          <p:spPr>
            <a:xfrm>
              <a:off x="951104" y="26825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2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2"/>
            <p:cNvSpPr/>
            <p:nvPr/>
          </p:nvSpPr>
          <p:spPr>
            <a:xfrm>
              <a:off x="582612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0" name="Google Shape;3600;p12"/>
          <p:cNvSpPr txBox="1">
            <a:spLocks noGrp="1"/>
          </p:cNvSpPr>
          <p:nvPr>
            <p:ph type="title" hasCustomPrompt="1"/>
          </p:nvPr>
        </p:nvSpPr>
        <p:spPr>
          <a:xfrm rot="159">
            <a:off x="1329575" y="1439575"/>
            <a:ext cx="64848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5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01" name="Google Shape;3601;p12"/>
          <p:cNvSpPr txBox="1">
            <a:spLocks noGrp="1"/>
          </p:cNvSpPr>
          <p:nvPr>
            <p:ph type="subTitle" idx="1"/>
          </p:nvPr>
        </p:nvSpPr>
        <p:spPr>
          <a:xfrm flipH="1">
            <a:off x="2930700" y="2902875"/>
            <a:ext cx="3282600" cy="8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602" name="Google Shape;3602;p12"/>
          <p:cNvSpPr/>
          <p:nvPr/>
        </p:nvSpPr>
        <p:spPr>
          <a:xfrm>
            <a:off x="1503000" y="-461375"/>
            <a:ext cx="6138000" cy="5838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">
    <p:spTree>
      <p:nvGrpSpPr>
        <p:cNvPr id="1" name="Shape 3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" name="Google Shape;3604;p13"/>
          <p:cNvSpPr txBox="1">
            <a:spLocks noGrp="1"/>
          </p:cNvSpPr>
          <p:nvPr>
            <p:ph type="title"/>
          </p:nvPr>
        </p:nvSpPr>
        <p:spPr>
          <a:xfrm>
            <a:off x="3572829" y="376007"/>
            <a:ext cx="4936500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grpSp>
        <p:nvGrpSpPr>
          <p:cNvPr id="3605" name="Google Shape;3605;p13"/>
          <p:cNvGrpSpPr/>
          <p:nvPr/>
        </p:nvGrpSpPr>
        <p:grpSpPr>
          <a:xfrm>
            <a:off x="18139" y="-44102"/>
            <a:ext cx="9120445" cy="5202912"/>
            <a:chOff x="18139" y="-44102"/>
            <a:chExt cx="9120445" cy="5202912"/>
          </a:xfrm>
        </p:grpSpPr>
        <p:sp>
          <p:nvSpPr>
            <p:cNvPr id="3606" name="Google Shape;3606;p13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3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3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3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3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3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3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3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3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3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3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3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3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3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3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3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3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3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3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3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3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3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3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3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3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3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3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3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3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3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3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3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3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3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3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3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3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3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3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3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3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3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3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3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3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3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3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3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3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13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3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3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3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3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3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3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3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3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3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3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3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3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3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3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3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3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3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3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3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3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3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3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3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3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3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3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3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3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3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3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3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13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3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3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3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3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3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3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3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3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3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3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3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3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3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3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3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3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3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3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3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3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3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3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3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3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3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3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3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3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3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3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3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3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3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3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3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3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3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3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3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3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3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3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3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3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3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3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3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3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3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3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3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3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3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3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3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3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3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3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3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3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3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3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3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3"/>
            <p:cNvSpPr/>
            <p:nvPr/>
          </p:nvSpPr>
          <p:spPr>
            <a:xfrm>
              <a:off x="151161" y="4063480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3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3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3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3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3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3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_1_1">
    <p:spTree>
      <p:nvGrpSpPr>
        <p:cNvPr id="1" name="Shape 4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3" name="Google Shape;4453;p19"/>
          <p:cNvSpPr txBox="1">
            <a:spLocks noGrp="1"/>
          </p:cNvSpPr>
          <p:nvPr>
            <p:ph type="subTitle" idx="1"/>
          </p:nvPr>
        </p:nvSpPr>
        <p:spPr>
          <a:xfrm flipH="1">
            <a:off x="6332250" y="1864925"/>
            <a:ext cx="1459200" cy="5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20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4454" name="Google Shape;4454;p19"/>
          <p:cNvSpPr txBox="1">
            <a:spLocks noGrp="1"/>
          </p:cNvSpPr>
          <p:nvPr>
            <p:ph type="subTitle" idx="2"/>
          </p:nvPr>
        </p:nvSpPr>
        <p:spPr>
          <a:xfrm flipH="1">
            <a:off x="1349448" y="1864925"/>
            <a:ext cx="14190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20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4455" name="Google Shape;4455;p19"/>
          <p:cNvSpPr txBox="1">
            <a:spLocks noGrp="1"/>
          </p:cNvSpPr>
          <p:nvPr>
            <p:ph type="subTitle" idx="3"/>
          </p:nvPr>
        </p:nvSpPr>
        <p:spPr>
          <a:xfrm flipH="1">
            <a:off x="810341" y="1467183"/>
            <a:ext cx="19581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56" name="Google Shape;4456;p19"/>
          <p:cNvSpPr txBox="1">
            <a:spLocks noGrp="1"/>
          </p:cNvSpPr>
          <p:nvPr>
            <p:ph type="subTitle" idx="4"/>
          </p:nvPr>
        </p:nvSpPr>
        <p:spPr>
          <a:xfrm flipH="1">
            <a:off x="6332325" y="1467183"/>
            <a:ext cx="18369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57" name="Google Shape;4457;p19"/>
          <p:cNvSpPr txBox="1">
            <a:spLocks noGrp="1"/>
          </p:cNvSpPr>
          <p:nvPr>
            <p:ph type="subTitle" idx="5"/>
          </p:nvPr>
        </p:nvSpPr>
        <p:spPr>
          <a:xfrm flipH="1">
            <a:off x="3887588" y="1864925"/>
            <a:ext cx="13689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20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4458" name="Google Shape;4458;p19"/>
          <p:cNvSpPr txBox="1">
            <a:spLocks noGrp="1"/>
          </p:cNvSpPr>
          <p:nvPr>
            <p:ph type="subTitle" idx="6"/>
          </p:nvPr>
        </p:nvSpPr>
        <p:spPr>
          <a:xfrm flipH="1">
            <a:off x="3653541" y="1467183"/>
            <a:ext cx="18369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4459" name="Google Shape;4459;p19"/>
          <p:cNvGrpSpPr/>
          <p:nvPr/>
        </p:nvGrpSpPr>
        <p:grpSpPr>
          <a:xfrm>
            <a:off x="18139" y="-44102"/>
            <a:ext cx="9120445" cy="5202912"/>
            <a:chOff x="18139" y="-44102"/>
            <a:chExt cx="9120445" cy="5202912"/>
          </a:xfrm>
        </p:grpSpPr>
        <p:sp>
          <p:nvSpPr>
            <p:cNvPr id="4460" name="Google Shape;4460;p19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19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19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19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19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19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19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19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19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19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19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19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19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19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19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19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19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19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19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19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19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19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19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19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19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19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19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19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19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19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19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19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19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19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19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19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19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19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19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19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19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19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19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19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19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19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19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19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19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19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19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19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19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19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19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19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19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19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19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19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19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19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19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19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19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19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19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19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19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19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19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19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19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19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19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19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19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19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19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19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19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19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19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19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19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19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19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19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19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19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19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19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19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19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19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19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19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19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19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19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19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19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19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19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19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19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19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19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19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19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19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19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19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19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19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19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19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19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19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19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19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19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19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19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19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19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19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19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19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19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19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19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19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19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19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19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19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19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19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19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19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19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19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19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19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19"/>
            <p:cNvSpPr/>
            <p:nvPr/>
          </p:nvSpPr>
          <p:spPr>
            <a:xfrm>
              <a:off x="151161" y="4063480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19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19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19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19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19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19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12" name="Google Shape;4612;p19"/>
          <p:cNvSpPr txBox="1">
            <a:spLocks noGrp="1"/>
          </p:cNvSpPr>
          <p:nvPr>
            <p:ph type="title"/>
          </p:nvPr>
        </p:nvSpPr>
        <p:spPr>
          <a:xfrm>
            <a:off x="4188036" y="376007"/>
            <a:ext cx="43344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1">
  <p:cSld name="CUSTOM_10">
    <p:spTree>
      <p:nvGrpSpPr>
        <p:cNvPr id="1" name="Shape 6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" name="Google Shape;6287;p25"/>
          <p:cNvSpPr txBox="1">
            <a:spLocks noGrp="1"/>
          </p:cNvSpPr>
          <p:nvPr>
            <p:ph type="subTitle" idx="1"/>
          </p:nvPr>
        </p:nvSpPr>
        <p:spPr>
          <a:xfrm flipH="1">
            <a:off x="5752200" y="2468823"/>
            <a:ext cx="2671800" cy="11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288" name="Google Shape;6288;p25"/>
          <p:cNvSpPr txBox="1">
            <a:spLocks noGrp="1"/>
          </p:cNvSpPr>
          <p:nvPr>
            <p:ph type="title"/>
          </p:nvPr>
        </p:nvSpPr>
        <p:spPr>
          <a:xfrm>
            <a:off x="6457950" y="3480100"/>
            <a:ext cx="19659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grpSp>
        <p:nvGrpSpPr>
          <p:cNvPr id="6289" name="Google Shape;6289;p25"/>
          <p:cNvGrpSpPr/>
          <p:nvPr/>
        </p:nvGrpSpPr>
        <p:grpSpPr>
          <a:xfrm>
            <a:off x="18139" y="-44102"/>
            <a:ext cx="8433211" cy="5221595"/>
            <a:chOff x="18139" y="-44102"/>
            <a:chExt cx="8433211" cy="5221595"/>
          </a:xfrm>
        </p:grpSpPr>
        <p:sp>
          <p:nvSpPr>
            <p:cNvPr id="6290" name="Google Shape;6290;p25"/>
            <p:cNvSpPr/>
            <p:nvPr/>
          </p:nvSpPr>
          <p:spPr>
            <a:xfrm rot="10800000">
              <a:off x="363339" y="51138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25"/>
            <p:cNvSpPr/>
            <p:nvPr/>
          </p:nvSpPr>
          <p:spPr>
            <a:xfrm rot="10800000">
              <a:off x="649358" y="46240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25"/>
            <p:cNvSpPr/>
            <p:nvPr/>
          </p:nvSpPr>
          <p:spPr>
            <a:xfrm rot="10800000">
              <a:off x="528075" y="33002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25"/>
            <p:cNvSpPr/>
            <p:nvPr/>
          </p:nvSpPr>
          <p:spPr>
            <a:xfrm rot="10800000">
              <a:off x="845338" y="267383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25"/>
            <p:cNvSpPr/>
            <p:nvPr/>
          </p:nvSpPr>
          <p:spPr>
            <a:xfrm rot="10800000">
              <a:off x="18139" y="3813863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25"/>
            <p:cNvSpPr/>
            <p:nvPr/>
          </p:nvSpPr>
          <p:spPr>
            <a:xfrm rot="10800000">
              <a:off x="243534" y="317321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25"/>
            <p:cNvSpPr/>
            <p:nvPr/>
          </p:nvSpPr>
          <p:spPr>
            <a:xfrm rot="10800000">
              <a:off x="705407" y="414815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25"/>
            <p:cNvSpPr/>
            <p:nvPr/>
          </p:nvSpPr>
          <p:spPr>
            <a:xfrm rot="10800000">
              <a:off x="705407" y="354061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25"/>
            <p:cNvSpPr/>
            <p:nvPr/>
          </p:nvSpPr>
          <p:spPr>
            <a:xfrm rot="10800000">
              <a:off x="803398" y="29140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25"/>
            <p:cNvSpPr/>
            <p:nvPr/>
          </p:nvSpPr>
          <p:spPr>
            <a:xfrm rot="10800000">
              <a:off x="1106622" y="490195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25"/>
            <p:cNvSpPr/>
            <p:nvPr/>
          </p:nvSpPr>
          <p:spPr>
            <a:xfrm rot="10800000">
              <a:off x="447290" y="48313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25"/>
            <p:cNvSpPr/>
            <p:nvPr/>
          </p:nvSpPr>
          <p:spPr>
            <a:xfrm rot="10800000">
              <a:off x="419353" y="4419221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25"/>
            <p:cNvSpPr/>
            <p:nvPr/>
          </p:nvSpPr>
          <p:spPr>
            <a:xfrm rot="10800000">
              <a:off x="304158" y="285760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25"/>
            <p:cNvSpPr/>
            <p:nvPr/>
          </p:nvSpPr>
          <p:spPr>
            <a:xfrm rot="10800000">
              <a:off x="1199792" y="377614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25"/>
            <p:cNvSpPr/>
            <p:nvPr/>
          </p:nvSpPr>
          <p:spPr>
            <a:xfrm rot="10800000">
              <a:off x="18139" y="2895323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25"/>
            <p:cNvSpPr/>
            <p:nvPr/>
          </p:nvSpPr>
          <p:spPr>
            <a:xfrm rot="10800000">
              <a:off x="1019539" y="354061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25"/>
            <p:cNvSpPr/>
            <p:nvPr/>
          </p:nvSpPr>
          <p:spPr>
            <a:xfrm rot="10800000">
              <a:off x="546758" y="3015339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25"/>
            <p:cNvSpPr/>
            <p:nvPr/>
          </p:nvSpPr>
          <p:spPr>
            <a:xfrm rot="10800000">
              <a:off x="337654" y="422359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25"/>
            <p:cNvSpPr/>
            <p:nvPr/>
          </p:nvSpPr>
          <p:spPr>
            <a:xfrm rot="10800000">
              <a:off x="225027" y="460520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25"/>
            <p:cNvSpPr/>
            <p:nvPr/>
          </p:nvSpPr>
          <p:spPr>
            <a:xfrm rot="10800000">
              <a:off x="1087939" y="460520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25"/>
            <p:cNvSpPr/>
            <p:nvPr/>
          </p:nvSpPr>
          <p:spPr>
            <a:xfrm rot="10800000">
              <a:off x="1087939" y="28010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25"/>
            <p:cNvSpPr/>
            <p:nvPr/>
          </p:nvSpPr>
          <p:spPr>
            <a:xfrm rot="10800000">
              <a:off x="356302" y="3712565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25"/>
            <p:cNvSpPr/>
            <p:nvPr/>
          </p:nvSpPr>
          <p:spPr>
            <a:xfrm rot="10800000">
              <a:off x="1080902" y="3109600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25"/>
            <p:cNvSpPr/>
            <p:nvPr/>
          </p:nvSpPr>
          <p:spPr>
            <a:xfrm rot="10800000">
              <a:off x="875668" y="4374289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25"/>
            <p:cNvSpPr/>
            <p:nvPr/>
          </p:nvSpPr>
          <p:spPr>
            <a:xfrm rot="10800000">
              <a:off x="344656" y="40540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25"/>
            <p:cNvSpPr/>
            <p:nvPr/>
          </p:nvSpPr>
          <p:spPr>
            <a:xfrm rot="10800000">
              <a:off x="901388" y="40540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25"/>
            <p:cNvSpPr/>
            <p:nvPr/>
          </p:nvSpPr>
          <p:spPr>
            <a:xfrm rot="10800000">
              <a:off x="882705" y="315435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25"/>
            <p:cNvSpPr/>
            <p:nvPr/>
          </p:nvSpPr>
          <p:spPr>
            <a:xfrm rot="10800000">
              <a:off x="147936" y="267383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25"/>
            <p:cNvSpPr/>
            <p:nvPr/>
          </p:nvSpPr>
          <p:spPr>
            <a:xfrm rot="10800000">
              <a:off x="92837" y="49019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25"/>
            <p:cNvSpPr/>
            <p:nvPr/>
          </p:nvSpPr>
          <p:spPr>
            <a:xfrm rot="10800000">
              <a:off x="784714" y="48831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25"/>
            <p:cNvSpPr/>
            <p:nvPr/>
          </p:nvSpPr>
          <p:spPr>
            <a:xfrm rot="10800000">
              <a:off x="400670" y="34840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25"/>
            <p:cNvSpPr/>
            <p:nvPr/>
          </p:nvSpPr>
          <p:spPr>
            <a:xfrm rot="10800000">
              <a:off x="565442" y="274445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25"/>
            <p:cNvSpPr/>
            <p:nvPr/>
          </p:nvSpPr>
          <p:spPr>
            <a:xfrm rot="10800000">
              <a:off x="1087939" y="409175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25"/>
            <p:cNvSpPr/>
            <p:nvPr/>
          </p:nvSpPr>
          <p:spPr>
            <a:xfrm rot="10800000">
              <a:off x="92837" y="3625482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25"/>
            <p:cNvSpPr/>
            <p:nvPr/>
          </p:nvSpPr>
          <p:spPr>
            <a:xfrm rot="10800000">
              <a:off x="901388" y="379500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25"/>
            <p:cNvSpPr/>
            <p:nvPr/>
          </p:nvSpPr>
          <p:spPr>
            <a:xfrm rot="10800000">
              <a:off x="668041" y="437428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25"/>
            <p:cNvSpPr/>
            <p:nvPr/>
          </p:nvSpPr>
          <p:spPr>
            <a:xfrm rot="10800000">
              <a:off x="1199792" y="435543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25"/>
            <p:cNvSpPr/>
            <p:nvPr/>
          </p:nvSpPr>
          <p:spPr>
            <a:xfrm rot="10800000">
              <a:off x="140899" y="437428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25"/>
            <p:cNvSpPr/>
            <p:nvPr/>
          </p:nvSpPr>
          <p:spPr>
            <a:xfrm rot="10800000">
              <a:off x="1000856" y="23753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25"/>
            <p:cNvSpPr/>
            <p:nvPr/>
          </p:nvSpPr>
          <p:spPr>
            <a:xfrm rot="10800000">
              <a:off x="363339" y="22875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25"/>
            <p:cNvSpPr/>
            <p:nvPr/>
          </p:nvSpPr>
          <p:spPr>
            <a:xfrm rot="10800000">
              <a:off x="649358" y="179762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25"/>
            <p:cNvSpPr/>
            <p:nvPr/>
          </p:nvSpPr>
          <p:spPr>
            <a:xfrm rot="10800000">
              <a:off x="528075" y="47396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25"/>
            <p:cNvSpPr/>
            <p:nvPr/>
          </p:nvSpPr>
          <p:spPr>
            <a:xfrm rot="10800000">
              <a:off x="18139" y="98741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25"/>
            <p:cNvSpPr/>
            <p:nvPr/>
          </p:nvSpPr>
          <p:spPr>
            <a:xfrm rot="10800000">
              <a:off x="243534" y="34676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25"/>
            <p:cNvSpPr/>
            <p:nvPr/>
          </p:nvSpPr>
          <p:spPr>
            <a:xfrm rot="10800000">
              <a:off x="705407" y="132188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25"/>
            <p:cNvSpPr/>
            <p:nvPr/>
          </p:nvSpPr>
          <p:spPr>
            <a:xfrm rot="10800000">
              <a:off x="705407" y="71417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25"/>
            <p:cNvSpPr/>
            <p:nvPr/>
          </p:nvSpPr>
          <p:spPr>
            <a:xfrm rot="10800000">
              <a:off x="803398" y="877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25"/>
            <p:cNvSpPr/>
            <p:nvPr/>
          </p:nvSpPr>
          <p:spPr>
            <a:xfrm rot="10800000">
              <a:off x="1106622" y="20755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25"/>
            <p:cNvSpPr/>
            <p:nvPr/>
          </p:nvSpPr>
          <p:spPr>
            <a:xfrm rot="10800000">
              <a:off x="784714" y="25011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25"/>
            <p:cNvSpPr/>
            <p:nvPr/>
          </p:nvSpPr>
          <p:spPr>
            <a:xfrm rot="10800000">
              <a:off x="447290" y="200489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25"/>
            <p:cNvSpPr/>
            <p:nvPr/>
          </p:nvSpPr>
          <p:spPr>
            <a:xfrm rot="10800000">
              <a:off x="419353" y="15927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25"/>
            <p:cNvSpPr/>
            <p:nvPr/>
          </p:nvSpPr>
          <p:spPr>
            <a:xfrm rot="10800000">
              <a:off x="304158" y="311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25"/>
            <p:cNvSpPr/>
            <p:nvPr/>
          </p:nvSpPr>
          <p:spPr>
            <a:xfrm rot="10800000">
              <a:off x="1199792" y="9496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25"/>
            <p:cNvSpPr/>
            <p:nvPr/>
          </p:nvSpPr>
          <p:spPr>
            <a:xfrm rot="10800000">
              <a:off x="18139" y="688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25"/>
            <p:cNvSpPr/>
            <p:nvPr/>
          </p:nvSpPr>
          <p:spPr>
            <a:xfrm rot="10800000">
              <a:off x="1019539" y="71417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25"/>
            <p:cNvSpPr/>
            <p:nvPr/>
          </p:nvSpPr>
          <p:spPr>
            <a:xfrm rot="10800000">
              <a:off x="546758" y="18906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25"/>
            <p:cNvSpPr/>
            <p:nvPr/>
          </p:nvSpPr>
          <p:spPr>
            <a:xfrm rot="10800000">
              <a:off x="337654" y="139732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25"/>
            <p:cNvSpPr/>
            <p:nvPr/>
          </p:nvSpPr>
          <p:spPr>
            <a:xfrm rot="10800000">
              <a:off x="225027" y="177876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25"/>
            <p:cNvSpPr/>
            <p:nvPr/>
          </p:nvSpPr>
          <p:spPr>
            <a:xfrm rot="10800000">
              <a:off x="565442" y="235653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25"/>
            <p:cNvSpPr/>
            <p:nvPr/>
          </p:nvSpPr>
          <p:spPr>
            <a:xfrm rot="10800000">
              <a:off x="1181109" y="253886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25"/>
            <p:cNvSpPr/>
            <p:nvPr/>
          </p:nvSpPr>
          <p:spPr>
            <a:xfrm rot="10800000">
              <a:off x="1087939" y="177876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25"/>
            <p:cNvSpPr/>
            <p:nvPr/>
          </p:nvSpPr>
          <p:spPr>
            <a:xfrm rot="10800000">
              <a:off x="1087939" y="-2541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25"/>
            <p:cNvSpPr/>
            <p:nvPr/>
          </p:nvSpPr>
          <p:spPr>
            <a:xfrm rot="10800000">
              <a:off x="356302" y="886119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25"/>
            <p:cNvSpPr/>
            <p:nvPr/>
          </p:nvSpPr>
          <p:spPr>
            <a:xfrm rot="10800000">
              <a:off x="1080902" y="283154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25"/>
            <p:cNvSpPr/>
            <p:nvPr/>
          </p:nvSpPr>
          <p:spPr>
            <a:xfrm rot="10800000">
              <a:off x="875668" y="1548019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25"/>
            <p:cNvSpPr/>
            <p:nvPr/>
          </p:nvSpPr>
          <p:spPr>
            <a:xfrm rot="10800000">
              <a:off x="344656" y="122758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25"/>
            <p:cNvSpPr/>
            <p:nvPr/>
          </p:nvSpPr>
          <p:spPr>
            <a:xfrm rot="10800000">
              <a:off x="901388" y="122758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25"/>
            <p:cNvSpPr/>
            <p:nvPr/>
          </p:nvSpPr>
          <p:spPr>
            <a:xfrm rot="10800000">
              <a:off x="882705" y="32790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25"/>
            <p:cNvSpPr/>
            <p:nvPr/>
          </p:nvSpPr>
          <p:spPr>
            <a:xfrm rot="10800000">
              <a:off x="92837" y="20755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25"/>
            <p:cNvSpPr/>
            <p:nvPr/>
          </p:nvSpPr>
          <p:spPr>
            <a:xfrm rot="10800000">
              <a:off x="243534" y="252000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25"/>
            <p:cNvSpPr/>
            <p:nvPr/>
          </p:nvSpPr>
          <p:spPr>
            <a:xfrm rot="10800000">
              <a:off x="784714" y="20566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25"/>
            <p:cNvSpPr/>
            <p:nvPr/>
          </p:nvSpPr>
          <p:spPr>
            <a:xfrm rot="10800000">
              <a:off x="400670" y="65776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25"/>
            <p:cNvSpPr/>
            <p:nvPr/>
          </p:nvSpPr>
          <p:spPr>
            <a:xfrm rot="10800000">
              <a:off x="1087939" y="126530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25"/>
            <p:cNvSpPr/>
            <p:nvPr/>
          </p:nvSpPr>
          <p:spPr>
            <a:xfrm rot="10800000">
              <a:off x="55505" y="23753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25"/>
            <p:cNvSpPr/>
            <p:nvPr/>
          </p:nvSpPr>
          <p:spPr>
            <a:xfrm rot="10800000">
              <a:off x="92837" y="7990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25"/>
            <p:cNvSpPr/>
            <p:nvPr/>
          </p:nvSpPr>
          <p:spPr>
            <a:xfrm rot="10800000">
              <a:off x="901388" y="96855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25"/>
            <p:cNvSpPr/>
            <p:nvPr/>
          </p:nvSpPr>
          <p:spPr>
            <a:xfrm rot="10800000">
              <a:off x="668041" y="154801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25"/>
            <p:cNvSpPr/>
            <p:nvPr/>
          </p:nvSpPr>
          <p:spPr>
            <a:xfrm rot="10800000">
              <a:off x="1199792" y="15291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25"/>
            <p:cNvSpPr/>
            <p:nvPr/>
          </p:nvSpPr>
          <p:spPr>
            <a:xfrm rot="10800000">
              <a:off x="456720" y="25011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25"/>
            <p:cNvSpPr/>
            <p:nvPr/>
          </p:nvSpPr>
          <p:spPr>
            <a:xfrm rot="10800000">
              <a:off x="140899" y="154801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25"/>
            <p:cNvSpPr/>
            <p:nvPr/>
          </p:nvSpPr>
          <p:spPr>
            <a:xfrm rot="10800000">
              <a:off x="3161883" y="51138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25"/>
            <p:cNvSpPr/>
            <p:nvPr/>
          </p:nvSpPr>
          <p:spPr>
            <a:xfrm rot="10800000">
              <a:off x="2449845" y="47936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25"/>
            <p:cNvSpPr/>
            <p:nvPr/>
          </p:nvSpPr>
          <p:spPr>
            <a:xfrm rot="10800000">
              <a:off x="1759480" y="48313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25"/>
            <p:cNvSpPr/>
            <p:nvPr/>
          </p:nvSpPr>
          <p:spPr>
            <a:xfrm rot="10800000">
              <a:off x="3448078" y="462406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25"/>
            <p:cNvSpPr/>
            <p:nvPr/>
          </p:nvSpPr>
          <p:spPr>
            <a:xfrm rot="10800000">
              <a:off x="2142011" y="435543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25"/>
            <p:cNvSpPr/>
            <p:nvPr/>
          </p:nvSpPr>
          <p:spPr>
            <a:xfrm rot="10800000">
              <a:off x="3326796" y="33002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25"/>
            <p:cNvSpPr/>
            <p:nvPr/>
          </p:nvSpPr>
          <p:spPr>
            <a:xfrm rot="10800000">
              <a:off x="3643883" y="267383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25"/>
            <p:cNvSpPr/>
            <p:nvPr/>
          </p:nvSpPr>
          <p:spPr>
            <a:xfrm rot="10800000">
              <a:off x="2179342" y="36818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25"/>
            <p:cNvSpPr/>
            <p:nvPr/>
          </p:nvSpPr>
          <p:spPr>
            <a:xfrm rot="10800000">
              <a:off x="2732943" y="35028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25"/>
            <p:cNvSpPr/>
            <p:nvPr/>
          </p:nvSpPr>
          <p:spPr>
            <a:xfrm rot="10800000">
              <a:off x="1787557" y="2895323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25"/>
            <p:cNvSpPr/>
            <p:nvPr/>
          </p:nvSpPr>
          <p:spPr>
            <a:xfrm rot="10800000">
              <a:off x="2816859" y="381386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25"/>
            <p:cNvSpPr/>
            <p:nvPr/>
          </p:nvSpPr>
          <p:spPr>
            <a:xfrm rot="10800000">
              <a:off x="3042254" y="317321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25"/>
            <p:cNvSpPr/>
            <p:nvPr/>
          </p:nvSpPr>
          <p:spPr>
            <a:xfrm rot="10800000">
              <a:off x="3503917" y="41481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25"/>
            <p:cNvSpPr/>
            <p:nvPr/>
          </p:nvSpPr>
          <p:spPr>
            <a:xfrm rot="10800000">
              <a:off x="3503917" y="35406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25"/>
            <p:cNvSpPr/>
            <p:nvPr/>
          </p:nvSpPr>
          <p:spPr>
            <a:xfrm rot="10800000">
              <a:off x="1526309" y="33756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25"/>
            <p:cNvSpPr/>
            <p:nvPr/>
          </p:nvSpPr>
          <p:spPr>
            <a:xfrm rot="10800000">
              <a:off x="3601907" y="291400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25"/>
            <p:cNvSpPr/>
            <p:nvPr/>
          </p:nvSpPr>
          <p:spPr>
            <a:xfrm rot="10800000">
              <a:off x="1703641" y="44826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25"/>
            <p:cNvSpPr/>
            <p:nvPr/>
          </p:nvSpPr>
          <p:spPr>
            <a:xfrm rot="10800000">
              <a:off x="1964714" y="496796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25"/>
            <p:cNvSpPr/>
            <p:nvPr/>
          </p:nvSpPr>
          <p:spPr>
            <a:xfrm rot="10800000">
              <a:off x="2033113" y="31166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25"/>
            <p:cNvSpPr/>
            <p:nvPr/>
          </p:nvSpPr>
          <p:spPr>
            <a:xfrm rot="10800000">
              <a:off x="1386343" y="297058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25"/>
            <p:cNvSpPr/>
            <p:nvPr/>
          </p:nvSpPr>
          <p:spPr>
            <a:xfrm rot="10800000">
              <a:off x="2300660" y="33568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25"/>
            <p:cNvSpPr/>
            <p:nvPr/>
          </p:nvSpPr>
          <p:spPr>
            <a:xfrm rot="10800000">
              <a:off x="2515113" y="272559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25"/>
            <p:cNvSpPr/>
            <p:nvPr/>
          </p:nvSpPr>
          <p:spPr>
            <a:xfrm rot="10800000">
              <a:off x="1414456" y="389855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25"/>
            <p:cNvSpPr/>
            <p:nvPr/>
          </p:nvSpPr>
          <p:spPr>
            <a:xfrm rot="10800000">
              <a:off x="2695577" y="45392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25"/>
            <p:cNvSpPr/>
            <p:nvPr/>
          </p:nvSpPr>
          <p:spPr>
            <a:xfrm rot="10800000">
              <a:off x="3246011" y="48313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25"/>
            <p:cNvSpPr/>
            <p:nvPr/>
          </p:nvSpPr>
          <p:spPr>
            <a:xfrm rot="10800000">
              <a:off x="2714260" y="409175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25"/>
            <p:cNvSpPr/>
            <p:nvPr/>
          </p:nvSpPr>
          <p:spPr>
            <a:xfrm rot="10800000">
              <a:off x="3217898" y="4419221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25"/>
            <p:cNvSpPr/>
            <p:nvPr/>
          </p:nvSpPr>
          <p:spPr>
            <a:xfrm rot="10800000">
              <a:off x="3102913" y="2857605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25"/>
            <p:cNvSpPr/>
            <p:nvPr/>
          </p:nvSpPr>
          <p:spPr>
            <a:xfrm rot="10800000">
              <a:off x="3998512" y="377614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25"/>
            <p:cNvSpPr/>
            <p:nvPr/>
          </p:nvSpPr>
          <p:spPr>
            <a:xfrm rot="10800000">
              <a:off x="2816859" y="289532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25"/>
            <p:cNvSpPr/>
            <p:nvPr/>
          </p:nvSpPr>
          <p:spPr>
            <a:xfrm rot="10800000">
              <a:off x="1601006" y="315435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25"/>
            <p:cNvSpPr/>
            <p:nvPr/>
          </p:nvSpPr>
          <p:spPr>
            <a:xfrm rot="10800000">
              <a:off x="3818049" y="35406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25"/>
            <p:cNvSpPr/>
            <p:nvPr/>
          </p:nvSpPr>
          <p:spPr>
            <a:xfrm rot="10800000">
              <a:off x="3345479" y="3015339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25"/>
            <p:cNvSpPr/>
            <p:nvPr/>
          </p:nvSpPr>
          <p:spPr>
            <a:xfrm rot="10800000">
              <a:off x="3136374" y="422359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25"/>
            <p:cNvSpPr/>
            <p:nvPr/>
          </p:nvSpPr>
          <p:spPr>
            <a:xfrm rot="10800000">
              <a:off x="1722289" y="4091754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25"/>
            <p:cNvSpPr/>
            <p:nvPr/>
          </p:nvSpPr>
          <p:spPr>
            <a:xfrm rot="10800000">
              <a:off x="1563675" y="477476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25"/>
            <p:cNvSpPr/>
            <p:nvPr/>
          </p:nvSpPr>
          <p:spPr>
            <a:xfrm rot="10800000">
              <a:off x="2123328" y="47181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25"/>
            <p:cNvSpPr/>
            <p:nvPr/>
          </p:nvSpPr>
          <p:spPr>
            <a:xfrm rot="10800000">
              <a:off x="2449845" y="428017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25"/>
            <p:cNvSpPr/>
            <p:nvPr/>
          </p:nvSpPr>
          <p:spPr>
            <a:xfrm rot="10800000">
              <a:off x="3886483" y="280102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25"/>
            <p:cNvSpPr/>
            <p:nvPr/>
          </p:nvSpPr>
          <p:spPr>
            <a:xfrm rot="10800000">
              <a:off x="1843396" y="429902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25"/>
            <p:cNvSpPr/>
            <p:nvPr/>
          </p:nvSpPr>
          <p:spPr>
            <a:xfrm rot="10800000">
              <a:off x="1507625" y="455806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25"/>
            <p:cNvSpPr/>
            <p:nvPr/>
          </p:nvSpPr>
          <p:spPr>
            <a:xfrm rot="10800000">
              <a:off x="1367660" y="3606623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25"/>
            <p:cNvSpPr/>
            <p:nvPr/>
          </p:nvSpPr>
          <p:spPr>
            <a:xfrm rot="10800000">
              <a:off x="2695577" y="321797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25"/>
            <p:cNvSpPr/>
            <p:nvPr/>
          </p:nvSpPr>
          <p:spPr>
            <a:xfrm rot="10800000">
              <a:off x="2198026" y="269269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25"/>
            <p:cNvSpPr/>
            <p:nvPr/>
          </p:nvSpPr>
          <p:spPr>
            <a:xfrm rot="10800000">
              <a:off x="3155022" y="3712565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25"/>
            <p:cNvSpPr/>
            <p:nvPr/>
          </p:nvSpPr>
          <p:spPr>
            <a:xfrm rot="10800000">
              <a:off x="3879446" y="3109600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25"/>
            <p:cNvSpPr/>
            <p:nvPr/>
          </p:nvSpPr>
          <p:spPr>
            <a:xfrm rot="10800000">
              <a:off x="1351404" y="4923211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25"/>
            <p:cNvSpPr/>
            <p:nvPr/>
          </p:nvSpPr>
          <p:spPr>
            <a:xfrm rot="10800000">
              <a:off x="2452272" y="2989443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25"/>
            <p:cNvSpPr/>
            <p:nvPr/>
          </p:nvSpPr>
          <p:spPr>
            <a:xfrm rot="10800000">
              <a:off x="2545442" y="5050229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25"/>
            <p:cNvSpPr/>
            <p:nvPr/>
          </p:nvSpPr>
          <p:spPr>
            <a:xfrm rot="10800000">
              <a:off x="3143376" y="405403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25"/>
            <p:cNvSpPr/>
            <p:nvPr/>
          </p:nvSpPr>
          <p:spPr>
            <a:xfrm rot="10800000">
              <a:off x="3699932" y="40540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25"/>
            <p:cNvSpPr/>
            <p:nvPr/>
          </p:nvSpPr>
          <p:spPr>
            <a:xfrm rot="10800000">
              <a:off x="2198026" y="293286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25"/>
            <p:cNvSpPr/>
            <p:nvPr/>
          </p:nvSpPr>
          <p:spPr>
            <a:xfrm rot="10800000">
              <a:off x="3681249" y="3154355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25"/>
            <p:cNvSpPr/>
            <p:nvPr/>
          </p:nvSpPr>
          <p:spPr>
            <a:xfrm rot="10800000">
              <a:off x="2946657" y="267383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25"/>
            <p:cNvSpPr/>
            <p:nvPr/>
          </p:nvSpPr>
          <p:spPr>
            <a:xfrm rot="10800000">
              <a:off x="1946207" y="45392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25"/>
            <p:cNvSpPr/>
            <p:nvPr/>
          </p:nvSpPr>
          <p:spPr>
            <a:xfrm rot="10800000">
              <a:off x="2281977" y="4993862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25"/>
            <p:cNvSpPr/>
            <p:nvPr/>
          </p:nvSpPr>
          <p:spPr>
            <a:xfrm rot="10800000">
              <a:off x="1684958" y="5012721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25"/>
            <p:cNvSpPr/>
            <p:nvPr/>
          </p:nvSpPr>
          <p:spPr>
            <a:xfrm rot="10800000">
              <a:off x="1367660" y="433674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25"/>
            <p:cNvSpPr/>
            <p:nvPr/>
          </p:nvSpPr>
          <p:spPr>
            <a:xfrm rot="10800000">
              <a:off x="2891381" y="490195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25"/>
            <p:cNvSpPr/>
            <p:nvPr/>
          </p:nvSpPr>
          <p:spPr>
            <a:xfrm rot="10800000">
              <a:off x="1722289" y="3625482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25"/>
            <p:cNvSpPr/>
            <p:nvPr/>
          </p:nvSpPr>
          <p:spPr>
            <a:xfrm rot="10800000">
              <a:off x="1526309" y="27821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25"/>
            <p:cNvSpPr/>
            <p:nvPr/>
          </p:nvSpPr>
          <p:spPr>
            <a:xfrm rot="10800000">
              <a:off x="2533796" y="346517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25"/>
            <p:cNvSpPr/>
            <p:nvPr/>
          </p:nvSpPr>
          <p:spPr>
            <a:xfrm rot="10800000">
              <a:off x="2384576" y="40540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25"/>
            <p:cNvSpPr/>
            <p:nvPr/>
          </p:nvSpPr>
          <p:spPr>
            <a:xfrm rot="10800000">
              <a:off x="2403260" y="452034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25"/>
            <p:cNvSpPr/>
            <p:nvPr/>
          </p:nvSpPr>
          <p:spPr>
            <a:xfrm rot="10800000">
              <a:off x="2652686" y="47559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25"/>
            <p:cNvSpPr/>
            <p:nvPr/>
          </p:nvSpPr>
          <p:spPr>
            <a:xfrm rot="10800000">
              <a:off x="1601006" y="386083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25"/>
            <p:cNvSpPr/>
            <p:nvPr/>
          </p:nvSpPr>
          <p:spPr>
            <a:xfrm rot="10800000">
              <a:off x="3199215" y="34840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25"/>
            <p:cNvSpPr/>
            <p:nvPr/>
          </p:nvSpPr>
          <p:spPr>
            <a:xfrm rot="10800000">
              <a:off x="1899446" y="265497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25"/>
            <p:cNvSpPr/>
            <p:nvPr/>
          </p:nvSpPr>
          <p:spPr>
            <a:xfrm rot="10800000">
              <a:off x="3364162" y="274445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25"/>
            <p:cNvSpPr/>
            <p:nvPr/>
          </p:nvSpPr>
          <p:spPr>
            <a:xfrm rot="10800000">
              <a:off x="1862079" y="33002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25"/>
            <p:cNvSpPr/>
            <p:nvPr/>
          </p:nvSpPr>
          <p:spPr>
            <a:xfrm rot="10800000">
              <a:off x="2515113" y="3813863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25"/>
            <p:cNvSpPr/>
            <p:nvPr/>
          </p:nvSpPr>
          <p:spPr>
            <a:xfrm rot="10800000">
              <a:off x="3886483" y="409175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25"/>
            <p:cNvSpPr/>
            <p:nvPr/>
          </p:nvSpPr>
          <p:spPr>
            <a:xfrm rot="10800000">
              <a:off x="1983362" y="352175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25"/>
            <p:cNvSpPr/>
            <p:nvPr/>
          </p:nvSpPr>
          <p:spPr>
            <a:xfrm rot="10800000">
              <a:off x="1330328" y="265497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25"/>
            <p:cNvSpPr/>
            <p:nvPr/>
          </p:nvSpPr>
          <p:spPr>
            <a:xfrm rot="10800000">
              <a:off x="2891381" y="3625482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25"/>
            <p:cNvSpPr/>
            <p:nvPr/>
          </p:nvSpPr>
          <p:spPr>
            <a:xfrm rot="10800000">
              <a:off x="3699932" y="379500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25"/>
            <p:cNvSpPr/>
            <p:nvPr/>
          </p:nvSpPr>
          <p:spPr>
            <a:xfrm rot="10800000">
              <a:off x="3466761" y="437428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25"/>
            <p:cNvSpPr/>
            <p:nvPr/>
          </p:nvSpPr>
          <p:spPr>
            <a:xfrm rot="10800000">
              <a:off x="3998512" y="435543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25"/>
            <p:cNvSpPr/>
            <p:nvPr/>
          </p:nvSpPr>
          <p:spPr>
            <a:xfrm rot="10800000">
              <a:off x="2300660" y="48124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25"/>
            <p:cNvSpPr/>
            <p:nvPr/>
          </p:nvSpPr>
          <p:spPr>
            <a:xfrm rot="10800000">
              <a:off x="2939655" y="437428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25"/>
            <p:cNvSpPr/>
            <p:nvPr/>
          </p:nvSpPr>
          <p:spPr>
            <a:xfrm rot="10800000">
              <a:off x="3799400" y="23753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25"/>
            <p:cNvSpPr/>
            <p:nvPr/>
          </p:nvSpPr>
          <p:spPr>
            <a:xfrm rot="10800000">
              <a:off x="3161883" y="22875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25"/>
            <p:cNvSpPr/>
            <p:nvPr/>
          </p:nvSpPr>
          <p:spPr>
            <a:xfrm rot="10800000">
              <a:off x="2449845" y="19671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25"/>
            <p:cNvSpPr/>
            <p:nvPr/>
          </p:nvSpPr>
          <p:spPr>
            <a:xfrm rot="10800000">
              <a:off x="2403260" y="25011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25"/>
            <p:cNvSpPr/>
            <p:nvPr/>
          </p:nvSpPr>
          <p:spPr>
            <a:xfrm rot="10800000">
              <a:off x="1759480" y="200489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25"/>
            <p:cNvSpPr/>
            <p:nvPr/>
          </p:nvSpPr>
          <p:spPr>
            <a:xfrm rot="10800000">
              <a:off x="1582323" y="252000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25"/>
            <p:cNvSpPr/>
            <p:nvPr/>
          </p:nvSpPr>
          <p:spPr>
            <a:xfrm rot="10800000">
              <a:off x="3448078" y="179762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25"/>
            <p:cNvSpPr/>
            <p:nvPr/>
          </p:nvSpPr>
          <p:spPr>
            <a:xfrm rot="10800000">
              <a:off x="2142011" y="152916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25"/>
            <p:cNvSpPr/>
            <p:nvPr/>
          </p:nvSpPr>
          <p:spPr>
            <a:xfrm rot="10800000">
              <a:off x="3326796" y="47396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25"/>
            <p:cNvSpPr/>
            <p:nvPr/>
          </p:nvSpPr>
          <p:spPr>
            <a:xfrm rot="10800000">
              <a:off x="2179342" y="85557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25"/>
            <p:cNvSpPr/>
            <p:nvPr/>
          </p:nvSpPr>
          <p:spPr>
            <a:xfrm rot="10800000">
              <a:off x="2732943" y="676627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25"/>
            <p:cNvSpPr/>
            <p:nvPr/>
          </p:nvSpPr>
          <p:spPr>
            <a:xfrm rot="10800000">
              <a:off x="1787557" y="68877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25"/>
            <p:cNvSpPr/>
            <p:nvPr/>
          </p:nvSpPr>
          <p:spPr>
            <a:xfrm rot="10800000">
              <a:off x="2816859" y="98741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25"/>
            <p:cNvSpPr/>
            <p:nvPr/>
          </p:nvSpPr>
          <p:spPr>
            <a:xfrm rot="10800000">
              <a:off x="3042254" y="34676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25"/>
            <p:cNvSpPr/>
            <p:nvPr/>
          </p:nvSpPr>
          <p:spPr>
            <a:xfrm rot="10800000">
              <a:off x="3503917" y="132188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25"/>
            <p:cNvSpPr/>
            <p:nvPr/>
          </p:nvSpPr>
          <p:spPr>
            <a:xfrm rot="10800000">
              <a:off x="3503917" y="71417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25"/>
            <p:cNvSpPr/>
            <p:nvPr/>
          </p:nvSpPr>
          <p:spPr>
            <a:xfrm rot="10800000">
              <a:off x="1526309" y="5493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25"/>
            <p:cNvSpPr/>
            <p:nvPr/>
          </p:nvSpPr>
          <p:spPr>
            <a:xfrm rot="10800000">
              <a:off x="3601907" y="877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25"/>
            <p:cNvSpPr/>
            <p:nvPr/>
          </p:nvSpPr>
          <p:spPr>
            <a:xfrm rot="10800000">
              <a:off x="1703641" y="16563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25"/>
            <p:cNvSpPr/>
            <p:nvPr/>
          </p:nvSpPr>
          <p:spPr>
            <a:xfrm rot="10800000">
              <a:off x="1964714" y="214152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25"/>
            <p:cNvSpPr/>
            <p:nvPr/>
          </p:nvSpPr>
          <p:spPr>
            <a:xfrm rot="10800000">
              <a:off x="2033113" y="2901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25"/>
            <p:cNvSpPr/>
            <p:nvPr/>
          </p:nvSpPr>
          <p:spPr>
            <a:xfrm rot="10800000">
              <a:off x="1386343" y="14431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25"/>
            <p:cNvSpPr/>
            <p:nvPr/>
          </p:nvSpPr>
          <p:spPr>
            <a:xfrm rot="10800000">
              <a:off x="2300660" y="53053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25"/>
            <p:cNvSpPr/>
            <p:nvPr/>
          </p:nvSpPr>
          <p:spPr>
            <a:xfrm rot="10800000">
              <a:off x="1414456" y="107228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25"/>
            <p:cNvSpPr/>
            <p:nvPr/>
          </p:nvSpPr>
          <p:spPr>
            <a:xfrm rot="10800000">
              <a:off x="3905167" y="20755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25"/>
            <p:cNvSpPr/>
            <p:nvPr/>
          </p:nvSpPr>
          <p:spPr>
            <a:xfrm rot="10800000">
              <a:off x="3583259" y="25011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25"/>
            <p:cNvSpPr/>
            <p:nvPr/>
          </p:nvSpPr>
          <p:spPr>
            <a:xfrm rot="10800000">
              <a:off x="2695577" y="171293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25"/>
            <p:cNvSpPr/>
            <p:nvPr/>
          </p:nvSpPr>
          <p:spPr>
            <a:xfrm rot="10800000">
              <a:off x="3246011" y="200489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25"/>
            <p:cNvSpPr/>
            <p:nvPr/>
          </p:nvSpPr>
          <p:spPr>
            <a:xfrm rot="10800000">
              <a:off x="2714260" y="126530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25"/>
            <p:cNvSpPr/>
            <p:nvPr/>
          </p:nvSpPr>
          <p:spPr>
            <a:xfrm rot="10800000">
              <a:off x="3217898" y="15927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25"/>
            <p:cNvSpPr/>
            <p:nvPr/>
          </p:nvSpPr>
          <p:spPr>
            <a:xfrm rot="10800000">
              <a:off x="3102913" y="3115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25"/>
            <p:cNvSpPr/>
            <p:nvPr/>
          </p:nvSpPr>
          <p:spPr>
            <a:xfrm rot="10800000">
              <a:off x="3998512" y="9496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25"/>
            <p:cNvSpPr/>
            <p:nvPr/>
          </p:nvSpPr>
          <p:spPr>
            <a:xfrm rot="10800000">
              <a:off x="2816859" y="688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25"/>
            <p:cNvSpPr/>
            <p:nvPr/>
          </p:nvSpPr>
          <p:spPr>
            <a:xfrm rot="10800000">
              <a:off x="1601006" y="32790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25"/>
            <p:cNvSpPr/>
            <p:nvPr/>
          </p:nvSpPr>
          <p:spPr>
            <a:xfrm rot="10800000">
              <a:off x="3818049" y="71417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25"/>
            <p:cNvSpPr/>
            <p:nvPr/>
          </p:nvSpPr>
          <p:spPr>
            <a:xfrm rot="10800000">
              <a:off x="3345479" y="18906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25"/>
            <p:cNvSpPr/>
            <p:nvPr/>
          </p:nvSpPr>
          <p:spPr>
            <a:xfrm rot="10800000">
              <a:off x="3136374" y="139732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25"/>
            <p:cNvSpPr/>
            <p:nvPr/>
          </p:nvSpPr>
          <p:spPr>
            <a:xfrm rot="10800000">
              <a:off x="3023571" y="177876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25"/>
            <p:cNvSpPr/>
            <p:nvPr/>
          </p:nvSpPr>
          <p:spPr>
            <a:xfrm rot="10800000">
              <a:off x="1824924" y="23942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25"/>
            <p:cNvSpPr/>
            <p:nvPr/>
          </p:nvSpPr>
          <p:spPr>
            <a:xfrm rot="10800000">
              <a:off x="1722289" y="126530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25"/>
            <p:cNvSpPr/>
            <p:nvPr/>
          </p:nvSpPr>
          <p:spPr>
            <a:xfrm rot="10800000">
              <a:off x="1563675" y="194831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25"/>
            <p:cNvSpPr/>
            <p:nvPr/>
          </p:nvSpPr>
          <p:spPr>
            <a:xfrm rot="10800000">
              <a:off x="2123328" y="189191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25"/>
            <p:cNvSpPr/>
            <p:nvPr/>
          </p:nvSpPr>
          <p:spPr>
            <a:xfrm rot="10800000">
              <a:off x="3364162" y="235653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25"/>
            <p:cNvSpPr/>
            <p:nvPr/>
          </p:nvSpPr>
          <p:spPr>
            <a:xfrm rot="10800000">
              <a:off x="3979829" y="253886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25"/>
            <p:cNvSpPr/>
            <p:nvPr/>
          </p:nvSpPr>
          <p:spPr>
            <a:xfrm rot="10800000">
              <a:off x="3886483" y="17787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25"/>
            <p:cNvSpPr/>
            <p:nvPr/>
          </p:nvSpPr>
          <p:spPr>
            <a:xfrm rot="10800000">
              <a:off x="2449845" y="14537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25"/>
            <p:cNvSpPr/>
            <p:nvPr/>
          </p:nvSpPr>
          <p:spPr>
            <a:xfrm rot="10800000">
              <a:off x="1983362" y="105342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25"/>
            <p:cNvSpPr/>
            <p:nvPr/>
          </p:nvSpPr>
          <p:spPr>
            <a:xfrm rot="10800000">
              <a:off x="3886483" y="-2541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25"/>
            <p:cNvSpPr/>
            <p:nvPr/>
          </p:nvSpPr>
          <p:spPr>
            <a:xfrm rot="10800000">
              <a:off x="1843396" y="14725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25"/>
            <p:cNvSpPr/>
            <p:nvPr/>
          </p:nvSpPr>
          <p:spPr>
            <a:xfrm rot="10800000">
              <a:off x="1507625" y="173161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25"/>
            <p:cNvSpPr/>
            <p:nvPr/>
          </p:nvSpPr>
          <p:spPr>
            <a:xfrm rot="10800000">
              <a:off x="1367660" y="780177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25"/>
            <p:cNvSpPr/>
            <p:nvPr/>
          </p:nvSpPr>
          <p:spPr>
            <a:xfrm rot="10800000">
              <a:off x="2695577" y="3915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25"/>
            <p:cNvSpPr/>
            <p:nvPr/>
          </p:nvSpPr>
          <p:spPr>
            <a:xfrm rot="10800000">
              <a:off x="3155022" y="886119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25"/>
            <p:cNvSpPr/>
            <p:nvPr/>
          </p:nvSpPr>
          <p:spPr>
            <a:xfrm rot="10800000">
              <a:off x="3879446" y="283154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25"/>
            <p:cNvSpPr/>
            <p:nvPr/>
          </p:nvSpPr>
          <p:spPr>
            <a:xfrm rot="10800000">
              <a:off x="1351404" y="2096764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25"/>
            <p:cNvSpPr/>
            <p:nvPr/>
          </p:nvSpPr>
          <p:spPr>
            <a:xfrm rot="10800000">
              <a:off x="3674212" y="1548019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25"/>
            <p:cNvSpPr/>
            <p:nvPr/>
          </p:nvSpPr>
          <p:spPr>
            <a:xfrm rot="10800000">
              <a:off x="2452272" y="162997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25"/>
            <p:cNvSpPr/>
            <p:nvPr/>
          </p:nvSpPr>
          <p:spPr>
            <a:xfrm rot="10800000">
              <a:off x="2545442" y="222399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25"/>
            <p:cNvSpPr/>
            <p:nvPr/>
          </p:nvSpPr>
          <p:spPr>
            <a:xfrm rot="10800000">
              <a:off x="3143376" y="122758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25"/>
            <p:cNvSpPr/>
            <p:nvPr/>
          </p:nvSpPr>
          <p:spPr>
            <a:xfrm rot="10800000">
              <a:off x="3699932" y="122758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25"/>
            <p:cNvSpPr/>
            <p:nvPr/>
          </p:nvSpPr>
          <p:spPr>
            <a:xfrm rot="10800000">
              <a:off x="2198026" y="10659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25"/>
            <p:cNvSpPr/>
            <p:nvPr/>
          </p:nvSpPr>
          <p:spPr>
            <a:xfrm rot="10800000">
              <a:off x="3681249" y="32790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25"/>
            <p:cNvSpPr/>
            <p:nvPr/>
          </p:nvSpPr>
          <p:spPr>
            <a:xfrm rot="10800000">
              <a:off x="1946207" y="171293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25"/>
            <p:cNvSpPr/>
            <p:nvPr/>
          </p:nvSpPr>
          <p:spPr>
            <a:xfrm rot="10800000">
              <a:off x="2281977" y="216741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25"/>
            <p:cNvSpPr/>
            <p:nvPr/>
          </p:nvSpPr>
          <p:spPr>
            <a:xfrm rot="10800000">
              <a:off x="1684958" y="21862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25"/>
            <p:cNvSpPr/>
            <p:nvPr/>
          </p:nvSpPr>
          <p:spPr>
            <a:xfrm rot="10800000">
              <a:off x="2160694" y="23753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25"/>
            <p:cNvSpPr/>
            <p:nvPr/>
          </p:nvSpPr>
          <p:spPr>
            <a:xfrm rot="10800000">
              <a:off x="1367660" y="15103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25"/>
            <p:cNvSpPr/>
            <p:nvPr/>
          </p:nvSpPr>
          <p:spPr>
            <a:xfrm rot="10800000">
              <a:off x="2891381" y="20755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25"/>
            <p:cNvSpPr/>
            <p:nvPr/>
          </p:nvSpPr>
          <p:spPr>
            <a:xfrm rot="10800000">
              <a:off x="3042254" y="252000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25"/>
            <p:cNvSpPr/>
            <p:nvPr/>
          </p:nvSpPr>
          <p:spPr>
            <a:xfrm rot="10800000">
              <a:off x="3583259" y="20566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25"/>
            <p:cNvSpPr/>
            <p:nvPr/>
          </p:nvSpPr>
          <p:spPr>
            <a:xfrm rot="10800000">
              <a:off x="1722289" y="7990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25"/>
            <p:cNvSpPr/>
            <p:nvPr/>
          </p:nvSpPr>
          <p:spPr>
            <a:xfrm rot="10800000">
              <a:off x="1414456" y="23942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25"/>
            <p:cNvSpPr/>
            <p:nvPr/>
          </p:nvSpPr>
          <p:spPr>
            <a:xfrm rot="10800000">
              <a:off x="1526309" y="-44102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25"/>
            <p:cNvSpPr/>
            <p:nvPr/>
          </p:nvSpPr>
          <p:spPr>
            <a:xfrm rot="10800000">
              <a:off x="2533796" y="63890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25"/>
            <p:cNvSpPr/>
            <p:nvPr/>
          </p:nvSpPr>
          <p:spPr>
            <a:xfrm rot="10800000">
              <a:off x="2384576" y="122758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25"/>
            <p:cNvSpPr/>
            <p:nvPr/>
          </p:nvSpPr>
          <p:spPr>
            <a:xfrm rot="10800000">
              <a:off x="2403260" y="169407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25"/>
            <p:cNvSpPr/>
            <p:nvPr/>
          </p:nvSpPr>
          <p:spPr>
            <a:xfrm rot="10800000">
              <a:off x="2652686" y="192963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25"/>
            <p:cNvSpPr/>
            <p:nvPr/>
          </p:nvSpPr>
          <p:spPr>
            <a:xfrm rot="10800000">
              <a:off x="1601006" y="103456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25"/>
            <p:cNvSpPr/>
            <p:nvPr/>
          </p:nvSpPr>
          <p:spPr>
            <a:xfrm rot="10800000">
              <a:off x="3199215" y="65776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25"/>
            <p:cNvSpPr/>
            <p:nvPr/>
          </p:nvSpPr>
          <p:spPr>
            <a:xfrm rot="10800000">
              <a:off x="1862079" y="47396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25"/>
            <p:cNvSpPr/>
            <p:nvPr/>
          </p:nvSpPr>
          <p:spPr>
            <a:xfrm rot="10800000">
              <a:off x="2515113" y="98741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25"/>
            <p:cNvSpPr/>
            <p:nvPr/>
          </p:nvSpPr>
          <p:spPr>
            <a:xfrm rot="10800000">
              <a:off x="3886483" y="126530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25"/>
            <p:cNvSpPr/>
            <p:nvPr/>
          </p:nvSpPr>
          <p:spPr>
            <a:xfrm rot="10800000">
              <a:off x="2854015" y="237539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25"/>
            <p:cNvSpPr/>
            <p:nvPr/>
          </p:nvSpPr>
          <p:spPr>
            <a:xfrm rot="10800000">
              <a:off x="1983362" y="69531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25"/>
            <p:cNvSpPr/>
            <p:nvPr/>
          </p:nvSpPr>
          <p:spPr>
            <a:xfrm rot="10800000">
              <a:off x="2891381" y="7990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25"/>
            <p:cNvSpPr/>
            <p:nvPr/>
          </p:nvSpPr>
          <p:spPr>
            <a:xfrm rot="10800000">
              <a:off x="3699932" y="96855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25"/>
            <p:cNvSpPr/>
            <p:nvPr/>
          </p:nvSpPr>
          <p:spPr>
            <a:xfrm rot="10800000">
              <a:off x="3466761" y="154801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25"/>
            <p:cNvSpPr/>
            <p:nvPr/>
          </p:nvSpPr>
          <p:spPr>
            <a:xfrm rot="10800000">
              <a:off x="3998512" y="15291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25"/>
            <p:cNvSpPr/>
            <p:nvPr/>
          </p:nvSpPr>
          <p:spPr>
            <a:xfrm rot="10800000">
              <a:off x="2300660" y="19860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25"/>
            <p:cNvSpPr/>
            <p:nvPr/>
          </p:nvSpPr>
          <p:spPr>
            <a:xfrm rot="10800000">
              <a:off x="2072134" y="253886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25"/>
            <p:cNvSpPr/>
            <p:nvPr/>
          </p:nvSpPr>
          <p:spPr>
            <a:xfrm rot="10800000">
              <a:off x="2571162" y="24131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25"/>
            <p:cNvSpPr/>
            <p:nvPr/>
          </p:nvSpPr>
          <p:spPr>
            <a:xfrm rot="10800000">
              <a:off x="3255264" y="25011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25"/>
            <p:cNvSpPr/>
            <p:nvPr/>
          </p:nvSpPr>
          <p:spPr>
            <a:xfrm rot="10800000">
              <a:off x="2939655" y="154801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25"/>
            <p:cNvSpPr/>
            <p:nvPr/>
          </p:nvSpPr>
          <p:spPr>
            <a:xfrm rot="10800000">
              <a:off x="4586102" y="2895323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25"/>
            <p:cNvSpPr/>
            <p:nvPr/>
          </p:nvSpPr>
          <p:spPr>
            <a:xfrm rot="10800000">
              <a:off x="4324853" y="33756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25"/>
            <p:cNvSpPr/>
            <p:nvPr/>
          </p:nvSpPr>
          <p:spPr>
            <a:xfrm rot="10800000">
              <a:off x="4185063" y="2970584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25"/>
            <p:cNvSpPr/>
            <p:nvPr/>
          </p:nvSpPr>
          <p:spPr>
            <a:xfrm rot="10800000">
              <a:off x="4213000" y="389855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25"/>
            <p:cNvSpPr/>
            <p:nvPr/>
          </p:nvSpPr>
          <p:spPr>
            <a:xfrm rot="10800000">
              <a:off x="4399551" y="315435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25"/>
            <p:cNvSpPr/>
            <p:nvPr/>
          </p:nvSpPr>
          <p:spPr>
            <a:xfrm rot="10800000">
              <a:off x="4166415" y="4336747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25"/>
            <p:cNvSpPr/>
            <p:nvPr/>
          </p:nvSpPr>
          <p:spPr>
            <a:xfrm rot="10800000">
              <a:off x="4324853" y="27821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25"/>
            <p:cNvSpPr/>
            <p:nvPr/>
          </p:nvSpPr>
          <p:spPr>
            <a:xfrm rot="10800000">
              <a:off x="4698166" y="265497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25"/>
            <p:cNvSpPr/>
            <p:nvPr/>
          </p:nvSpPr>
          <p:spPr>
            <a:xfrm rot="10800000">
              <a:off x="4660800" y="33002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25"/>
            <p:cNvSpPr/>
            <p:nvPr/>
          </p:nvSpPr>
          <p:spPr>
            <a:xfrm rot="10800000">
              <a:off x="4129049" y="265497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25"/>
            <p:cNvSpPr/>
            <p:nvPr/>
          </p:nvSpPr>
          <p:spPr>
            <a:xfrm rot="10800000">
              <a:off x="5248389" y="19671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25"/>
            <p:cNvSpPr/>
            <p:nvPr/>
          </p:nvSpPr>
          <p:spPr>
            <a:xfrm rot="10800000">
              <a:off x="4558200" y="200489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25"/>
            <p:cNvSpPr/>
            <p:nvPr/>
          </p:nvSpPr>
          <p:spPr>
            <a:xfrm rot="10800000">
              <a:off x="4380868" y="25200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25"/>
            <p:cNvSpPr/>
            <p:nvPr/>
          </p:nvSpPr>
          <p:spPr>
            <a:xfrm rot="10800000">
              <a:off x="4940556" y="152916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25"/>
            <p:cNvSpPr/>
            <p:nvPr/>
          </p:nvSpPr>
          <p:spPr>
            <a:xfrm rot="10800000">
              <a:off x="6125340" y="47396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25"/>
            <p:cNvSpPr/>
            <p:nvPr/>
          </p:nvSpPr>
          <p:spPr>
            <a:xfrm rot="10800000">
              <a:off x="4977887" y="85557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25"/>
            <p:cNvSpPr/>
            <p:nvPr/>
          </p:nvSpPr>
          <p:spPr>
            <a:xfrm rot="10800000">
              <a:off x="5531452" y="67662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25"/>
            <p:cNvSpPr/>
            <p:nvPr/>
          </p:nvSpPr>
          <p:spPr>
            <a:xfrm rot="10800000">
              <a:off x="4586102" y="688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25"/>
            <p:cNvSpPr/>
            <p:nvPr/>
          </p:nvSpPr>
          <p:spPr>
            <a:xfrm rot="10800000">
              <a:off x="5615404" y="98741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25"/>
            <p:cNvSpPr/>
            <p:nvPr/>
          </p:nvSpPr>
          <p:spPr>
            <a:xfrm rot="10800000">
              <a:off x="5840799" y="34676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25"/>
            <p:cNvSpPr/>
            <p:nvPr/>
          </p:nvSpPr>
          <p:spPr>
            <a:xfrm rot="10800000">
              <a:off x="6302672" y="132188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25"/>
            <p:cNvSpPr/>
            <p:nvPr/>
          </p:nvSpPr>
          <p:spPr>
            <a:xfrm rot="10800000">
              <a:off x="6302672" y="71417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25"/>
            <p:cNvSpPr/>
            <p:nvPr/>
          </p:nvSpPr>
          <p:spPr>
            <a:xfrm rot="10800000">
              <a:off x="4324853" y="5493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25"/>
            <p:cNvSpPr/>
            <p:nvPr/>
          </p:nvSpPr>
          <p:spPr>
            <a:xfrm rot="10800000">
              <a:off x="6400452" y="877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25"/>
            <p:cNvSpPr/>
            <p:nvPr/>
          </p:nvSpPr>
          <p:spPr>
            <a:xfrm rot="10800000">
              <a:off x="4502186" y="16563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25"/>
            <p:cNvSpPr/>
            <p:nvPr/>
          </p:nvSpPr>
          <p:spPr>
            <a:xfrm rot="10800000">
              <a:off x="4763434" y="214152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25"/>
            <p:cNvSpPr/>
            <p:nvPr/>
          </p:nvSpPr>
          <p:spPr>
            <a:xfrm rot="10800000">
              <a:off x="4831834" y="2901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25"/>
            <p:cNvSpPr/>
            <p:nvPr/>
          </p:nvSpPr>
          <p:spPr>
            <a:xfrm rot="10800000">
              <a:off x="4185063" y="144314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25"/>
            <p:cNvSpPr/>
            <p:nvPr/>
          </p:nvSpPr>
          <p:spPr>
            <a:xfrm rot="10800000">
              <a:off x="5099205" y="53053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25"/>
            <p:cNvSpPr/>
            <p:nvPr/>
          </p:nvSpPr>
          <p:spPr>
            <a:xfrm rot="10800000">
              <a:off x="4213000" y="107228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25"/>
            <p:cNvSpPr/>
            <p:nvPr/>
          </p:nvSpPr>
          <p:spPr>
            <a:xfrm rot="10800000">
              <a:off x="5494121" y="171293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25"/>
            <p:cNvSpPr/>
            <p:nvPr/>
          </p:nvSpPr>
          <p:spPr>
            <a:xfrm rot="10800000">
              <a:off x="5512804" y="126530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25"/>
            <p:cNvSpPr/>
            <p:nvPr/>
          </p:nvSpPr>
          <p:spPr>
            <a:xfrm rot="10800000">
              <a:off x="6016618" y="15927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25"/>
            <p:cNvSpPr/>
            <p:nvPr/>
          </p:nvSpPr>
          <p:spPr>
            <a:xfrm rot="10800000">
              <a:off x="5901423" y="311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25"/>
            <p:cNvSpPr/>
            <p:nvPr/>
          </p:nvSpPr>
          <p:spPr>
            <a:xfrm rot="10800000">
              <a:off x="6797057" y="9496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25"/>
            <p:cNvSpPr/>
            <p:nvPr/>
          </p:nvSpPr>
          <p:spPr>
            <a:xfrm rot="10800000">
              <a:off x="5615404" y="688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25"/>
            <p:cNvSpPr/>
            <p:nvPr/>
          </p:nvSpPr>
          <p:spPr>
            <a:xfrm rot="10800000">
              <a:off x="4399551" y="32790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25"/>
            <p:cNvSpPr/>
            <p:nvPr/>
          </p:nvSpPr>
          <p:spPr>
            <a:xfrm rot="10800000">
              <a:off x="6616593" y="71417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25"/>
            <p:cNvSpPr/>
            <p:nvPr/>
          </p:nvSpPr>
          <p:spPr>
            <a:xfrm rot="10800000">
              <a:off x="6144023" y="18906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25"/>
            <p:cNvSpPr/>
            <p:nvPr/>
          </p:nvSpPr>
          <p:spPr>
            <a:xfrm rot="10800000">
              <a:off x="5934919" y="139732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25"/>
            <p:cNvSpPr/>
            <p:nvPr/>
          </p:nvSpPr>
          <p:spPr>
            <a:xfrm rot="10800000">
              <a:off x="5822116" y="177876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25"/>
            <p:cNvSpPr/>
            <p:nvPr/>
          </p:nvSpPr>
          <p:spPr>
            <a:xfrm rot="10800000">
              <a:off x="4623468" y="23942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25"/>
            <p:cNvSpPr/>
            <p:nvPr/>
          </p:nvSpPr>
          <p:spPr>
            <a:xfrm rot="10800000">
              <a:off x="4520834" y="126530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25"/>
            <p:cNvSpPr/>
            <p:nvPr/>
          </p:nvSpPr>
          <p:spPr>
            <a:xfrm rot="10800000">
              <a:off x="4362220" y="194831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25"/>
            <p:cNvSpPr/>
            <p:nvPr/>
          </p:nvSpPr>
          <p:spPr>
            <a:xfrm rot="10800000">
              <a:off x="4921872" y="189191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25"/>
            <p:cNvSpPr/>
            <p:nvPr/>
          </p:nvSpPr>
          <p:spPr>
            <a:xfrm rot="10800000">
              <a:off x="5248389" y="14537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25"/>
            <p:cNvSpPr/>
            <p:nvPr/>
          </p:nvSpPr>
          <p:spPr>
            <a:xfrm rot="10800000">
              <a:off x="4782082" y="1053424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25"/>
            <p:cNvSpPr/>
            <p:nvPr/>
          </p:nvSpPr>
          <p:spPr>
            <a:xfrm rot="10800000">
              <a:off x="6685028" y="-2541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25"/>
            <p:cNvSpPr/>
            <p:nvPr/>
          </p:nvSpPr>
          <p:spPr>
            <a:xfrm rot="10800000">
              <a:off x="4642116" y="14725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25"/>
            <p:cNvSpPr/>
            <p:nvPr/>
          </p:nvSpPr>
          <p:spPr>
            <a:xfrm rot="10800000">
              <a:off x="4306381" y="173161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25"/>
            <p:cNvSpPr/>
            <p:nvPr/>
          </p:nvSpPr>
          <p:spPr>
            <a:xfrm rot="10800000">
              <a:off x="4166415" y="780177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25"/>
            <p:cNvSpPr/>
            <p:nvPr/>
          </p:nvSpPr>
          <p:spPr>
            <a:xfrm rot="10800000">
              <a:off x="5494121" y="39152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25"/>
            <p:cNvSpPr/>
            <p:nvPr/>
          </p:nvSpPr>
          <p:spPr>
            <a:xfrm rot="10800000">
              <a:off x="5953567" y="886119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25"/>
            <p:cNvSpPr/>
            <p:nvPr/>
          </p:nvSpPr>
          <p:spPr>
            <a:xfrm rot="10800000">
              <a:off x="6677991" y="283154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25"/>
            <p:cNvSpPr/>
            <p:nvPr/>
          </p:nvSpPr>
          <p:spPr>
            <a:xfrm rot="10800000">
              <a:off x="4149949" y="2096764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25"/>
            <p:cNvSpPr/>
            <p:nvPr/>
          </p:nvSpPr>
          <p:spPr>
            <a:xfrm rot="10800000">
              <a:off x="4896363" y="122058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25"/>
            <p:cNvSpPr/>
            <p:nvPr/>
          </p:nvSpPr>
          <p:spPr>
            <a:xfrm rot="10800000">
              <a:off x="5250817" y="162997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25"/>
            <p:cNvSpPr/>
            <p:nvPr/>
          </p:nvSpPr>
          <p:spPr>
            <a:xfrm rot="10800000">
              <a:off x="5941921" y="122758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25"/>
            <p:cNvSpPr/>
            <p:nvPr/>
          </p:nvSpPr>
          <p:spPr>
            <a:xfrm rot="10800000">
              <a:off x="6498442" y="122758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25"/>
            <p:cNvSpPr/>
            <p:nvPr/>
          </p:nvSpPr>
          <p:spPr>
            <a:xfrm rot="10800000">
              <a:off x="4996570" y="10659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25"/>
            <p:cNvSpPr/>
            <p:nvPr/>
          </p:nvSpPr>
          <p:spPr>
            <a:xfrm rot="10800000">
              <a:off x="6479794" y="32790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25"/>
            <p:cNvSpPr/>
            <p:nvPr/>
          </p:nvSpPr>
          <p:spPr>
            <a:xfrm rot="10800000">
              <a:off x="4744751" y="171293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25"/>
            <p:cNvSpPr/>
            <p:nvPr/>
          </p:nvSpPr>
          <p:spPr>
            <a:xfrm rot="10800000">
              <a:off x="5080521" y="216741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25"/>
            <p:cNvSpPr/>
            <p:nvPr/>
          </p:nvSpPr>
          <p:spPr>
            <a:xfrm rot="10800000">
              <a:off x="4483502" y="21862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25"/>
            <p:cNvSpPr/>
            <p:nvPr/>
          </p:nvSpPr>
          <p:spPr>
            <a:xfrm rot="10800000">
              <a:off x="4959239" y="23753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25"/>
            <p:cNvSpPr/>
            <p:nvPr/>
          </p:nvSpPr>
          <p:spPr>
            <a:xfrm rot="10800000">
              <a:off x="4166415" y="15103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25"/>
            <p:cNvSpPr/>
            <p:nvPr/>
          </p:nvSpPr>
          <p:spPr>
            <a:xfrm rot="10800000">
              <a:off x="5690102" y="20755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25"/>
            <p:cNvSpPr/>
            <p:nvPr/>
          </p:nvSpPr>
          <p:spPr>
            <a:xfrm rot="10800000">
              <a:off x="4520834" y="7990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25"/>
            <p:cNvSpPr/>
            <p:nvPr/>
          </p:nvSpPr>
          <p:spPr>
            <a:xfrm rot="10800000">
              <a:off x="4213000" y="23942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25"/>
            <p:cNvSpPr/>
            <p:nvPr/>
          </p:nvSpPr>
          <p:spPr>
            <a:xfrm rot="10800000">
              <a:off x="4324853" y="-44102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25"/>
            <p:cNvSpPr/>
            <p:nvPr/>
          </p:nvSpPr>
          <p:spPr>
            <a:xfrm rot="10800000">
              <a:off x="5332516" y="63890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25"/>
            <p:cNvSpPr/>
            <p:nvPr/>
          </p:nvSpPr>
          <p:spPr>
            <a:xfrm rot="10800000">
              <a:off x="5183121" y="122758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25"/>
            <p:cNvSpPr/>
            <p:nvPr/>
          </p:nvSpPr>
          <p:spPr>
            <a:xfrm rot="10800000">
              <a:off x="5201804" y="169407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25"/>
            <p:cNvSpPr/>
            <p:nvPr/>
          </p:nvSpPr>
          <p:spPr>
            <a:xfrm rot="10800000">
              <a:off x="5451407" y="192963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25"/>
            <p:cNvSpPr/>
            <p:nvPr/>
          </p:nvSpPr>
          <p:spPr>
            <a:xfrm rot="10800000">
              <a:off x="4399551" y="103456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25"/>
            <p:cNvSpPr/>
            <p:nvPr/>
          </p:nvSpPr>
          <p:spPr>
            <a:xfrm rot="10800000">
              <a:off x="5997970" y="65776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25"/>
            <p:cNvSpPr/>
            <p:nvPr/>
          </p:nvSpPr>
          <p:spPr>
            <a:xfrm rot="10800000">
              <a:off x="4660800" y="47396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25"/>
            <p:cNvSpPr/>
            <p:nvPr/>
          </p:nvSpPr>
          <p:spPr>
            <a:xfrm rot="10800000">
              <a:off x="5313833" y="987417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25"/>
            <p:cNvSpPr/>
            <p:nvPr/>
          </p:nvSpPr>
          <p:spPr>
            <a:xfrm rot="10800000">
              <a:off x="6685028" y="126530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25"/>
            <p:cNvSpPr/>
            <p:nvPr/>
          </p:nvSpPr>
          <p:spPr>
            <a:xfrm rot="10800000">
              <a:off x="4782082" y="69531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25"/>
            <p:cNvSpPr/>
            <p:nvPr/>
          </p:nvSpPr>
          <p:spPr>
            <a:xfrm rot="10800000">
              <a:off x="5690102" y="7990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25"/>
            <p:cNvSpPr/>
            <p:nvPr/>
          </p:nvSpPr>
          <p:spPr>
            <a:xfrm rot="10800000">
              <a:off x="6498442" y="96855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25"/>
            <p:cNvSpPr/>
            <p:nvPr/>
          </p:nvSpPr>
          <p:spPr>
            <a:xfrm rot="10800000">
              <a:off x="6797057" y="15291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25"/>
            <p:cNvSpPr/>
            <p:nvPr/>
          </p:nvSpPr>
          <p:spPr>
            <a:xfrm rot="10800000">
              <a:off x="5099205" y="19860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25"/>
            <p:cNvSpPr/>
            <p:nvPr/>
          </p:nvSpPr>
          <p:spPr>
            <a:xfrm rot="10800000">
              <a:off x="5738164" y="154801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25"/>
            <p:cNvSpPr/>
            <p:nvPr/>
          </p:nvSpPr>
          <p:spPr>
            <a:xfrm rot="10800000">
              <a:off x="7776607" y="855578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25"/>
            <p:cNvSpPr/>
            <p:nvPr/>
          </p:nvSpPr>
          <p:spPr>
            <a:xfrm rot="10800000">
              <a:off x="8329997" y="67662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25"/>
            <p:cNvSpPr/>
            <p:nvPr/>
          </p:nvSpPr>
          <p:spPr>
            <a:xfrm rot="10800000">
              <a:off x="7384646" y="688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25"/>
            <p:cNvSpPr/>
            <p:nvPr/>
          </p:nvSpPr>
          <p:spPr>
            <a:xfrm rot="10800000">
              <a:off x="8413948" y="98741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25"/>
            <p:cNvSpPr/>
            <p:nvPr/>
          </p:nvSpPr>
          <p:spPr>
            <a:xfrm rot="10800000">
              <a:off x="7123574" y="5493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25"/>
            <p:cNvSpPr/>
            <p:nvPr/>
          </p:nvSpPr>
          <p:spPr>
            <a:xfrm rot="10800000">
              <a:off x="7630378" y="2901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25"/>
            <p:cNvSpPr/>
            <p:nvPr/>
          </p:nvSpPr>
          <p:spPr>
            <a:xfrm rot="10800000">
              <a:off x="6983608" y="14431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25"/>
            <p:cNvSpPr/>
            <p:nvPr/>
          </p:nvSpPr>
          <p:spPr>
            <a:xfrm rot="10800000">
              <a:off x="7897714" y="53053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25"/>
            <p:cNvSpPr/>
            <p:nvPr/>
          </p:nvSpPr>
          <p:spPr>
            <a:xfrm rot="10800000">
              <a:off x="7011545" y="107228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25"/>
            <p:cNvSpPr/>
            <p:nvPr/>
          </p:nvSpPr>
          <p:spPr>
            <a:xfrm rot="10800000">
              <a:off x="8413948" y="688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25"/>
            <p:cNvSpPr/>
            <p:nvPr/>
          </p:nvSpPr>
          <p:spPr>
            <a:xfrm rot="10800000">
              <a:off x="7198096" y="32790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25"/>
            <p:cNvSpPr/>
            <p:nvPr/>
          </p:nvSpPr>
          <p:spPr>
            <a:xfrm rot="10800000">
              <a:off x="7319378" y="126530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25"/>
            <p:cNvSpPr/>
            <p:nvPr/>
          </p:nvSpPr>
          <p:spPr>
            <a:xfrm rot="10800000">
              <a:off x="7580627" y="105342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25"/>
            <p:cNvSpPr/>
            <p:nvPr/>
          </p:nvSpPr>
          <p:spPr>
            <a:xfrm rot="10800000">
              <a:off x="6964960" y="780177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25"/>
            <p:cNvSpPr/>
            <p:nvPr/>
          </p:nvSpPr>
          <p:spPr>
            <a:xfrm rot="10800000">
              <a:off x="8292666" y="39152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25"/>
            <p:cNvSpPr/>
            <p:nvPr/>
          </p:nvSpPr>
          <p:spPr>
            <a:xfrm rot="10800000">
              <a:off x="8049326" y="162997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25"/>
            <p:cNvSpPr/>
            <p:nvPr/>
          </p:nvSpPr>
          <p:spPr>
            <a:xfrm rot="10800000">
              <a:off x="7795115" y="10659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25"/>
            <p:cNvSpPr/>
            <p:nvPr/>
          </p:nvSpPr>
          <p:spPr>
            <a:xfrm rot="10800000">
              <a:off x="6964960" y="15103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25"/>
            <p:cNvSpPr/>
            <p:nvPr/>
          </p:nvSpPr>
          <p:spPr>
            <a:xfrm rot="10800000">
              <a:off x="7319378" y="7990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25"/>
            <p:cNvSpPr/>
            <p:nvPr/>
          </p:nvSpPr>
          <p:spPr>
            <a:xfrm rot="10800000">
              <a:off x="7123574" y="-44102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25"/>
            <p:cNvSpPr/>
            <p:nvPr/>
          </p:nvSpPr>
          <p:spPr>
            <a:xfrm rot="10800000">
              <a:off x="8131061" y="63890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25"/>
            <p:cNvSpPr/>
            <p:nvPr/>
          </p:nvSpPr>
          <p:spPr>
            <a:xfrm rot="10800000">
              <a:off x="7981841" y="122758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25"/>
            <p:cNvSpPr/>
            <p:nvPr/>
          </p:nvSpPr>
          <p:spPr>
            <a:xfrm rot="10800000">
              <a:off x="7198096" y="10345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25"/>
            <p:cNvSpPr/>
            <p:nvPr/>
          </p:nvSpPr>
          <p:spPr>
            <a:xfrm rot="10800000">
              <a:off x="7459344" y="47396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25"/>
            <p:cNvSpPr/>
            <p:nvPr/>
          </p:nvSpPr>
          <p:spPr>
            <a:xfrm rot="10800000">
              <a:off x="8112378" y="98741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25"/>
            <p:cNvSpPr/>
            <p:nvPr/>
          </p:nvSpPr>
          <p:spPr>
            <a:xfrm rot="10800000">
              <a:off x="7580627" y="69531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SECTION_HEADER_1">
    <p:bg>
      <p:bgPr>
        <a:solidFill>
          <a:schemeClr val="accent2"/>
        </a:solidFill>
        <a:effectLst/>
      </p:bgPr>
    </p:bg>
    <p:spTree>
      <p:nvGrpSpPr>
        <p:cNvPr id="1" name="Shape 7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48" name="Google Shape;7948;p30"/>
          <p:cNvGrpSpPr/>
          <p:nvPr/>
        </p:nvGrpSpPr>
        <p:grpSpPr>
          <a:xfrm>
            <a:off x="18139" y="-44102"/>
            <a:ext cx="9120445" cy="5221595"/>
            <a:chOff x="18139" y="-44102"/>
            <a:chExt cx="9120445" cy="5221595"/>
          </a:xfrm>
        </p:grpSpPr>
        <p:sp>
          <p:nvSpPr>
            <p:cNvPr id="7949" name="Google Shape;7949;p30"/>
            <p:cNvSpPr/>
            <p:nvPr/>
          </p:nvSpPr>
          <p:spPr>
            <a:xfrm>
              <a:off x="875601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0" name="Google Shape;7950;p30"/>
            <p:cNvSpPr/>
            <p:nvPr/>
          </p:nvSpPr>
          <p:spPr>
            <a:xfrm>
              <a:off x="846996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1" name="Google Shape;7951;p30"/>
            <p:cNvSpPr/>
            <p:nvPr/>
          </p:nvSpPr>
          <p:spPr>
            <a:xfrm>
              <a:off x="859124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2" name="Google Shape;7952;p30"/>
            <p:cNvSpPr/>
            <p:nvPr/>
          </p:nvSpPr>
          <p:spPr>
            <a:xfrm>
              <a:off x="8273982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3" name="Google Shape;7953;p30"/>
            <p:cNvSpPr/>
            <p:nvPr/>
          </p:nvSpPr>
          <p:spPr>
            <a:xfrm>
              <a:off x="910118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4" name="Google Shape;7954;p30"/>
            <p:cNvSpPr/>
            <p:nvPr/>
          </p:nvSpPr>
          <p:spPr>
            <a:xfrm>
              <a:off x="8875822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5" name="Google Shape;7955;p30"/>
            <p:cNvSpPr/>
            <p:nvPr/>
          </p:nvSpPr>
          <p:spPr>
            <a:xfrm>
              <a:off x="8413948" y="94748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6" name="Google Shape;7956;p30"/>
            <p:cNvSpPr/>
            <p:nvPr/>
          </p:nvSpPr>
          <p:spPr>
            <a:xfrm>
              <a:off x="8413948" y="15550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7" name="Google Shape;7957;p30"/>
            <p:cNvSpPr/>
            <p:nvPr/>
          </p:nvSpPr>
          <p:spPr>
            <a:xfrm>
              <a:off x="8315958" y="21816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8" name="Google Shape;7958;p30"/>
            <p:cNvSpPr/>
            <p:nvPr/>
          </p:nvSpPr>
          <p:spPr>
            <a:xfrm>
              <a:off x="801291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9" name="Google Shape;7959;p30"/>
            <p:cNvSpPr/>
            <p:nvPr/>
          </p:nvSpPr>
          <p:spPr>
            <a:xfrm>
              <a:off x="867206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0" name="Google Shape;7960;p30"/>
            <p:cNvSpPr/>
            <p:nvPr/>
          </p:nvSpPr>
          <p:spPr>
            <a:xfrm>
              <a:off x="8700178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1" name="Google Shape;7961;p30"/>
            <p:cNvSpPr/>
            <p:nvPr/>
          </p:nvSpPr>
          <p:spPr>
            <a:xfrm>
              <a:off x="8815163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2" name="Google Shape;7962;p30"/>
            <p:cNvSpPr/>
            <p:nvPr/>
          </p:nvSpPr>
          <p:spPr>
            <a:xfrm>
              <a:off x="7919529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3" name="Google Shape;7963;p30"/>
            <p:cNvSpPr/>
            <p:nvPr/>
          </p:nvSpPr>
          <p:spPr>
            <a:xfrm>
              <a:off x="910118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4" name="Google Shape;7964;p30"/>
            <p:cNvSpPr/>
            <p:nvPr/>
          </p:nvSpPr>
          <p:spPr>
            <a:xfrm>
              <a:off x="8099993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5" name="Google Shape;7965;p30"/>
            <p:cNvSpPr/>
            <p:nvPr/>
          </p:nvSpPr>
          <p:spPr>
            <a:xfrm>
              <a:off x="857259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6" name="Google Shape;7966;p30"/>
            <p:cNvSpPr/>
            <p:nvPr/>
          </p:nvSpPr>
          <p:spPr>
            <a:xfrm>
              <a:off x="8781702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7" name="Google Shape;7967;p30"/>
            <p:cNvSpPr/>
            <p:nvPr/>
          </p:nvSpPr>
          <p:spPr>
            <a:xfrm>
              <a:off x="8894470" y="49042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8" name="Google Shape;7968;p30"/>
            <p:cNvSpPr/>
            <p:nvPr/>
          </p:nvSpPr>
          <p:spPr>
            <a:xfrm>
              <a:off x="8031593" y="4904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9" name="Google Shape;7969;p30"/>
            <p:cNvSpPr/>
            <p:nvPr/>
          </p:nvSpPr>
          <p:spPr>
            <a:xfrm>
              <a:off x="8031593" y="229461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0" name="Google Shape;7970;p30"/>
            <p:cNvSpPr/>
            <p:nvPr/>
          </p:nvSpPr>
          <p:spPr>
            <a:xfrm>
              <a:off x="867445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1" name="Google Shape;7971;p30"/>
            <p:cNvSpPr/>
            <p:nvPr/>
          </p:nvSpPr>
          <p:spPr>
            <a:xfrm>
              <a:off x="7949858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2" name="Google Shape;7972;p30"/>
            <p:cNvSpPr/>
            <p:nvPr/>
          </p:nvSpPr>
          <p:spPr>
            <a:xfrm>
              <a:off x="8155092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3" name="Google Shape;7973;p30"/>
            <p:cNvSpPr/>
            <p:nvPr/>
          </p:nvSpPr>
          <p:spPr>
            <a:xfrm>
              <a:off x="877466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4" name="Google Shape;7974;p30"/>
            <p:cNvSpPr/>
            <p:nvPr/>
          </p:nvSpPr>
          <p:spPr>
            <a:xfrm>
              <a:off x="8218144" y="104160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5" name="Google Shape;7975;p30"/>
            <p:cNvSpPr/>
            <p:nvPr/>
          </p:nvSpPr>
          <p:spPr>
            <a:xfrm>
              <a:off x="8236827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6" name="Google Shape;7976;p30"/>
            <p:cNvSpPr/>
            <p:nvPr/>
          </p:nvSpPr>
          <p:spPr>
            <a:xfrm>
              <a:off x="897142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1" y="831"/>
                    <a:pt x="1061" y="537"/>
                  </a:cubicBezTo>
                  <a:cubicBezTo>
                    <a:pt x="1061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7" name="Google Shape;7977;p30"/>
            <p:cNvSpPr/>
            <p:nvPr/>
          </p:nvSpPr>
          <p:spPr>
            <a:xfrm>
              <a:off x="9026484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8" name="Google Shape;7978;p30"/>
            <p:cNvSpPr/>
            <p:nvPr/>
          </p:nvSpPr>
          <p:spPr>
            <a:xfrm>
              <a:off x="8334641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9" name="Google Shape;7979;p30"/>
            <p:cNvSpPr/>
            <p:nvPr/>
          </p:nvSpPr>
          <p:spPr>
            <a:xfrm>
              <a:off x="8718650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0" name="Google Shape;7980;p30"/>
            <p:cNvSpPr/>
            <p:nvPr/>
          </p:nvSpPr>
          <p:spPr>
            <a:xfrm>
              <a:off x="8553914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1" name="Google Shape;7981;p30"/>
            <p:cNvSpPr/>
            <p:nvPr/>
          </p:nvSpPr>
          <p:spPr>
            <a:xfrm>
              <a:off x="8031593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2" name="Google Shape;7982;p30"/>
            <p:cNvSpPr/>
            <p:nvPr/>
          </p:nvSpPr>
          <p:spPr>
            <a:xfrm>
              <a:off x="9026484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3" name="Google Shape;7983;p30"/>
            <p:cNvSpPr/>
            <p:nvPr/>
          </p:nvSpPr>
          <p:spPr>
            <a:xfrm>
              <a:off x="8218144" y="130080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4" name="Google Shape;7984;p30"/>
            <p:cNvSpPr/>
            <p:nvPr/>
          </p:nvSpPr>
          <p:spPr>
            <a:xfrm>
              <a:off x="845131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5" name="Google Shape;7985;p30"/>
            <p:cNvSpPr/>
            <p:nvPr/>
          </p:nvSpPr>
          <p:spPr>
            <a:xfrm>
              <a:off x="7919529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6" name="Google Shape;7986;p30"/>
            <p:cNvSpPr/>
            <p:nvPr/>
          </p:nvSpPr>
          <p:spPr>
            <a:xfrm>
              <a:off x="8978421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7" name="Google Shape;7987;p30"/>
            <p:cNvSpPr/>
            <p:nvPr/>
          </p:nvSpPr>
          <p:spPr>
            <a:xfrm>
              <a:off x="8118500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8" name="Google Shape;7988;p30"/>
            <p:cNvSpPr/>
            <p:nvPr/>
          </p:nvSpPr>
          <p:spPr>
            <a:xfrm>
              <a:off x="875601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9" name="Google Shape;7989;p30"/>
            <p:cNvSpPr/>
            <p:nvPr/>
          </p:nvSpPr>
          <p:spPr>
            <a:xfrm>
              <a:off x="846996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0" name="Google Shape;7990;p30"/>
            <p:cNvSpPr/>
            <p:nvPr/>
          </p:nvSpPr>
          <p:spPr>
            <a:xfrm>
              <a:off x="859124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1" name="Google Shape;7991;p30"/>
            <p:cNvSpPr/>
            <p:nvPr/>
          </p:nvSpPr>
          <p:spPr>
            <a:xfrm>
              <a:off x="910118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2" name="Google Shape;7992;p30"/>
            <p:cNvSpPr/>
            <p:nvPr/>
          </p:nvSpPr>
          <p:spPr>
            <a:xfrm>
              <a:off x="8875822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3" name="Google Shape;7993;p30"/>
            <p:cNvSpPr/>
            <p:nvPr/>
          </p:nvSpPr>
          <p:spPr>
            <a:xfrm>
              <a:off x="8413948" y="377375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4" name="Google Shape;7994;p30"/>
            <p:cNvSpPr/>
            <p:nvPr/>
          </p:nvSpPr>
          <p:spPr>
            <a:xfrm>
              <a:off x="8413948" y="438146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5" name="Google Shape;7995;p30"/>
            <p:cNvSpPr/>
            <p:nvPr/>
          </p:nvSpPr>
          <p:spPr>
            <a:xfrm>
              <a:off x="8315958" y="50079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6"/>
                    <a:pt x="242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6" name="Google Shape;7996;p30"/>
            <p:cNvSpPr/>
            <p:nvPr/>
          </p:nvSpPr>
          <p:spPr>
            <a:xfrm>
              <a:off x="801291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7" name="Google Shape;7997;p30"/>
            <p:cNvSpPr/>
            <p:nvPr/>
          </p:nvSpPr>
          <p:spPr>
            <a:xfrm>
              <a:off x="833464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8" name="Google Shape;7998;p30"/>
            <p:cNvSpPr/>
            <p:nvPr/>
          </p:nvSpPr>
          <p:spPr>
            <a:xfrm>
              <a:off x="867206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9" name="Google Shape;7999;p30"/>
            <p:cNvSpPr/>
            <p:nvPr/>
          </p:nvSpPr>
          <p:spPr>
            <a:xfrm>
              <a:off x="8700178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0" name="Google Shape;8000;p30"/>
            <p:cNvSpPr/>
            <p:nvPr/>
          </p:nvSpPr>
          <p:spPr>
            <a:xfrm>
              <a:off x="8815163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1" name="Google Shape;8001;p30"/>
            <p:cNvSpPr/>
            <p:nvPr/>
          </p:nvSpPr>
          <p:spPr>
            <a:xfrm>
              <a:off x="7919529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2" name="Google Shape;8002;p30"/>
            <p:cNvSpPr/>
            <p:nvPr/>
          </p:nvSpPr>
          <p:spPr>
            <a:xfrm>
              <a:off x="910118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3" name="Google Shape;8003;p30"/>
            <p:cNvSpPr/>
            <p:nvPr/>
          </p:nvSpPr>
          <p:spPr>
            <a:xfrm>
              <a:off x="8099993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4" name="Google Shape;8004;p30"/>
            <p:cNvSpPr/>
            <p:nvPr/>
          </p:nvSpPr>
          <p:spPr>
            <a:xfrm>
              <a:off x="857259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5" name="Google Shape;8005;p30"/>
            <p:cNvSpPr/>
            <p:nvPr/>
          </p:nvSpPr>
          <p:spPr>
            <a:xfrm>
              <a:off x="8781702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6" name="Google Shape;8006;p30"/>
            <p:cNvSpPr/>
            <p:nvPr/>
          </p:nvSpPr>
          <p:spPr>
            <a:xfrm>
              <a:off x="8894470" y="3316875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7" name="Google Shape;8007;p30"/>
            <p:cNvSpPr/>
            <p:nvPr/>
          </p:nvSpPr>
          <p:spPr>
            <a:xfrm>
              <a:off x="8553914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8" name="Google Shape;8008;p30"/>
            <p:cNvSpPr/>
            <p:nvPr/>
          </p:nvSpPr>
          <p:spPr>
            <a:xfrm>
              <a:off x="7938212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9" name="Google Shape;8009;p30"/>
            <p:cNvSpPr/>
            <p:nvPr/>
          </p:nvSpPr>
          <p:spPr>
            <a:xfrm>
              <a:off x="8031593" y="33168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0" name="Google Shape;8010;p30"/>
            <p:cNvSpPr/>
            <p:nvPr/>
          </p:nvSpPr>
          <p:spPr>
            <a:xfrm>
              <a:off x="8031593" y="512105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1" name="Google Shape;8011;p30"/>
            <p:cNvSpPr/>
            <p:nvPr/>
          </p:nvSpPr>
          <p:spPr>
            <a:xfrm>
              <a:off x="867445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2" name="Google Shape;8012;p30"/>
            <p:cNvSpPr/>
            <p:nvPr/>
          </p:nvSpPr>
          <p:spPr>
            <a:xfrm>
              <a:off x="7949858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3" name="Google Shape;8013;p30"/>
            <p:cNvSpPr/>
            <p:nvPr/>
          </p:nvSpPr>
          <p:spPr>
            <a:xfrm>
              <a:off x="8155092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1" y="3616"/>
                    <a:pt x="3579" y="2806"/>
                    <a:pt x="3579" y="1808"/>
                  </a:cubicBezTo>
                  <a:cubicBezTo>
                    <a:pt x="3579" y="809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4" name="Google Shape;8014;p30"/>
            <p:cNvSpPr/>
            <p:nvPr/>
          </p:nvSpPr>
          <p:spPr>
            <a:xfrm>
              <a:off x="877466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5" name="Google Shape;8015;p30"/>
            <p:cNvSpPr/>
            <p:nvPr/>
          </p:nvSpPr>
          <p:spPr>
            <a:xfrm>
              <a:off x="8218144" y="38680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6" name="Google Shape;8016;p30"/>
            <p:cNvSpPr/>
            <p:nvPr/>
          </p:nvSpPr>
          <p:spPr>
            <a:xfrm>
              <a:off x="8236827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7" name="Google Shape;8017;p30"/>
            <p:cNvSpPr/>
            <p:nvPr/>
          </p:nvSpPr>
          <p:spPr>
            <a:xfrm>
              <a:off x="9026484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8" name="Google Shape;8018;p30"/>
            <p:cNvSpPr/>
            <p:nvPr/>
          </p:nvSpPr>
          <p:spPr>
            <a:xfrm>
              <a:off x="8875822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9" name="Google Shape;8019;p30"/>
            <p:cNvSpPr/>
            <p:nvPr/>
          </p:nvSpPr>
          <p:spPr>
            <a:xfrm>
              <a:off x="8334641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0" name="Google Shape;8020;p30"/>
            <p:cNvSpPr/>
            <p:nvPr/>
          </p:nvSpPr>
          <p:spPr>
            <a:xfrm>
              <a:off x="8718650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1" name="Google Shape;8021;p30"/>
            <p:cNvSpPr/>
            <p:nvPr/>
          </p:nvSpPr>
          <p:spPr>
            <a:xfrm>
              <a:off x="8031593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2" name="Google Shape;8022;p30"/>
            <p:cNvSpPr/>
            <p:nvPr/>
          </p:nvSpPr>
          <p:spPr>
            <a:xfrm>
              <a:off x="906385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3" name="Google Shape;8023;p30"/>
            <p:cNvSpPr/>
            <p:nvPr/>
          </p:nvSpPr>
          <p:spPr>
            <a:xfrm>
              <a:off x="9026484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4" name="Google Shape;8024;p30"/>
            <p:cNvSpPr/>
            <p:nvPr/>
          </p:nvSpPr>
          <p:spPr>
            <a:xfrm>
              <a:off x="8218144" y="412708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5" name="Google Shape;8025;p30"/>
            <p:cNvSpPr/>
            <p:nvPr/>
          </p:nvSpPr>
          <p:spPr>
            <a:xfrm>
              <a:off x="845131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6" name="Google Shape;8026;p30"/>
            <p:cNvSpPr/>
            <p:nvPr/>
          </p:nvSpPr>
          <p:spPr>
            <a:xfrm>
              <a:off x="7919529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7" name="Google Shape;8027;p30"/>
            <p:cNvSpPr/>
            <p:nvPr/>
          </p:nvSpPr>
          <p:spPr>
            <a:xfrm>
              <a:off x="866281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8" name="Google Shape;8028;p30"/>
            <p:cNvSpPr/>
            <p:nvPr/>
          </p:nvSpPr>
          <p:spPr>
            <a:xfrm>
              <a:off x="8978421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9" name="Google Shape;8029;p30"/>
            <p:cNvSpPr/>
            <p:nvPr/>
          </p:nvSpPr>
          <p:spPr>
            <a:xfrm>
              <a:off x="5957472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0" name="Google Shape;8030;p30"/>
            <p:cNvSpPr/>
            <p:nvPr/>
          </p:nvSpPr>
          <p:spPr>
            <a:xfrm>
              <a:off x="6669476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1" name="Google Shape;8031;p30"/>
            <p:cNvSpPr/>
            <p:nvPr/>
          </p:nvSpPr>
          <p:spPr>
            <a:xfrm>
              <a:off x="735987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2" name="Google Shape;8032;p30"/>
            <p:cNvSpPr/>
            <p:nvPr/>
          </p:nvSpPr>
          <p:spPr>
            <a:xfrm>
              <a:off x="5671418" y="47156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3" name="Google Shape;8033;p30"/>
            <p:cNvSpPr/>
            <p:nvPr/>
          </p:nvSpPr>
          <p:spPr>
            <a:xfrm>
              <a:off x="6977345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4" name="Google Shape;8034;p30"/>
            <p:cNvSpPr/>
            <p:nvPr/>
          </p:nvSpPr>
          <p:spPr>
            <a:xfrm>
              <a:off x="5792736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5" name="Google Shape;8035;p30"/>
            <p:cNvSpPr/>
            <p:nvPr/>
          </p:nvSpPr>
          <p:spPr>
            <a:xfrm>
              <a:off x="5475438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6" name="Google Shape;8036;p30"/>
            <p:cNvSpPr/>
            <p:nvPr/>
          </p:nvSpPr>
          <p:spPr>
            <a:xfrm>
              <a:off x="6939978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7" name="Google Shape;8037;p30"/>
            <p:cNvSpPr/>
            <p:nvPr/>
          </p:nvSpPr>
          <p:spPr>
            <a:xfrm>
              <a:off x="6386589" y="15927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8" name="Google Shape;8038;p30"/>
            <p:cNvSpPr/>
            <p:nvPr/>
          </p:nvSpPr>
          <p:spPr>
            <a:xfrm>
              <a:off x="7331939" y="220049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9" name="Google Shape;8039;p30"/>
            <p:cNvSpPr/>
            <p:nvPr/>
          </p:nvSpPr>
          <p:spPr>
            <a:xfrm>
              <a:off x="6302672" y="128195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0" name="Google Shape;8040;p30"/>
            <p:cNvSpPr/>
            <p:nvPr/>
          </p:nvSpPr>
          <p:spPr>
            <a:xfrm>
              <a:off x="6077101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1" name="Google Shape;8041;p30"/>
            <p:cNvSpPr/>
            <p:nvPr/>
          </p:nvSpPr>
          <p:spPr>
            <a:xfrm>
              <a:off x="5615404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2" name="Google Shape;8042;p30"/>
            <p:cNvSpPr/>
            <p:nvPr/>
          </p:nvSpPr>
          <p:spPr>
            <a:xfrm>
              <a:off x="5615404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3" name="Google Shape;8043;p30"/>
            <p:cNvSpPr/>
            <p:nvPr/>
          </p:nvSpPr>
          <p:spPr>
            <a:xfrm>
              <a:off x="7593012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4" name="Google Shape;8044;p30"/>
            <p:cNvSpPr/>
            <p:nvPr/>
          </p:nvSpPr>
          <p:spPr>
            <a:xfrm>
              <a:off x="5517414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5" name="Google Shape;8045;p30"/>
            <p:cNvSpPr/>
            <p:nvPr/>
          </p:nvSpPr>
          <p:spPr>
            <a:xfrm>
              <a:off x="7415891" y="61301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6" name="Google Shape;8046;p30"/>
            <p:cNvSpPr/>
            <p:nvPr/>
          </p:nvSpPr>
          <p:spPr>
            <a:xfrm>
              <a:off x="715464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7" name="Google Shape;8047;p30"/>
            <p:cNvSpPr/>
            <p:nvPr/>
          </p:nvSpPr>
          <p:spPr>
            <a:xfrm>
              <a:off x="7086242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8" name="Google Shape;8048;p30"/>
            <p:cNvSpPr/>
            <p:nvPr/>
          </p:nvSpPr>
          <p:spPr>
            <a:xfrm>
              <a:off x="7732978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9" name="Google Shape;8049;p30"/>
            <p:cNvSpPr/>
            <p:nvPr/>
          </p:nvSpPr>
          <p:spPr>
            <a:xfrm>
              <a:off x="6818872" y="173882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0" name="Google Shape;8050;p30"/>
            <p:cNvSpPr/>
            <p:nvPr/>
          </p:nvSpPr>
          <p:spPr>
            <a:xfrm>
              <a:off x="6604208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1" name="Google Shape;8051;p30"/>
            <p:cNvSpPr/>
            <p:nvPr/>
          </p:nvSpPr>
          <p:spPr>
            <a:xfrm>
              <a:off x="7705076" y="11970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2" name="Google Shape;8052;p30"/>
            <p:cNvSpPr/>
            <p:nvPr/>
          </p:nvSpPr>
          <p:spPr>
            <a:xfrm>
              <a:off x="5214189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3" name="Google Shape;8053;p30"/>
            <p:cNvSpPr/>
            <p:nvPr/>
          </p:nvSpPr>
          <p:spPr>
            <a:xfrm>
              <a:off x="642395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4" name="Google Shape;8054;p30"/>
            <p:cNvSpPr/>
            <p:nvPr/>
          </p:nvSpPr>
          <p:spPr>
            <a:xfrm>
              <a:off x="5873521" y="26429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5" name="Google Shape;8055;p30"/>
            <p:cNvSpPr/>
            <p:nvPr/>
          </p:nvSpPr>
          <p:spPr>
            <a:xfrm>
              <a:off x="6405272" y="100405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6" name="Google Shape;8056;p30"/>
            <p:cNvSpPr/>
            <p:nvPr/>
          </p:nvSpPr>
          <p:spPr>
            <a:xfrm>
              <a:off x="5901423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7" name="Google Shape;8057;p30"/>
            <p:cNvSpPr/>
            <p:nvPr/>
          </p:nvSpPr>
          <p:spPr>
            <a:xfrm>
              <a:off x="6016442" y="223820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8" name="Google Shape;8058;p30"/>
            <p:cNvSpPr/>
            <p:nvPr/>
          </p:nvSpPr>
          <p:spPr>
            <a:xfrm>
              <a:off x="5121019" y="131966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9" name="Google Shape;8059;p30"/>
            <p:cNvSpPr/>
            <p:nvPr/>
          </p:nvSpPr>
          <p:spPr>
            <a:xfrm>
              <a:off x="6302672" y="220049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6" y="1"/>
                    <a:pt x="0" y="237"/>
                    <a:pt x="0" y="537"/>
                  </a:cubicBezTo>
                  <a:cubicBezTo>
                    <a:pt x="0" y="831"/>
                    <a:pt x="236" y="1067"/>
                    <a:pt x="526" y="1067"/>
                  </a:cubicBezTo>
                  <a:cubicBezTo>
                    <a:pt x="820" y="1067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0" name="Google Shape;8060;p30"/>
            <p:cNvSpPr/>
            <p:nvPr/>
          </p:nvSpPr>
          <p:spPr>
            <a:xfrm>
              <a:off x="7518525" y="194145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1" name="Google Shape;8061;p30"/>
            <p:cNvSpPr/>
            <p:nvPr/>
          </p:nvSpPr>
          <p:spPr>
            <a:xfrm>
              <a:off x="5301272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2" name="Google Shape;8062;p30"/>
            <p:cNvSpPr/>
            <p:nvPr/>
          </p:nvSpPr>
          <p:spPr>
            <a:xfrm>
              <a:off x="5774053" y="2080333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3" name="Google Shape;8063;p30"/>
            <p:cNvSpPr/>
            <p:nvPr/>
          </p:nvSpPr>
          <p:spPr>
            <a:xfrm>
              <a:off x="5983157" y="87204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4" name="Google Shape;8064;p30"/>
            <p:cNvSpPr/>
            <p:nvPr/>
          </p:nvSpPr>
          <p:spPr>
            <a:xfrm>
              <a:off x="7397207" y="100405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5" name="Google Shape;8065;p30"/>
            <p:cNvSpPr/>
            <p:nvPr/>
          </p:nvSpPr>
          <p:spPr>
            <a:xfrm>
              <a:off x="7555681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6" name="Google Shape;8066;p30"/>
            <p:cNvSpPr/>
            <p:nvPr/>
          </p:nvSpPr>
          <p:spPr>
            <a:xfrm>
              <a:off x="6995993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7" name="Google Shape;8067;p30"/>
            <p:cNvSpPr/>
            <p:nvPr/>
          </p:nvSpPr>
          <p:spPr>
            <a:xfrm>
              <a:off x="5232873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8" name="Google Shape;8068;p30"/>
            <p:cNvSpPr/>
            <p:nvPr/>
          </p:nvSpPr>
          <p:spPr>
            <a:xfrm>
              <a:off x="6669476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9" name="Google Shape;8069;p30"/>
            <p:cNvSpPr/>
            <p:nvPr/>
          </p:nvSpPr>
          <p:spPr>
            <a:xfrm>
              <a:off x="5232873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0" name="Google Shape;8070;p30"/>
            <p:cNvSpPr/>
            <p:nvPr/>
          </p:nvSpPr>
          <p:spPr>
            <a:xfrm>
              <a:off x="7275925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1" name="Google Shape;8071;p30"/>
            <p:cNvSpPr/>
            <p:nvPr/>
          </p:nvSpPr>
          <p:spPr>
            <a:xfrm>
              <a:off x="7611695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2" name="Google Shape;8072;p30"/>
            <p:cNvSpPr/>
            <p:nvPr/>
          </p:nvSpPr>
          <p:spPr>
            <a:xfrm>
              <a:off x="7751661" y="1489225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3" name="Google Shape;8073;p30"/>
            <p:cNvSpPr/>
            <p:nvPr/>
          </p:nvSpPr>
          <p:spPr>
            <a:xfrm>
              <a:off x="6423955" y="1877843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26" y="1068"/>
                  </a:cubicBezTo>
                  <a:cubicBezTo>
                    <a:pt x="820" y="1068"/>
                    <a:pt x="1056" y="831"/>
                    <a:pt x="1056" y="532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4" name="Google Shape;8074;p30"/>
            <p:cNvSpPr/>
            <p:nvPr/>
          </p:nvSpPr>
          <p:spPr>
            <a:xfrm>
              <a:off x="6921295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5" name="Google Shape;8075;p30"/>
            <p:cNvSpPr/>
            <p:nvPr/>
          </p:nvSpPr>
          <p:spPr>
            <a:xfrm>
              <a:off x="5875738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6" name="Google Shape;8076;p30"/>
            <p:cNvSpPr/>
            <p:nvPr/>
          </p:nvSpPr>
          <p:spPr>
            <a:xfrm>
              <a:off x="5151314" y="1896527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7" name="Google Shape;8077;p30"/>
            <p:cNvSpPr/>
            <p:nvPr/>
          </p:nvSpPr>
          <p:spPr>
            <a:xfrm>
              <a:off x="7679356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5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8" name="Google Shape;8078;p30"/>
            <p:cNvSpPr/>
            <p:nvPr/>
          </p:nvSpPr>
          <p:spPr>
            <a:xfrm>
              <a:off x="5356548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9" name="Google Shape;8079;p30"/>
            <p:cNvSpPr/>
            <p:nvPr/>
          </p:nvSpPr>
          <p:spPr>
            <a:xfrm>
              <a:off x="6578523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0" name="Google Shape;8080;p30"/>
            <p:cNvSpPr/>
            <p:nvPr/>
          </p:nvSpPr>
          <p:spPr>
            <a:xfrm>
              <a:off x="6485318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1" name="Google Shape;8081;p30"/>
            <p:cNvSpPr/>
            <p:nvPr/>
          </p:nvSpPr>
          <p:spPr>
            <a:xfrm>
              <a:off x="5976120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2" name="Google Shape;8082;p30"/>
            <p:cNvSpPr/>
            <p:nvPr/>
          </p:nvSpPr>
          <p:spPr>
            <a:xfrm>
              <a:off x="5419423" y="104160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3" name="Google Shape;8083;p30"/>
            <p:cNvSpPr/>
            <p:nvPr/>
          </p:nvSpPr>
          <p:spPr>
            <a:xfrm>
              <a:off x="6921295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4" name="Google Shape;8084;p30"/>
            <p:cNvSpPr/>
            <p:nvPr/>
          </p:nvSpPr>
          <p:spPr>
            <a:xfrm>
              <a:off x="5438107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5" name="Google Shape;8085;p30"/>
            <p:cNvSpPr/>
            <p:nvPr/>
          </p:nvSpPr>
          <p:spPr>
            <a:xfrm>
              <a:off x="6172664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6" name="Google Shape;8086;p30"/>
            <p:cNvSpPr/>
            <p:nvPr/>
          </p:nvSpPr>
          <p:spPr>
            <a:xfrm>
              <a:off x="7173325" y="5564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7" name="Google Shape;8087;p30"/>
            <p:cNvSpPr/>
            <p:nvPr/>
          </p:nvSpPr>
          <p:spPr>
            <a:xfrm>
              <a:off x="6837379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8" name="Google Shape;8088;p30"/>
            <p:cNvSpPr/>
            <p:nvPr/>
          </p:nvSpPr>
          <p:spPr>
            <a:xfrm>
              <a:off x="7434398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42" y="0"/>
                    <a:pt x="0" y="236"/>
                    <a:pt x="0" y="531"/>
                  </a:cubicBezTo>
                  <a:cubicBezTo>
                    <a:pt x="0" y="830"/>
                    <a:pt x="242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9" name="Google Shape;8089;p30"/>
            <p:cNvSpPr/>
            <p:nvPr/>
          </p:nvSpPr>
          <p:spPr>
            <a:xfrm>
              <a:off x="7751661" y="75906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0" name="Google Shape;8090;p30"/>
            <p:cNvSpPr/>
            <p:nvPr/>
          </p:nvSpPr>
          <p:spPr>
            <a:xfrm>
              <a:off x="6227975" y="1936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1" name="Google Shape;8091;p30"/>
            <p:cNvSpPr/>
            <p:nvPr/>
          </p:nvSpPr>
          <p:spPr>
            <a:xfrm>
              <a:off x="5536097" y="21253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2" name="Google Shape;8092;p30"/>
            <p:cNvSpPr/>
            <p:nvPr/>
          </p:nvSpPr>
          <p:spPr>
            <a:xfrm>
              <a:off x="7397207" y="1470366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1" y="1067"/>
                    <a:pt x="1057" y="830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3" name="Google Shape;8093;p30"/>
            <p:cNvSpPr/>
            <p:nvPr/>
          </p:nvSpPr>
          <p:spPr>
            <a:xfrm>
              <a:off x="7593012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4" name="Google Shape;8094;p30"/>
            <p:cNvSpPr/>
            <p:nvPr/>
          </p:nvSpPr>
          <p:spPr>
            <a:xfrm>
              <a:off x="6585525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5" name="Google Shape;8095;p30"/>
            <p:cNvSpPr/>
            <p:nvPr/>
          </p:nvSpPr>
          <p:spPr>
            <a:xfrm>
              <a:off x="6734744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6" name="Google Shape;8096;p30"/>
            <p:cNvSpPr/>
            <p:nvPr/>
          </p:nvSpPr>
          <p:spPr>
            <a:xfrm>
              <a:off x="6716272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7" name="Google Shape;8097;p30"/>
            <p:cNvSpPr/>
            <p:nvPr/>
          </p:nvSpPr>
          <p:spPr>
            <a:xfrm>
              <a:off x="6466670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8" name="Google Shape;8098;p30"/>
            <p:cNvSpPr/>
            <p:nvPr/>
          </p:nvSpPr>
          <p:spPr>
            <a:xfrm>
              <a:off x="7518525" y="12348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9" name="Google Shape;8099;p30"/>
            <p:cNvSpPr/>
            <p:nvPr/>
          </p:nvSpPr>
          <p:spPr>
            <a:xfrm>
              <a:off x="5920106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0" name="Google Shape;8100;p30"/>
            <p:cNvSpPr/>
            <p:nvPr/>
          </p:nvSpPr>
          <p:spPr>
            <a:xfrm>
              <a:off x="7219910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1" name="Google Shape;8101;p30"/>
            <p:cNvSpPr/>
            <p:nvPr/>
          </p:nvSpPr>
          <p:spPr>
            <a:xfrm>
              <a:off x="5755370" y="235118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2" name="Google Shape;8102;p30"/>
            <p:cNvSpPr/>
            <p:nvPr/>
          </p:nvSpPr>
          <p:spPr>
            <a:xfrm>
              <a:off x="7257242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3" name="Google Shape;8103;p30"/>
            <p:cNvSpPr/>
            <p:nvPr/>
          </p:nvSpPr>
          <p:spPr>
            <a:xfrm>
              <a:off x="6604208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4" name="Google Shape;8104;p30"/>
            <p:cNvSpPr/>
            <p:nvPr/>
          </p:nvSpPr>
          <p:spPr>
            <a:xfrm>
              <a:off x="5232873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5" name="Google Shape;8105;p30"/>
            <p:cNvSpPr/>
            <p:nvPr/>
          </p:nvSpPr>
          <p:spPr>
            <a:xfrm>
              <a:off x="7135959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6" name="Google Shape;8106;p30"/>
            <p:cNvSpPr/>
            <p:nvPr/>
          </p:nvSpPr>
          <p:spPr>
            <a:xfrm>
              <a:off x="7789028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7" name="Google Shape;8107;p30"/>
            <p:cNvSpPr/>
            <p:nvPr/>
          </p:nvSpPr>
          <p:spPr>
            <a:xfrm>
              <a:off x="6227975" y="147036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8" name="Google Shape;8108;p30"/>
            <p:cNvSpPr/>
            <p:nvPr/>
          </p:nvSpPr>
          <p:spPr>
            <a:xfrm>
              <a:off x="5419423" y="130080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9" name="Google Shape;8109;p30"/>
            <p:cNvSpPr/>
            <p:nvPr/>
          </p:nvSpPr>
          <p:spPr>
            <a:xfrm>
              <a:off x="5652770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0" name="Google Shape;8110;p30"/>
            <p:cNvSpPr/>
            <p:nvPr/>
          </p:nvSpPr>
          <p:spPr>
            <a:xfrm>
              <a:off x="5121019" y="74020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1" name="Google Shape;8111;p30"/>
            <p:cNvSpPr/>
            <p:nvPr/>
          </p:nvSpPr>
          <p:spPr>
            <a:xfrm>
              <a:off x="6818872" y="28315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2" name="Google Shape;8112;p30"/>
            <p:cNvSpPr/>
            <p:nvPr/>
          </p:nvSpPr>
          <p:spPr>
            <a:xfrm>
              <a:off x="6179701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3" name="Google Shape;8113;p30"/>
            <p:cNvSpPr/>
            <p:nvPr/>
          </p:nvSpPr>
          <p:spPr>
            <a:xfrm>
              <a:off x="5319955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4" name="Google Shape;8114;p30"/>
            <p:cNvSpPr/>
            <p:nvPr/>
          </p:nvSpPr>
          <p:spPr>
            <a:xfrm>
              <a:off x="5957472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5" name="Google Shape;8115;p30"/>
            <p:cNvSpPr/>
            <p:nvPr/>
          </p:nvSpPr>
          <p:spPr>
            <a:xfrm>
              <a:off x="6669476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6" name="Google Shape;8116;p30"/>
            <p:cNvSpPr/>
            <p:nvPr/>
          </p:nvSpPr>
          <p:spPr>
            <a:xfrm>
              <a:off x="671627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7" name="Google Shape;8117;p30"/>
            <p:cNvSpPr/>
            <p:nvPr/>
          </p:nvSpPr>
          <p:spPr>
            <a:xfrm>
              <a:off x="735987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8" name="Google Shape;8118;p30"/>
            <p:cNvSpPr/>
            <p:nvPr/>
          </p:nvSpPr>
          <p:spPr>
            <a:xfrm>
              <a:off x="7537173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9" name="Google Shape;8119;p30"/>
            <p:cNvSpPr/>
            <p:nvPr/>
          </p:nvSpPr>
          <p:spPr>
            <a:xfrm>
              <a:off x="5671418" y="329801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0" name="Google Shape;8120;p30"/>
            <p:cNvSpPr/>
            <p:nvPr/>
          </p:nvSpPr>
          <p:spPr>
            <a:xfrm>
              <a:off x="6977345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1" name="Google Shape;8121;p30"/>
            <p:cNvSpPr/>
            <p:nvPr/>
          </p:nvSpPr>
          <p:spPr>
            <a:xfrm>
              <a:off x="5792736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2" name="Google Shape;8122;p30"/>
            <p:cNvSpPr/>
            <p:nvPr/>
          </p:nvSpPr>
          <p:spPr>
            <a:xfrm>
              <a:off x="6939978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3" name="Google Shape;8123;p30"/>
            <p:cNvSpPr/>
            <p:nvPr/>
          </p:nvSpPr>
          <p:spPr>
            <a:xfrm>
              <a:off x="6386589" y="441918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4" name="Google Shape;8124;p30"/>
            <p:cNvSpPr/>
            <p:nvPr/>
          </p:nvSpPr>
          <p:spPr>
            <a:xfrm>
              <a:off x="7331939" y="502676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26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5" name="Google Shape;8125;p30"/>
            <p:cNvSpPr/>
            <p:nvPr/>
          </p:nvSpPr>
          <p:spPr>
            <a:xfrm>
              <a:off x="6302672" y="410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1"/>
                    <a:pt x="236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6" name="Google Shape;8126;p30"/>
            <p:cNvSpPr/>
            <p:nvPr/>
          </p:nvSpPr>
          <p:spPr>
            <a:xfrm>
              <a:off x="6077101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7" name="Google Shape;8127;p30"/>
            <p:cNvSpPr/>
            <p:nvPr/>
          </p:nvSpPr>
          <p:spPr>
            <a:xfrm>
              <a:off x="5615404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8" name="Google Shape;8128;p30"/>
            <p:cNvSpPr/>
            <p:nvPr/>
          </p:nvSpPr>
          <p:spPr>
            <a:xfrm>
              <a:off x="5615404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9" name="Google Shape;8129;p30"/>
            <p:cNvSpPr/>
            <p:nvPr/>
          </p:nvSpPr>
          <p:spPr>
            <a:xfrm>
              <a:off x="7593012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0" name="Google Shape;8130;p30"/>
            <p:cNvSpPr/>
            <p:nvPr/>
          </p:nvSpPr>
          <p:spPr>
            <a:xfrm>
              <a:off x="5517414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1" name="Google Shape;8131;p30"/>
            <p:cNvSpPr/>
            <p:nvPr/>
          </p:nvSpPr>
          <p:spPr>
            <a:xfrm>
              <a:off x="7415891" y="34392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2" name="Google Shape;8132;p30"/>
            <p:cNvSpPr/>
            <p:nvPr/>
          </p:nvSpPr>
          <p:spPr>
            <a:xfrm>
              <a:off x="715464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3" name="Google Shape;8133;p30"/>
            <p:cNvSpPr/>
            <p:nvPr/>
          </p:nvSpPr>
          <p:spPr>
            <a:xfrm>
              <a:off x="7086242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4" name="Google Shape;8134;p30"/>
            <p:cNvSpPr/>
            <p:nvPr/>
          </p:nvSpPr>
          <p:spPr>
            <a:xfrm>
              <a:off x="7732978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5" name="Google Shape;8135;p30"/>
            <p:cNvSpPr/>
            <p:nvPr/>
          </p:nvSpPr>
          <p:spPr>
            <a:xfrm>
              <a:off x="6818872" y="4565274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6" name="Google Shape;8136;p30"/>
            <p:cNvSpPr/>
            <p:nvPr/>
          </p:nvSpPr>
          <p:spPr>
            <a:xfrm>
              <a:off x="7705076" y="4023530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7" name="Google Shape;8137;p30"/>
            <p:cNvSpPr/>
            <p:nvPr/>
          </p:nvSpPr>
          <p:spPr>
            <a:xfrm>
              <a:off x="5214189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8" name="Google Shape;8138;p30"/>
            <p:cNvSpPr/>
            <p:nvPr/>
          </p:nvSpPr>
          <p:spPr>
            <a:xfrm>
              <a:off x="5536097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9" name="Google Shape;8139;p30"/>
            <p:cNvSpPr/>
            <p:nvPr/>
          </p:nvSpPr>
          <p:spPr>
            <a:xfrm>
              <a:off x="642395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0" name="Google Shape;8140;p30"/>
            <p:cNvSpPr/>
            <p:nvPr/>
          </p:nvSpPr>
          <p:spPr>
            <a:xfrm>
              <a:off x="5873521" y="309074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1" name="Google Shape;8141;p30"/>
            <p:cNvSpPr/>
            <p:nvPr/>
          </p:nvSpPr>
          <p:spPr>
            <a:xfrm>
              <a:off x="6405272" y="383032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2" name="Google Shape;8142;p30"/>
            <p:cNvSpPr/>
            <p:nvPr/>
          </p:nvSpPr>
          <p:spPr>
            <a:xfrm>
              <a:off x="5901423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3" name="Google Shape;8143;p30"/>
            <p:cNvSpPr/>
            <p:nvPr/>
          </p:nvSpPr>
          <p:spPr>
            <a:xfrm>
              <a:off x="6016442" y="506447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4" name="Google Shape;8144;p30"/>
            <p:cNvSpPr/>
            <p:nvPr/>
          </p:nvSpPr>
          <p:spPr>
            <a:xfrm>
              <a:off x="5121019" y="414593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5" name="Google Shape;8145;p30"/>
            <p:cNvSpPr/>
            <p:nvPr/>
          </p:nvSpPr>
          <p:spPr>
            <a:xfrm>
              <a:off x="6302672" y="502676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6" y="0"/>
                    <a:pt x="0" y="242"/>
                    <a:pt x="0" y="536"/>
                  </a:cubicBezTo>
                  <a:cubicBezTo>
                    <a:pt x="0" y="836"/>
                    <a:pt x="236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6" name="Google Shape;8146;p30"/>
            <p:cNvSpPr/>
            <p:nvPr/>
          </p:nvSpPr>
          <p:spPr>
            <a:xfrm>
              <a:off x="7518525" y="4767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7" name="Google Shape;8147;p30"/>
            <p:cNvSpPr/>
            <p:nvPr/>
          </p:nvSpPr>
          <p:spPr>
            <a:xfrm>
              <a:off x="5301272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8" name="Google Shape;8148;p30"/>
            <p:cNvSpPr/>
            <p:nvPr/>
          </p:nvSpPr>
          <p:spPr>
            <a:xfrm>
              <a:off x="5774053" y="4906779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9" name="Google Shape;8149;p30"/>
            <p:cNvSpPr/>
            <p:nvPr/>
          </p:nvSpPr>
          <p:spPr>
            <a:xfrm>
              <a:off x="5983157" y="369849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0" name="Google Shape;8150;p30"/>
            <p:cNvSpPr/>
            <p:nvPr/>
          </p:nvSpPr>
          <p:spPr>
            <a:xfrm>
              <a:off x="6095749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1" name="Google Shape;8151;p30"/>
            <p:cNvSpPr/>
            <p:nvPr/>
          </p:nvSpPr>
          <p:spPr>
            <a:xfrm>
              <a:off x="7294608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2" name="Google Shape;8152;p30"/>
            <p:cNvSpPr/>
            <p:nvPr/>
          </p:nvSpPr>
          <p:spPr>
            <a:xfrm>
              <a:off x="7397207" y="3830329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3" name="Google Shape;8153;p30"/>
            <p:cNvSpPr/>
            <p:nvPr/>
          </p:nvSpPr>
          <p:spPr>
            <a:xfrm>
              <a:off x="7555681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4" name="Google Shape;8154;p30"/>
            <p:cNvSpPr/>
            <p:nvPr/>
          </p:nvSpPr>
          <p:spPr>
            <a:xfrm>
              <a:off x="6995993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5" name="Google Shape;8155;p30"/>
            <p:cNvSpPr/>
            <p:nvPr/>
          </p:nvSpPr>
          <p:spPr>
            <a:xfrm>
              <a:off x="5755370" y="273910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6" name="Google Shape;8156;p30"/>
            <p:cNvSpPr/>
            <p:nvPr/>
          </p:nvSpPr>
          <p:spPr>
            <a:xfrm>
              <a:off x="5139667" y="2556984"/>
              <a:ext cx="37226" cy="37542"/>
            </a:xfrm>
            <a:custGeom>
              <a:avLst/>
              <a:gdLst/>
              <a:ahLst/>
              <a:cxnLst/>
              <a:rect l="l" t="t" r="r" b="b"/>
              <a:pathLst>
                <a:path w="1058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1" y="1067"/>
                    <a:pt x="1057" y="830"/>
                    <a:pt x="1057" y="531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30"/>
            <p:cNvSpPr/>
            <p:nvPr/>
          </p:nvSpPr>
          <p:spPr>
            <a:xfrm>
              <a:off x="5232873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8" name="Google Shape;8158;p30"/>
            <p:cNvSpPr/>
            <p:nvPr/>
          </p:nvSpPr>
          <p:spPr>
            <a:xfrm>
              <a:off x="6669476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9" name="Google Shape;8159;p30"/>
            <p:cNvSpPr/>
            <p:nvPr/>
          </p:nvSpPr>
          <p:spPr>
            <a:xfrm>
              <a:off x="7135959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30"/>
            <p:cNvSpPr/>
            <p:nvPr/>
          </p:nvSpPr>
          <p:spPr>
            <a:xfrm>
              <a:off x="5232873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30"/>
            <p:cNvSpPr/>
            <p:nvPr/>
          </p:nvSpPr>
          <p:spPr>
            <a:xfrm>
              <a:off x="7275925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2" name="Google Shape;8162;p30"/>
            <p:cNvSpPr/>
            <p:nvPr/>
          </p:nvSpPr>
          <p:spPr>
            <a:xfrm>
              <a:off x="7611695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3" name="Google Shape;8163;p30"/>
            <p:cNvSpPr/>
            <p:nvPr/>
          </p:nvSpPr>
          <p:spPr>
            <a:xfrm>
              <a:off x="7751661" y="4315495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4" name="Google Shape;8164;p30"/>
            <p:cNvSpPr/>
            <p:nvPr/>
          </p:nvSpPr>
          <p:spPr>
            <a:xfrm>
              <a:off x="6423955" y="470411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26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5" name="Google Shape;8165;p30"/>
            <p:cNvSpPr/>
            <p:nvPr/>
          </p:nvSpPr>
          <p:spPr>
            <a:xfrm>
              <a:off x="5875738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6" name="Google Shape;8166;p30"/>
            <p:cNvSpPr/>
            <p:nvPr/>
          </p:nvSpPr>
          <p:spPr>
            <a:xfrm>
              <a:off x="5151314" y="4722973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8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7" name="Google Shape;8167;p30"/>
            <p:cNvSpPr/>
            <p:nvPr/>
          </p:nvSpPr>
          <p:spPr>
            <a:xfrm>
              <a:off x="7679356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8" name="Google Shape;8168;p30"/>
            <p:cNvSpPr/>
            <p:nvPr/>
          </p:nvSpPr>
          <p:spPr>
            <a:xfrm>
              <a:off x="5356548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09"/>
                    <a:pt x="1" y="1808"/>
                  </a:cubicBezTo>
                  <a:cubicBezTo>
                    <a:pt x="1" y="2806"/>
                    <a:pt x="800" y="3616"/>
                    <a:pt x="1787" y="3616"/>
                  </a:cubicBezTo>
                  <a:cubicBezTo>
                    <a:pt x="2775" y="3616"/>
                    <a:pt x="3579" y="2806"/>
                    <a:pt x="3579" y="1808"/>
                  </a:cubicBezTo>
                  <a:cubicBezTo>
                    <a:pt x="3579" y="809"/>
                    <a:pt x="2775" y="0"/>
                    <a:pt x="1787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9" name="Google Shape;8169;p30"/>
            <p:cNvSpPr/>
            <p:nvPr/>
          </p:nvSpPr>
          <p:spPr>
            <a:xfrm>
              <a:off x="6578523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0" name="Google Shape;8170;p30"/>
            <p:cNvSpPr/>
            <p:nvPr/>
          </p:nvSpPr>
          <p:spPr>
            <a:xfrm>
              <a:off x="6485318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8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8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0"/>
                    <a:pt x="1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1" name="Google Shape;8171;p30"/>
            <p:cNvSpPr/>
            <p:nvPr/>
          </p:nvSpPr>
          <p:spPr>
            <a:xfrm>
              <a:off x="5976120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2" name="Google Shape;8172;p30"/>
            <p:cNvSpPr/>
            <p:nvPr/>
          </p:nvSpPr>
          <p:spPr>
            <a:xfrm>
              <a:off x="5419423" y="38680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3" name="Google Shape;8173;p30"/>
            <p:cNvSpPr/>
            <p:nvPr/>
          </p:nvSpPr>
          <p:spPr>
            <a:xfrm>
              <a:off x="6921295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6"/>
                    <a:pt x="243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4" name="Google Shape;8174;p30"/>
            <p:cNvSpPr/>
            <p:nvPr/>
          </p:nvSpPr>
          <p:spPr>
            <a:xfrm>
              <a:off x="5438107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5" name="Google Shape;8175;p30"/>
            <p:cNvSpPr/>
            <p:nvPr/>
          </p:nvSpPr>
          <p:spPr>
            <a:xfrm>
              <a:off x="7173325" y="3382882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6" name="Google Shape;8176;p30"/>
            <p:cNvSpPr/>
            <p:nvPr/>
          </p:nvSpPr>
          <p:spPr>
            <a:xfrm>
              <a:off x="6837379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7" name="Google Shape;8177;p30"/>
            <p:cNvSpPr/>
            <p:nvPr/>
          </p:nvSpPr>
          <p:spPr>
            <a:xfrm>
              <a:off x="7434398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8" name="Google Shape;8178;p30"/>
            <p:cNvSpPr/>
            <p:nvPr/>
          </p:nvSpPr>
          <p:spPr>
            <a:xfrm>
              <a:off x="6958662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9" name="Google Shape;8179;p30"/>
            <p:cNvSpPr/>
            <p:nvPr/>
          </p:nvSpPr>
          <p:spPr>
            <a:xfrm>
              <a:off x="7751661" y="358533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0" name="Google Shape;8180;p30"/>
            <p:cNvSpPr/>
            <p:nvPr/>
          </p:nvSpPr>
          <p:spPr>
            <a:xfrm>
              <a:off x="6227975" y="30201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1" name="Google Shape;8181;p30"/>
            <p:cNvSpPr/>
            <p:nvPr/>
          </p:nvSpPr>
          <p:spPr>
            <a:xfrm>
              <a:off x="6077101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2" name="Google Shape;8182;p30"/>
            <p:cNvSpPr/>
            <p:nvPr/>
          </p:nvSpPr>
          <p:spPr>
            <a:xfrm>
              <a:off x="5536097" y="30389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3" name="Google Shape;8183;p30"/>
            <p:cNvSpPr/>
            <p:nvPr/>
          </p:nvSpPr>
          <p:spPr>
            <a:xfrm>
              <a:off x="7397207" y="4296636"/>
              <a:ext cx="37226" cy="37718"/>
            </a:xfrm>
            <a:custGeom>
              <a:avLst/>
              <a:gdLst/>
              <a:ahLst/>
              <a:cxnLst/>
              <a:rect l="l" t="t" r="r" b="b"/>
              <a:pathLst>
                <a:path w="1058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57" y="836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4" name="Google Shape;8184;p30"/>
            <p:cNvSpPr/>
            <p:nvPr/>
          </p:nvSpPr>
          <p:spPr>
            <a:xfrm>
              <a:off x="7705076" y="270138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5" name="Google Shape;8185;p30"/>
            <p:cNvSpPr/>
            <p:nvPr/>
          </p:nvSpPr>
          <p:spPr>
            <a:xfrm>
              <a:off x="7593012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6" name="Google Shape;8186;p30"/>
            <p:cNvSpPr/>
            <p:nvPr/>
          </p:nvSpPr>
          <p:spPr>
            <a:xfrm>
              <a:off x="6585525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30"/>
            <p:cNvSpPr/>
            <p:nvPr/>
          </p:nvSpPr>
          <p:spPr>
            <a:xfrm>
              <a:off x="6734744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30"/>
            <p:cNvSpPr/>
            <p:nvPr/>
          </p:nvSpPr>
          <p:spPr>
            <a:xfrm>
              <a:off x="6716272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9" name="Google Shape;8189;p30"/>
            <p:cNvSpPr/>
            <p:nvPr/>
          </p:nvSpPr>
          <p:spPr>
            <a:xfrm>
              <a:off x="6466670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0" name="Google Shape;8190;p30"/>
            <p:cNvSpPr/>
            <p:nvPr/>
          </p:nvSpPr>
          <p:spPr>
            <a:xfrm>
              <a:off x="7518525" y="406107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1" name="Google Shape;8191;p30"/>
            <p:cNvSpPr/>
            <p:nvPr/>
          </p:nvSpPr>
          <p:spPr>
            <a:xfrm>
              <a:off x="5920106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2" name="Google Shape;8192;p30"/>
            <p:cNvSpPr/>
            <p:nvPr/>
          </p:nvSpPr>
          <p:spPr>
            <a:xfrm>
              <a:off x="7257242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30"/>
            <p:cNvSpPr/>
            <p:nvPr/>
          </p:nvSpPr>
          <p:spPr>
            <a:xfrm>
              <a:off x="6604208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30"/>
            <p:cNvSpPr/>
            <p:nvPr/>
          </p:nvSpPr>
          <p:spPr>
            <a:xfrm>
              <a:off x="5232873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5" name="Google Shape;8195;p30"/>
            <p:cNvSpPr/>
            <p:nvPr/>
          </p:nvSpPr>
          <p:spPr>
            <a:xfrm>
              <a:off x="6265306" y="27202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6" name="Google Shape;8196;p30"/>
            <p:cNvSpPr/>
            <p:nvPr/>
          </p:nvSpPr>
          <p:spPr>
            <a:xfrm>
              <a:off x="7135959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30"/>
            <p:cNvSpPr/>
            <p:nvPr/>
          </p:nvSpPr>
          <p:spPr>
            <a:xfrm>
              <a:off x="6227975" y="4296636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30"/>
            <p:cNvSpPr/>
            <p:nvPr/>
          </p:nvSpPr>
          <p:spPr>
            <a:xfrm>
              <a:off x="5419423" y="412708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9" name="Google Shape;8199;p30"/>
            <p:cNvSpPr/>
            <p:nvPr/>
          </p:nvSpPr>
          <p:spPr>
            <a:xfrm>
              <a:off x="5652770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0" name="Google Shape;8200;p30"/>
            <p:cNvSpPr/>
            <p:nvPr/>
          </p:nvSpPr>
          <p:spPr>
            <a:xfrm>
              <a:off x="5121019" y="356647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30"/>
            <p:cNvSpPr/>
            <p:nvPr/>
          </p:nvSpPr>
          <p:spPr>
            <a:xfrm>
              <a:off x="6818872" y="31096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30"/>
            <p:cNvSpPr/>
            <p:nvPr/>
          </p:nvSpPr>
          <p:spPr>
            <a:xfrm>
              <a:off x="7047398" y="2556984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30"/>
            <p:cNvSpPr/>
            <p:nvPr/>
          </p:nvSpPr>
          <p:spPr>
            <a:xfrm>
              <a:off x="6548193" y="268252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30"/>
            <p:cNvSpPr/>
            <p:nvPr/>
          </p:nvSpPr>
          <p:spPr>
            <a:xfrm>
              <a:off x="5864091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5" name="Google Shape;8205;p30"/>
            <p:cNvSpPr/>
            <p:nvPr/>
          </p:nvSpPr>
          <p:spPr>
            <a:xfrm>
              <a:off x="6179701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30"/>
            <p:cNvSpPr/>
            <p:nvPr/>
          </p:nvSpPr>
          <p:spPr>
            <a:xfrm>
              <a:off x="3158928" y="-1820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30"/>
            <p:cNvSpPr/>
            <p:nvPr/>
          </p:nvSpPr>
          <p:spPr>
            <a:xfrm>
              <a:off x="3870932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30"/>
            <p:cNvSpPr/>
            <p:nvPr/>
          </p:nvSpPr>
          <p:spPr>
            <a:xfrm>
              <a:off x="45611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9" name="Google Shape;8209;p30"/>
            <p:cNvSpPr/>
            <p:nvPr/>
          </p:nvSpPr>
          <p:spPr>
            <a:xfrm>
              <a:off x="2872698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0" name="Google Shape;8210;p30"/>
            <p:cNvSpPr/>
            <p:nvPr/>
          </p:nvSpPr>
          <p:spPr>
            <a:xfrm>
              <a:off x="417880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30"/>
            <p:cNvSpPr/>
            <p:nvPr/>
          </p:nvSpPr>
          <p:spPr>
            <a:xfrm>
              <a:off x="2993981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2" name="Google Shape;8212;p30"/>
            <p:cNvSpPr/>
            <p:nvPr/>
          </p:nvSpPr>
          <p:spPr>
            <a:xfrm>
              <a:off x="2676893" y="242180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3" name="Google Shape;8213;p30"/>
            <p:cNvSpPr/>
            <p:nvPr/>
          </p:nvSpPr>
          <p:spPr>
            <a:xfrm>
              <a:off x="4141434" y="141378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30"/>
            <p:cNvSpPr/>
            <p:nvPr/>
          </p:nvSpPr>
          <p:spPr>
            <a:xfrm>
              <a:off x="3587868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3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5" name="Google Shape;8215;p30"/>
            <p:cNvSpPr/>
            <p:nvPr/>
          </p:nvSpPr>
          <p:spPr>
            <a:xfrm>
              <a:off x="4533219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6" name="Google Shape;8216;p30"/>
            <p:cNvSpPr/>
            <p:nvPr/>
          </p:nvSpPr>
          <p:spPr>
            <a:xfrm>
              <a:off x="3503917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7" name="Google Shape;8217;p30"/>
            <p:cNvSpPr/>
            <p:nvPr/>
          </p:nvSpPr>
          <p:spPr>
            <a:xfrm>
              <a:off x="3278557" y="192259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8" name="Google Shape;8218;p30"/>
            <p:cNvSpPr/>
            <p:nvPr/>
          </p:nvSpPr>
          <p:spPr>
            <a:xfrm>
              <a:off x="2816859" y="94748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30"/>
            <p:cNvSpPr/>
            <p:nvPr/>
          </p:nvSpPr>
          <p:spPr>
            <a:xfrm>
              <a:off x="2816859" y="15550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30"/>
            <p:cNvSpPr/>
            <p:nvPr/>
          </p:nvSpPr>
          <p:spPr>
            <a:xfrm>
              <a:off x="479446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30"/>
            <p:cNvSpPr/>
            <p:nvPr/>
          </p:nvSpPr>
          <p:spPr>
            <a:xfrm>
              <a:off x="2718869" y="21816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2" name="Google Shape;8222;p30"/>
            <p:cNvSpPr/>
            <p:nvPr/>
          </p:nvSpPr>
          <p:spPr>
            <a:xfrm>
              <a:off x="4617170" y="61301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3" name="Google Shape;8223;p30"/>
            <p:cNvSpPr/>
            <p:nvPr/>
          </p:nvSpPr>
          <p:spPr>
            <a:xfrm>
              <a:off x="4355922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4" name="Google Shape;8224;p30"/>
            <p:cNvSpPr/>
            <p:nvPr/>
          </p:nvSpPr>
          <p:spPr>
            <a:xfrm>
              <a:off x="4287698" y="1979000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7" y="836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30"/>
            <p:cNvSpPr/>
            <p:nvPr/>
          </p:nvSpPr>
          <p:spPr>
            <a:xfrm>
              <a:off x="4934433" y="212505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30"/>
            <p:cNvSpPr/>
            <p:nvPr/>
          </p:nvSpPr>
          <p:spPr>
            <a:xfrm>
              <a:off x="4020151" y="173882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30"/>
            <p:cNvSpPr/>
            <p:nvPr/>
          </p:nvSpPr>
          <p:spPr>
            <a:xfrm>
              <a:off x="3805663" y="237004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30"/>
            <p:cNvSpPr/>
            <p:nvPr/>
          </p:nvSpPr>
          <p:spPr>
            <a:xfrm>
              <a:off x="4906356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30"/>
            <p:cNvSpPr/>
            <p:nvPr/>
          </p:nvSpPr>
          <p:spPr>
            <a:xfrm>
              <a:off x="241564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30"/>
            <p:cNvSpPr/>
            <p:nvPr/>
          </p:nvSpPr>
          <p:spPr>
            <a:xfrm>
              <a:off x="362523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30"/>
            <p:cNvSpPr/>
            <p:nvPr/>
          </p:nvSpPr>
          <p:spPr>
            <a:xfrm>
              <a:off x="307480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6"/>
                    <a:pt x="242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30"/>
            <p:cNvSpPr/>
            <p:nvPr/>
          </p:nvSpPr>
          <p:spPr>
            <a:xfrm>
              <a:off x="3606551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30"/>
            <p:cNvSpPr/>
            <p:nvPr/>
          </p:nvSpPr>
          <p:spPr>
            <a:xfrm>
              <a:off x="3102913" y="676627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6" y="0"/>
                    <a:pt x="0" y="237"/>
                    <a:pt x="0" y="536"/>
                  </a:cubicBezTo>
                  <a:cubicBezTo>
                    <a:pt x="0" y="830"/>
                    <a:pt x="236" y="1067"/>
                    <a:pt x="531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30"/>
            <p:cNvSpPr/>
            <p:nvPr/>
          </p:nvSpPr>
          <p:spPr>
            <a:xfrm>
              <a:off x="3217898" y="223820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30"/>
            <p:cNvSpPr/>
            <p:nvPr/>
          </p:nvSpPr>
          <p:spPr>
            <a:xfrm>
              <a:off x="2322264" y="131966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30"/>
            <p:cNvSpPr/>
            <p:nvPr/>
          </p:nvSpPr>
          <p:spPr>
            <a:xfrm>
              <a:off x="3503917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30"/>
            <p:cNvSpPr/>
            <p:nvPr/>
          </p:nvSpPr>
          <p:spPr>
            <a:xfrm>
              <a:off x="4719770" y="1941458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30"/>
            <p:cNvSpPr/>
            <p:nvPr/>
          </p:nvSpPr>
          <p:spPr>
            <a:xfrm>
              <a:off x="2502728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30"/>
            <p:cNvSpPr/>
            <p:nvPr/>
          </p:nvSpPr>
          <p:spPr>
            <a:xfrm>
              <a:off x="2975333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30"/>
            <p:cNvSpPr/>
            <p:nvPr/>
          </p:nvSpPr>
          <p:spPr>
            <a:xfrm>
              <a:off x="3184437" y="87204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30"/>
            <p:cNvSpPr/>
            <p:nvPr/>
          </p:nvSpPr>
          <p:spPr>
            <a:xfrm>
              <a:off x="3297205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30"/>
            <p:cNvSpPr/>
            <p:nvPr/>
          </p:nvSpPr>
          <p:spPr>
            <a:xfrm>
              <a:off x="4598487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30"/>
            <p:cNvSpPr/>
            <p:nvPr/>
          </p:nvSpPr>
          <p:spPr>
            <a:xfrm>
              <a:off x="4757136" y="3208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30"/>
            <p:cNvSpPr/>
            <p:nvPr/>
          </p:nvSpPr>
          <p:spPr>
            <a:xfrm>
              <a:off x="419744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30"/>
            <p:cNvSpPr/>
            <p:nvPr/>
          </p:nvSpPr>
          <p:spPr>
            <a:xfrm>
              <a:off x="2434328" y="4904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30"/>
            <p:cNvSpPr/>
            <p:nvPr/>
          </p:nvSpPr>
          <p:spPr>
            <a:xfrm>
              <a:off x="3870932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30"/>
            <p:cNvSpPr/>
            <p:nvPr/>
          </p:nvSpPr>
          <p:spPr>
            <a:xfrm>
              <a:off x="4337414" y="1215943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30"/>
            <p:cNvSpPr/>
            <p:nvPr/>
          </p:nvSpPr>
          <p:spPr>
            <a:xfrm>
              <a:off x="2434328" y="229461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30"/>
            <p:cNvSpPr/>
            <p:nvPr/>
          </p:nvSpPr>
          <p:spPr>
            <a:xfrm>
              <a:off x="4477204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2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30"/>
            <p:cNvSpPr/>
            <p:nvPr/>
          </p:nvSpPr>
          <p:spPr>
            <a:xfrm>
              <a:off x="4813151" y="53757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30"/>
            <p:cNvSpPr/>
            <p:nvPr/>
          </p:nvSpPr>
          <p:spPr>
            <a:xfrm>
              <a:off x="4953117" y="1489225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26" y="1067"/>
                  </a:cubicBezTo>
                  <a:cubicBezTo>
                    <a:pt x="820" y="1067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2" name="Google Shape;8252;p30"/>
            <p:cNvSpPr/>
            <p:nvPr/>
          </p:nvSpPr>
          <p:spPr>
            <a:xfrm>
              <a:off x="3625235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2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3" name="Google Shape;8253;p30"/>
            <p:cNvSpPr/>
            <p:nvPr/>
          </p:nvSpPr>
          <p:spPr>
            <a:xfrm>
              <a:off x="4122751" y="240294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30"/>
            <p:cNvSpPr/>
            <p:nvPr/>
          </p:nvSpPr>
          <p:spPr>
            <a:xfrm>
              <a:off x="3077193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30"/>
            <p:cNvSpPr/>
            <p:nvPr/>
          </p:nvSpPr>
          <p:spPr>
            <a:xfrm>
              <a:off x="2352593" y="1896527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30"/>
            <p:cNvSpPr/>
            <p:nvPr/>
          </p:nvSpPr>
          <p:spPr>
            <a:xfrm>
              <a:off x="4880636" y="82916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30"/>
            <p:cNvSpPr/>
            <p:nvPr/>
          </p:nvSpPr>
          <p:spPr>
            <a:xfrm>
              <a:off x="4134432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30"/>
            <p:cNvSpPr/>
            <p:nvPr/>
          </p:nvSpPr>
          <p:spPr>
            <a:xfrm>
              <a:off x="2557827" y="63187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30"/>
            <p:cNvSpPr/>
            <p:nvPr/>
          </p:nvSpPr>
          <p:spPr>
            <a:xfrm>
              <a:off x="3779978" y="2016719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30"/>
            <p:cNvSpPr/>
            <p:nvPr/>
          </p:nvSpPr>
          <p:spPr>
            <a:xfrm>
              <a:off x="3686597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30"/>
            <p:cNvSpPr/>
            <p:nvPr/>
          </p:nvSpPr>
          <p:spPr>
            <a:xfrm>
              <a:off x="31774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0"/>
                    <a:pt x="242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30"/>
            <p:cNvSpPr/>
            <p:nvPr/>
          </p:nvSpPr>
          <p:spPr>
            <a:xfrm>
              <a:off x="2620879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30"/>
            <p:cNvSpPr/>
            <p:nvPr/>
          </p:nvSpPr>
          <p:spPr>
            <a:xfrm>
              <a:off x="4122751" y="216277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30"/>
            <p:cNvSpPr/>
            <p:nvPr/>
          </p:nvSpPr>
          <p:spPr>
            <a:xfrm>
              <a:off x="2639562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30"/>
            <p:cNvSpPr/>
            <p:nvPr/>
          </p:nvSpPr>
          <p:spPr>
            <a:xfrm>
              <a:off x="3374119" y="242180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30"/>
            <p:cNvSpPr/>
            <p:nvPr/>
          </p:nvSpPr>
          <p:spPr>
            <a:xfrm>
              <a:off x="4374605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30"/>
            <p:cNvSpPr/>
            <p:nvPr/>
          </p:nvSpPr>
          <p:spPr>
            <a:xfrm>
              <a:off x="4038834" y="101986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30"/>
            <p:cNvSpPr/>
            <p:nvPr/>
          </p:nvSpPr>
          <p:spPr>
            <a:xfrm>
              <a:off x="4635853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1"/>
                  </a:cubicBezTo>
                  <a:cubicBezTo>
                    <a:pt x="1062" y="236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30"/>
            <p:cNvSpPr/>
            <p:nvPr/>
          </p:nvSpPr>
          <p:spPr>
            <a:xfrm>
              <a:off x="4953117" y="759066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26" y="1068"/>
                  </a:cubicBezTo>
                  <a:cubicBezTo>
                    <a:pt x="820" y="1068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30"/>
            <p:cNvSpPr/>
            <p:nvPr/>
          </p:nvSpPr>
          <p:spPr>
            <a:xfrm>
              <a:off x="3429430" y="1936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30"/>
            <p:cNvSpPr/>
            <p:nvPr/>
          </p:nvSpPr>
          <p:spPr>
            <a:xfrm>
              <a:off x="2737552" y="21253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30"/>
            <p:cNvSpPr/>
            <p:nvPr/>
          </p:nvSpPr>
          <p:spPr>
            <a:xfrm>
              <a:off x="4598487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30"/>
            <p:cNvSpPr/>
            <p:nvPr/>
          </p:nvSpPr>
          <p:spPr>
            <a:xfrm>
              <a:off x="479446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30"/>
            <p:cNvSpPr/>
            <p:nvPr/>
          </p:nvSpPr>
          <p:spPr>
            <a:xfrm>
              <a:off x="3787015" y="163045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6" y="831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30"/>
            <p:cNvSpPr/>
            <p:nvPr/>
          </p:nvSpPr>
          <p:spPr>
            <a:xfrm>
              <a:off x="3936200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30"/>
            <p:cNvSpPr/>
            <p:nvPr/>
          </p:nvSpPr>
          <p:spPr>
            <a:xfrm>
              <a:off x="3917552" y="57529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30"/>
            <p:cNvSpPr/>
            <p:nvPr/>
          </p:nvSpPr>
          <p:spPr>
            <a:xfrm>
              <a:off x="3667914" y="33973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30"/>
            <p:cNvSpPr/>
            <p:nvPr/>
          </p:nvSpPr>
          <p:spPr>
            <a:xfrm>
              <a:off x="4719770" y="123480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30"/>
            <p:cNvSpPr/>
            <p:nvPr/>
          </p:nvSpPr>
          <p:spPr>
            <a:xfrm>
              <a:off x="3121561" y="161159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30"/>
            <p:cNvSpPr/>
            <p:nvPr/>
          </p:nvSpPr>
          <p:spPr>
            <a:xfrm>
              <a:off x="4421366" y="24406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30"/>
            <p:cNvSpPr/>
            <p:nvPr/>
          </p:nvSpPr>
          <p:spPr>
            <a:xfrm>
              <a:off x="2956649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30"/>
            <p:cNvSpPr/>
            <p:nvPr/>
          </p:nvSpPr>
          <p:spPr>
            <a:xfrm>
              <a:off x="4458732" y="179540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30"/>
            <p:cNvSpPr/>
            <p:nvPr/>
          </p:nvSpPr>
          <p:spPr>
            <a:xfrm>
              <a:off x="3805663" y="1281950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30"/>
            <p:cNvSpPr/>
            <p:nvPr/>
          </p:nvSpPr>
          <p:spPr>
            <a:xfrm>
              <a:off x="2434328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30"/>
            <p:cNvSpPr/>
            <p:nvPr/>
          </p:nvSpPr>
          <p:spPr>
            <a:xfrm>
              <a:off x="4337414" y="1573880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30"/>
            <p:cNvSpPr/>
            <p:nvPr/>
          </p:nvSpPr>
          <p:spPr>
            <a:xfrm>
              <a:off x="4990272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30"/>
            <p:cNvSpPr/>
            <p:nvPr/>
          </p:nvSpPr>
          <p:spPr>
            <a:xfrm>
              <a:off x="3429430" y="147036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26" y="1067"/>
                  </a:cubicBezTo>
                  <a:cubicBezTo>
                    <a:pt x="820" y="1067"/>
                    <a:pt x="1056" y="830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8" name="Google Shape;8288;p30"/>
            <p:cNvSpPr/>
            <p:nvPr/>
          </p:nvSpPr>
          <p:spPr>
            <a:xfrm>
              <a:off x="2620879" y="130080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9" name="Google Shape;8289;p30"/>
            <p:cNvSpPr/>
            <p:nvPr/>
          </p:nvSpPr>
          <p:spPr>
            <a:xfrm>
              <a:off x="2854015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0" name="Google Shape;8290;p30"/>
            <p:cNvSpPr/>
            <p:nvPr/>
          </p:nvSpPr>
          <p:spPr>
            <a:xfrm>
              <a:off x="2322264" y="74020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30"/>
            <p:cNvSpPr/>
            <p:nvPr/>
          </p:nvSpPr>
          <p:spPr>
            <a:xfrm>
              <a:off x="4020151" y="28315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30"/>
            <p:cNvSpPr/>
            <p:nvPr/>
          </p:nvSpPr>
          <p:spPr>
            <a:xfrm>
              <a:off x="3381156" y="7213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3" name="Google Shape;8293;p30"/>
            <p:cNvSpPr/>
            <p:nvPr/>
          </p:nvSpPr>
          <p:spPr>
            <a:xfrm>
              <a:off x="2521411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4" name="Google Shape;8294;p30"/>
            <p:cNvSpPr/>
            <p:nvPr/>
          </p:nvSpPr>
          <p:spPr>
            <a:xfrm>
              <a:off x="3158928" y="280806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5" name="Google Shape;8295;p30"/>
            <p:cNvSpPr/>
            <p:nvPr/>
          </p:nvSpPr>
          <p:spPr>
            <a:xfrm>
              <a:off x="3870932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30"/>
            <p:cNvSpPr/>
            <p:nvPr/>
          </p:nvSpPr>
          <p:spPr>
            <a:xfrm>
              <a:off x="3917552" y="259449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7" name="Google Shape;8297;p30"/>
            <p:cNvSpPr/>
            <p:nvPr/>
          </p:nvSpPr>
          <p:spPr>
            <a:xfrm>
              <a:off x="45611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8" name="Google Shape;8298;p30"/>
            <p:cNvSpPr/>
            <p:nvPr/>
          </p:nvSpPr>
          <p:spPr>
            <a:xfrm>
              <a:off x="4738453" y="257563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9" name="Google Shape;8299;p30"/>
            <p:cNvSpPr/>
            <p:nvPr/>
          </p:nvSpPr>
          <p:spPr>
            <a:xfrm>
              <a:off x="2872698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0" name="Google Shape;8300;p30"/>
            <p:cNvSpPr/>
            <p:nvPr/>
          </p:nvSpPr>
          <p:spPr>
            <a:xfrm>
              <a:off x="417880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1" name="Google Shape;8301;p30"/>
            <p:cNvSpPr/>
            <p:nvPr/>
          </p:nvSpPr>
          <p:spPr>
            <a:xfrm>
              <a:off x="2993981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30"/>
            <p:cNvSpPr/>
            <p:nvPr/>
          </p:nvSpPr>
          <p:spPr>
            <a:xfrm>
              <a:off x="4141434" y="424023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30"/>
            <p:cNvSpPr/>
            <p:nvPr/>
          </p:nvSpPr>
          <p:spPr>
            <a:xfrm>
              <a:off x="3587868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4" name="Google Shape;8304;p30"/>
            <p:cNvSpPr/>
            <p:nvPr/>
          </p:nvSpPr>
          <p:spPr>
            <a:xfrm>
              <a:off x="4533219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5" name="Google Shape;8305;p30"/>
            <p:cNvSpPr/>
            <p:nvPr/>
          </p:nvSpPr>
          <p:spPr>
            <a:xfrm>
              <a:off x="3503917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30"/>
            <p:cNvSpPr/>
            <p:nvPr/>
          </p:nvSpPr>
          <p:spPr>
            <a:xfrm>
              <a:off x="3278557" y="474886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7" name="Google Shape;8307;p30"/>
            <p:cNvSpPr/>
            <p:nvPr/>
          </p:nvSpPr>
          <p:spPr>
            <a:xfrm>
              <a:off x="2816859" y="377375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30"/>
            <p:cNvSpPr/>
            <p:nvPr/>
          </p:nvSpPr>
          <p:spPr>
            <a:xfrm>
              <a:off x="2816859" y="4381467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30"/>
            <p:cNvSpPr/>
            <p:nvPr/>
          </p:nvSpPr>
          <p:spPr>
            <a:xfrm>
              <a:off x="479446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1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0" name="Google Shape;8310;p30"/>
            <p:cNvSpPr/>
            <p:nvPr/>
          </p:nvSpPr>
          <p:spPr>
            <a:xfrm>
              <a:off x="2718869" y="50079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1" name="Google Shape;8311;p30"/>
            <p:cNvSpPr/>
            <p:nvPr/>
          </p:nvSpPr>
          <p:spPr>
            <a:xfrm>
              <a:off x="4617170" y="34392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2" name="Google Shape;8312;p30"/>
            <p:cNvSpPr/>
            <p:nvPr/>
          </p:nvSpPr>
          <p:spPr>
            <a:xfrm>
              <a:off x="4355922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42"/>
                    <a:pt x="0" y="536"/>
                  </a:cubicBezTo>
                  <a:cubicBezTo>
                    <a:pt x="0" y="831"/>
                    <a:pt x="242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3" name="Google Shape;8313;p30"/>
            <p:cNvSpPr/>
            <p:nvPr/>
          </p:nvSpPr>
          <p:spPr>
            <a:xfrm>
              <a:off x="4287698" y="480544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30"/>
            <p:cNvSpPr/>
            <p:nvPr/>
          </p:nvSpPr>
          <p:spPr>
            <a:xfrm>
              <a:off x="4934433" y="495149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7"/>
                  </a:cubicBezTo>
                  <a:cubicBezTo>
                    <a:pt x="1057" y="237"/>
                    <a:pt x="821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5" name="Google Shape;8315;p30"/>
            <p:cNvSpPr/>
            <p:nvPr/>
          </p:nvSpPr>
          <p:spPr>
            <a:xfrm>
              <a:off x="4020151" y="4565274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6" name="Google Shape;8316;p30"/>
            <p:cNvSpPr/>
            <p:nvPr/>
          </p:nvSpPr>
          <p:spPr>
            <a:xfrm>
              <a:off x="4906356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30"/>
            <p:cNvSpPr/>
            <p:nvPr/>
          </p:nvSpPr>
          <p:spPr>
            <a:xfrm>
              <a:off x="241564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30"/>
            <p:cNvSpPr/>
            <p:nvPr/>
          </p:nvSpPr>
          <p:spPr>
            <a:xfrm>
              <a:off x="273755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30"/>
            <p:cNvSpPr/>
            <p:nvPr/>
          </p:nvSpPr>
          <p:spPr>
            <a:xfrm>
              <a:off x="362523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0" name="Google Shape;8320;p30"/>
            <p:cNvSpPr/>
            <p:nvPr/>
          </p:nvSpPr>
          <p:spPr>
            <a:xfrm>
              <a:off x="307480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3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1" name="Google Shape;8321;p30"/>
            <p:cNvSpPr/>
            <p:nvPr/>
          </p:nvSpPr>
          <p:spPr>
            <a:xfrm>
              <a:off x="3606551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2" name="Google Shape;8322;p30"/>
            <p:cNvSpPr/>
            <p:nvPr/>
          </p:nvSpPr>
          <p:spPr>
            <a:xfrm>
              <a:off x="3102913" y="350286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6" y="1"/>
                    <a:pt x="0" y="243"/>
                    <a:pt x="0" y="537"/>
                  </a:cubicBezTo>
                  <a:cubicBezTo>
                    <a:pt x="0" y="836"/>
                    <a:pt x="236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3" name="Google Shape;8323;p30"/>
            <p:cNvSpPr/>
            <p:nvPr/>
          </p:nvSpPr>
          <p:spPr>
            <a:xfrm>
              <a:off x="3217898" y="50644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4" name="Google Shape;8324;p30"/>
            <p:cNvSpPr/>
            <p:nvPr/>
          </p:nvSpPr>
          <p:spPr>
            <a:xfrm>
              <a:off x="2322264" y="41459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5" name="Google Shape;8325;p30"/>
            <p:cNvSpPr/>
            <p:nvPr/>
          </p:nvSpPr>
          <p:spPr>
            <a:xfrm>
              <a:off x="3503917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6" name="Google Shape;8326;p30"/>
            <p:cNvSpPr/>
            <p:nvPr/>
          </p:nvSpPr>
          <p:spPr>
            <a:xfrm>
              <a:off x="4719770" y="4767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30"/>
            <p:cNvSpPr/>
            <p:nvPr/>
          </p:nvSpPr>
          <p:spPr>
            <a:xfrm>
              <a:off x="2502728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30"/>
            <p:cNvSpPr/>
            <p:nvPr/>
          </p:nvSpPr>
          <p:spPr>
            <a:xfrm>
              <a:off x="2975333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30"/>
            <p:cNvSpPr/>
            <p:nvPr/>
          </p:nvSpPr>
          <p:spPr>
            <a:xfrm>
              <a:off x="3184437" y="369849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0" name="Google Shape;8330;p30"/>
            <p:cNvSpPr/>
            <p:nvPr/>
          </p:nvSpPr>
          <p:spPr>
            <a:xfrm>
              <a:off x="3297205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30"/>
            <p:cNvSpPr/>
            <p:nvPr/>
          </p:nvSpPr>
          <p:spPr>
            <a:xfrm>
              <a:off x="4495888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30"/>
            <p:cNvSpPr/>
            <p:nvPr/>
          </p:nvSpPr>
          <p:spPr>
            <a:xfrm>
              <a:off x="4598487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3" name="Google Shape;8333;p30"/>
            <p:cNvSpPr/>
            <p:nvPr/>
          </p:nvSpPr>
          <p:spPr>
            <a:xfrm>
              <a:off x="4757136" y="31473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30"/>
            <p:cNvSpPr/>
            <p:nvPr/>
          </p:nvSpPr>
          <p:spPr>
            <a:xfrm>
              <a:off x="419744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62" y="836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30"/>
            <p:cNvSpPr/>
            <p:nvPr/>
          </p:nvSpPr>
          <p:spPr>
            <a:xfrm>
              <a:off x="2956649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30"/>
            <p:cNvSpPr/>
            <p:nvPr/>
          </p:nvSpPr>
          <p:spPr>
            <a:xfrm>
              <a:off x="2340947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30"/>
            <p:cNvSpPr/>
            <p:nvPr/>
          </p:nvSpPr>
          <p:spPr>
            <a:xfrm>
              <a:off x="2434328" y="3316875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30"/>
            <p:cNvSpPr/>
            <p:nvPr/>
          </p:nvSpPr>
          <p:spPr>
            <a:xfrm>
              <a:off x="3870932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30"/>
            <p:cNvSpPr/>
            <p:nvPr/>
          </p:nvSpPr>
          <p:spPr>
            <a:xfrm>
              <a:off x="4337414" y="4042389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57" y="831"/>
                    <a:pt x="1057" y="531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0" name="Google Shape;8340;p30"/>
            <p:cNvSpPr/>
            <p:nvPr/>
          </p:nvSpPr>
          <p:spPr>
            <a:xfrm>
              <a:off x="2434328" y="512105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1" name="Google Shape;8341;p30"/>
            <p:cNvSpPr/>
            <p:nvPr/>
          </p:nvSpPr>
          <p:spPr>
            <a:xfrm>
              <a:off x="4477204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30"/>
            <p:cNvSpPr/>
            <p:nvPr/>
          </p:nvSpPr>
          <p:spPr>
            <a:xfrm>
              <a:off x="4813151" y="336402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30"/>
            <p:cNvSpPr/>
            <p:nvPr/>
          </p:nvSpPr>
          <p:spPr>
            <a:xfrm>
              <a:off x="4953117" y="4315495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30"/>
            <p:cNvSpPr/>
            <p:nvPr/>
          </p:nvSpPr>
          <p:spPr>
            <a:xfrm>
              <a:off x="3625235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30"/>
            <p:cNvSpPr/>
            <p:nvPr/>
          </p:nvSpPr>
          <p:spPr>
            <a:xfrm>
              <a:off x="3077193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93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30"/>
            <p:cNvSpPr/>
            <p:nvPr/>
          </p:nvSpPr>
          <p:spPr>
            <a:xfrm>
              <a:off x="2352593" y="4722973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30"/>
            <p:cNvSpPr/>
            <p:nvPr/>
          </p:nvSpPr>
          <p:spPr>
            <a:xfrm>
              <a:off x="4880636" y="2909362"/>
              <a:ext cx="126138" cy="127264"/>
            </a:xfrm>
            <a:custGeom>
              <a:avLst/>
              <a:gdLst/>
              <a:ahLst/>
              <a:cxnLst/>
              <a:rect l="l" t="t" r="r" b="b"/>
              <a:pathLst>
                <a:path w="3585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85" y="2807"/>
                    <a:pt x="3585" y="1808"/>
                  </a:cubicBezTo>
                  <a:cubicBezTo>
                    <a:pt x="3585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30"/>
            <p:cNvSpPr/>
            <p:nvPr/>
          </p:nvSpPr>
          <p:spPr>
            <a:xfrm>
              <a:off x="4134432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92" y="1"/>
                  </a:moveTo>
                  <a:cubicBezTo>
                    <a:pt x="804" y="1"/>
                    <a:pt x="0" y="810"/>
                    <a:pt x="0" y="1808"/>
                  </a:cubicBezTo>
                  <a:cubicBezTo>
                    <a:pt x="0" y="2807"/>
                    <a:pt x="804" y="3616"/>
                    <a:pt x="1792" y="3616"/>
                  </a:cubicBezTo>
                  <a:cubicBezTo>
                    <a:pt x="2780" y="3616"/>
                    <a:pt x="3579" y="2807"/>
                    <a:pt x="3579" y="1808"/>
                  </a:cubicBezTo>
                  <a:cubicBezTo>
                    <a:pt x="3579" y="810"/>
                    <a:pt x="2780" y="1"/>
                    <a:pt x="179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30"/>
            <p:cNvSpPr/>
            <p:nvPr/>
          </p:nvSpPr>
          <p:spPr>
            <a:xfrm>
              <a:off x="2557827" y="3458142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09"/>
                    <a:pt x="1" y="1808"/>
                  </a:cubicBezTo>
                  <a:cubicBezTo>
                    <a:pt x="1" y="2806"/>
                    <a:pt x="805" y="3616"/>
                    <a:pt x="1793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09"/>
                    <a:pt x="2780" y="0"/>
                    <a:pt x="179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0" name="Google Shape;8350;p30"/>
            <p:cNvSpPr/>
            <p:nvPr/>
          </p:nvSpPr>
          <p:spPr>
            <a:xfrm>
              <a:off x="3779978" y="4843165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0"/>
                  </a:moveTo>
                  <a:cubicBezTo>
                    <a:pt x="799" y="0"/>
                    <a:pt x="0" y="810"/>
                    <a:pt x="0" y="1808"/>
                  </a:cubicBezTo>
                  <a:cubicBezTo>
                    <a:pt x="0" y="2806"/>
                    <a:pt x="799" y="3616"/>
                    <a:pt x="1787" y="3616"/>
                  </a:cubicBezTo>
                  <a:cubicBezTo>
                    <a:pt x="2780" y="3616"/>
                    <a:pt x="3579" y="2806"/>
                    <a:pt x="3579" y="1808"/>
                  </a:cubicBezTo>
                  <a:cubicBezTo>
                    <a:pt x="3579" y="810"/>
                    <a:pt x="2780" y="0"/>
                    <a:pt x="178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30"/>
            <p:cNvSpPr/>
            <p:nvPr/>
          </p:nvSpPr>
          <p:spPr>
            <a:xfrm>
              <a:off x="3686597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93" y="0"/>
                  </a:moveTo>
                  <a:cubicBezTo>
                    <a:pt x="805" y="0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2" name="Google Shape;8352;p30"/>
            <p:cNvSpPr/>
            <p:nvPr/>
          </p:nvSpPr>
          <p:spPr>
            <a:xfrm>
              <a:off x="31774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37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3" name="Google Shape;8353;p30"/>
            <p:cNvSpPr/>
            <p:nvPr/>
          </p:nvSpPr>
          <p:spPr>
            <a:xfrm>
              <a:off x="2620879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30"/>
            <p:cNvSpPr/>
            <p:nvPr/>
          </p:nvSpPr>
          <p:spPr>
            <a:xfrm>
              <a:off x="4122751" y="498904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30"/>
            <p:cNvSpPr/>
            <p:nvPr/>
          </p:nvSpPr>
          <p:spPr>
            <a:xfrm>
              <a:off x="2639562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30"/>
            <p:cNvSpPr/>
            <p:nvPr/>
          </p:nvSpPr>
          <p:spPr>
            <a:xfrm>
              <a:off x="4374605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42" y="1"/>
                    <a:pt x="0" y="237"/>
                    <a:pt x="0" y="531"/>
                  </a:cubicBezTo>
                  <a:cubicBezTo>
                    <a:pt x="0" y="831"/>
                    <a:pt x="242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30"/>
            <p:cNvSpPr/>
            <p:nvPr/>
          </p:nvSpPr>
          <p:spPr>
            <a:xfrm>
              <a:off x="4038834" y="292822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30"/>
            <p:cNvSpPr/>
            <p:nvPr/>
          </p:nvSpPr>
          <p:spPr>
            <a:xfrm>
              <a:off x="4635853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9" name="Google Shape;8359;p30"/>
            <p:cNvSpPr/>
            <p:nvPr/>
          </p:nvSpPr>
          <p:spPr>
            <a:xfrm>
              <a:off x="4160117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0" name="Google Shape;8360;p30"/>
            <p:cNvSpPr/>
            <p:nvPr/>
          </p:nvSpPr>
          <p:spPr>
            <a:xfrm>
              <a:off x="4953117" y="3585336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26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1" name="Google Shape;8361;p30"/>
            <p:cNvSpPr/>
            <p:nvPr/>
          </p:nvSpPr>
          <p:spPr>
            <a:xfrm>
              <a:off x="3429430" y="30201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2" name="Google Shape;8362;p30"/>
            <p:cNvSpPr/>
            <p:nvPr/>
          </p:nvSpPr>
          <p:spPr>
            <a:xfrm>
              <a:off x="3278557" y="257563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3" name="Google Shape;8363;p30"/>
            <p:cNvSpPr/>
            <p:nvPr/>
          </p:nvSpPr>
          <p:spPr>
            <a:xfrm>
              <a:off x="2737552" y="303898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4" name="Google Shape;8364;p30"/>
            <p:cNvSpPr/>
            <p:nvPr/>
          </p:nvSpPr>
          <p:spPr>
            <a:xfrm>
              <a:off x="4598487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5" name="Google Shape;8365;p30"/>
            <p:cNvSpPr/>
            <p:nvPr/>
          </p:nvSpPr>
          <p:spPr>
            <a:xfrm>
              <a:off x="4906356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6" name="Google Shape;8366;p30"/>
            <p:cNvSpPr/>
            <p:nvPr/>
          </p:nvSpPr>
          <p:spPr>
            <a:xfrm>
              <a:off x="479446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7" name="Google Shape;8367;p30"/>
            <p:cNvSpPr/>
            <p:nvPr/>
          </p:nvSpPr>
          <p:spPr>
            <a:xfrm>
              <a:off x="3787015" y="445672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30"/>
            <p:cNvSpPr/>
            <p:nvPr/>
          </p:nvSpPr>
          <p:spPr>
            <a:xfrm>
              <a:off x="3936200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30"/>
            <p:cNvSpPr/>
            <p:nvPr/>
          </p:nvSpPr>
          <p:spPr>
            <a:xfrm>
              <a:off x="3917552" y="3401741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30"/>
            <p:cNvSpPr/>
            <p:nvPr/>
          </p:nvSpPr>
          <p:spPr>
            <a:xfrm>
              <a:off x="3667914" y="3166177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43" y="1"/>
                    <a:pt x="1" y="237"/>
                    <a:pt x="1" y="537"/>
                  </a:cubicBezTo>
                  <a:cubicBezTo>
                    <a:pt x="1" y="831"/>
                    <a:pt x="243" y="1068"/>
                    <a:pt x="532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30"/>
            <p:cNvSpPr/>
            <p:nvPr/>
          </p:nvSpPr>
          <p:spPr>
            <a:xfrm>
              <a:off x="4719770" y="406107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2" name="Google Shape;8372;p30"/>
            <p:cNvSpPr/>
            <p:nvPr/>
          </p:nvSpPr>
          <p:spPr>
            <a:xfrm>
              <a:off x="3121561" y="4438045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2" y="1068"/>
                  </a:cubicBezTo>
                  <a:cubicBezTo>
                    <a:pt x="821" y="1068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30"/>
            <p:cNvSpPr/>
            <p:nvPr/>
          </p:nvSpPr>
          <p:spPr>
            <a:xfrm>
              <a:off x="4458732" y="462167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26" y="1072"/>
                  </a:cubicBezTo>
                  <a:cubicBezTo>
                    <a:pt x="820" y="1072"/>
                    <a:pt x="1056" y="830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30"/>
            <p:cNvSpPr/>
            <p:nvPr/>
          </p:nvSpPr>
          <p:spPr>
            <a:xfrm>
              <a:off x="3805663" y="410822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30"/>
            <p:cNvSpPr/>
            <p:nvPr/>
          </p:nvSpPr>
          <p:spPr>
            <a:xfrm>
              <a:off x="2434328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30"/>
            <p:cNvSpPr/>
            <p:nvPr/>
          </p:nvSpPr>
          <p:spPr>
            <a:xfrm>
              <a:off x="3466586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42" y="0"/>
                    <a:pt x="0" y="237"/>
                    <a:pt x="0" y="536"/>
                  </a:cubicBezTo>
                  <a:cubicBezTo>
                    <a:pt x="0" y="830"/>
                    <a:pt x="242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30"/>
            <p:cNvSpPr/>
            <p:nvPr/>
          </p:nvSpPr>
          <p:spPr>
            <a:xfrm>
              <a:off x="4337414" y="4400326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57" y="831"/>
                    <a:pt x="1057" y="537"/>
                  </a:cubicBezTo>
                  <a:cubicBezTo>
                    <a:pt x="1057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30"/>
            <p:cNvSpPr/>
            <p:nvPr/>
          </p:nvSpPr>
          <p:spPr>
            <a:xfrm>
              <a:off x="3429430" y="4296636"/>
              <a:ext cx="37191" cy="37718"/>
            </a:xfrm>
            <a:custGeom>
              <a:avLst/>
              <a:gdLst/>
              <a:ahLst/>
              <a:cxnLst/>
              <a:rect l="l" t="t" r="r" b="b"/>
              <a:pathLst>
                <a:path w="1057" h="1072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26" y="1072"/>
                  </a:cubicBezTo>
                  <a:cubicBezTo>
                    <a:pt x="820" y="1072"/>
                    <a:pt x="1056" y="836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30"/>
            <p:cNvSpPr/>
            <p:nvPr/>
          </p:nvSpPr>
          <p:spPr>
            <a:xfrm>
              <a:off x="2620879" y="41270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0" name="Google Shape;8380;p30"/>
            <p:cNvSpPr/>
            <p:nvPr/>
          </p:nvSpPr>
          <p:spPr>
            <a:xfrm>
              <a:off x="2854015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30"/>
            <p:cNvSpPr/>
            <p:nvPr/>
          </p:nvSpPr>
          <p:spPr>
            <a:xfrm>
              <a:off x="2322264" y="356647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30"/>
            <p:cNvSpPr/>
            <p:nvPr/>
          </p:nvSpPr>
          <p:spPr>
            <a:xfrm>
              <a:off x="4020151" y="31096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30"/>
            <p:cNvSpPr/>
            <p:nvPr/>
          </p:nvSpPr>
          <p:spPr>
            <a:xfrm>
              <a:off x="4248678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6" y="1067"/>
                    <a:pt x="1062" y="830"/>
                    <a:pt x="1062" y="531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30"/>
            <p:cNvSpPr/>
            <p:nvPr/>
          </p:nvSpPr>
          <p:spPr>
            <a:xfrm>
              <a:off x="3749649" y="26825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30"/>
            <p:cNvSpPr/>
            <p:nvPr/>
          </p:nvSpPr>
          <p:spPr>
            <a:xfrm>
              <a:off x="3065547" y="259449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30"/>
            <p:cNvSpPr/>
            <p:nvPr/>
          </p:nvSpPr>
          <p:spPr>
            <a:xfrm>
              <a:off x="3381156" y="354761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7" name="Google Shape;8387;p30"/>
            <p:cNvSpPr/>
            <p:nvPr/>
          </p:nvSpPr>
          <p:spPr>
            <a:xfrm>
              <a:off x="360207" y="-1820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8" name="Google Shape;8388;p30"/>
            <p:cNvSpPr/>
            <p:nvPr/>
          </p:nvSpPr>
          <p:spPr>
            <a:xfrm>
              <a:off x="1072211" y="302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30"/>
            <p:cNvSpPr/>
            <p:nvPr/>
          </p:nvSpPr>
          <p:spPr>
            <a:xfrm>
              <a:off x="1762611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30"/>
            <p:cNvSpPr/>
            <p:nvPr/>
          </p:nvSpPr>
          <p:spPr>
            <a:xfrm>
              <a:off x="74153" y="4715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30"/>
            <p:cNvSpPr/>
            <p:nvPr/>
          </p:nvSpPr>
          <p:spPr>
            <a:xfrm>
              <a:off x="1380080" y="74020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37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30"/>
            <p:cNvSpPr/>
            <p:nvPr/>
          </p:nvSpPr>
          <p:spPr>
            <a:xfrm>
              <a:off x="195436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1" y="1072"/>
                    <a:pt x="1062" y="831"/>
                    <a:pt x="1062" y="536"/>
                  </a:cubicBezTo>
                  <a:cubicBezTo>
                    <a:pt x="1062" y="237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30"/>
            <p:cNvSpPr/>
            <p:nvPr/>
          </p:nvSpPr>
          <p:spPr>
            <a:xfrm>
              <a:off x="1342889" y="141378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30"/>
            <p:cNvSpPr/>
            <p:nvPr/>
          </p:nvSpPr>
          <p:spPr>
            <a:xfrm>
              <a:off x="789324" y="159273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30"/>
            <p:cNvSpPr/>
            <p:nvPr/>
          </p:nvSpPr>
          <p:spPr>
            <a:xfrm>
              <a:off x="1734674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1" y="1067"/>
                    <a:pt x="1062" y="831"/>
                    <a:pt x="1062" y="537"/>
                  </a:cubicBezTo>
                  <a:cubicBezTo>
                    <a:pt x="1062" y="237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30"/>
            <p:cNvSpPr/>
            <p:nvPr/>
          </p:nvSpPr>
          <p:spPr>
            <a:xfrm>
              <a:off x="705372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30"/>
            <p:cNvSpPr/>
            <p:nvPr/>
          </p:nvSpPr>
          <p:spPr>
            <a:xfrm>
              <a:off x="480012" y="1922599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26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30"/>
            <p:cNvSpPr/>
            <p:nvPr/>
          </p:nvSpPr>
          <p:spPr>
            <a:xfrm>
              <a:off x="18139" y="94748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30"/>
            <p:cNvSpPr/>
            <p:nvPr/>
          </p:nvSpPr>
          <p:spPr>
            <a:xfrm>
              <a:off x="18139" y="15550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30"/>
            <p:cNvSpPr/>
            <p:nvPr/>
          </p:nvSpPr>
          <p:spPr>
            <a:xfrm>
              <a:off x="1995747" y="171996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30"/>
            <p:cNvSpPr/>
            <p:nvPr/>
          </p:nvSpPr>
          <p:spPr>
            <a:xfrm>
              <a:off x="1818626" y="61301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30"/>
            <p:cNvSpPr/>
            <p:nvPr/>
          </p:nvSpPr>
          <p:spPr>
            <a:xfrm>
              <a:off x="1557377" y="12784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30"/>
            <p:cNvSpPr/>
            <p:nvPr/>
          </p:nvSpPr>
          <p:spPr>
            <a:xfrm>
              <a:off x="1488977" y="1979000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30"/>
            <p:cNvSpPr/>
            <p:nvPr/>
          </p:nvSpPr>
          <p:spPr>
            <a:xfrm>
              <a:off x="2135713" y="212505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30"/>
            <p:cNvSpPr/>
            <p:nvPr/>
          </p:nvSpPr>
          <p:spPr>
            <a:xfrm>
              <a:off x="1221607" y="173882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30"/>
            <p:cNvSpPr/>
            <p:nvPr/>
          </p:nvSpPr>
          <p:spPr>
            <a:xfrm>
              <a:off x="1006943" y="237004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30"/>
            <p:cNvSpPr/>
            <p:nvPr/>
          </p:nvSpPr>
          <p:spPr>
            <a:xfrm>
              <a:off x="2107811" y="119708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30"/>
            <p:cNvSpPr/>
            <p:nvPr/>
          </p:nvSpPr>
          <p:spPr>
            <a:xfrm>
              <a:off x="82669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30"/>
            <p:cNvSpPr/>
            <p:nvPr/>
          </p:nvSpPr>
          <p:spPr>
            <a:xfrm>
              <a:off x="276256" y="26429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30"/>
            <p:cNvSpPr/>
            <p:nvPr/>
          </p:nvSpPr>
          <p:spPr>
            <a:xfrm>
              <a:off x="808007" y="1004059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30"/>
            <p:cNvSpPr/>
            <p:nvPr/>
          </p:nvSpPr>
          <p:spPr>
            <a:xfrm>
              <a:off x="304158" y="676627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0"/>
                    <a:pt x="243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30"/>
            <p:cNvSpPr/>
            <p:nvPr/>
          </p:nvSpPr>
          <p:spPr>
            <a:xfrm>
              <a:off x="419353" y="2238208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26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0" y="1067"/>
                    <a:pt x="1057" y="831"/>
                    <a:pt x="1057" y="537"/>
                  </a:cubicBezTo>
                  <a:cubicBezTo>
                    <a:pt x="1057" y="237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30"/>
            <p:cNvSpPr/>
            <p:nvPr/>
          </p:nvSpPr>
          <p:spPr>
            <a:xfrm>
              <a:off x="705372" y="220049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30"/>
            <p:cNvSpPr/>
            <p:nvPr/>
          </p:nvSpPr>
          <p:spPr>
            <a:xfrm>
              <a:off x="1921260" y="1941458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30"/>
            <p:cNvSpPr/>
            <p:nvPr/>
          </p:nvSpPr>
          <p:spPr>
            <a:xfrm>
              <a:off x="176788" y="2080333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0" y="1072"/>
                    <a:pt x="1062" y="830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30"/>
            <p:cNvSpPr/>
            <p:nvPr/>
          </p:nvSpPr>
          <p:spPr>
            <a:xfrm>
              <a:off x="385892" y="87204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30"/>
            <p:cNvSpPr/>
            <p:nvPr/>
          </p:nvSpPr>
          <p:spPr>
            <a:xfrm>
              <a:off x="498484" y="4904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6"/>
                    <a:pt x="242" y="1072"/>
                    <a:pt x="531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30"/>
            <p:cNvSpPr/>
            <p:nvPr/>
          </p:nvSpPr>
          <p:spPr>
            <a:xfrm>
              <a:off x="1799942" y="100405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30"/>
            <p:cNvSpPr/>
            <p:nvPr/>
          </p:nvSpPr>
          <p:spPr>
            <a:xfrm>
              <a:off x="1958592" y="32087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30"/>
            <p:cNvSpPr/>
            <p:nvPr/>
          </p:nvSpPr>
          <p:spPr>
            <a:xfrm>
              <a:off x="1398728" y="37744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30"/>
            <p:cNvSpPr/>
            <p:nvPr/>
          </p:nvSpPr>
          <p:spPr>
            <a:xfrm>
              <a:off x="1072211" y="815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1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30"/>
            <p:cNvSpPr/>
            <p:nvPr/>
          </p:nvSpPr>
          <p:spPr>
            <a:xfrm>
              <a:off x="1538694" y="121594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30"/>
            <p:cNvSpPr/>
            <p:nvPr/>
          </p:nvSpPr>
          <p:spPr>
            <a:xfrm>
              <a:off x="1678660" y="79678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2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2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30"/>
            <p:cNvSpPr/>
            <p:nvPr/>
          </p:nvSpPr>
          <p:spPr>
            <a:xfrm>
              <a:off x="2014430" y="53757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42" y="0"/>
                    <a:pt x="1" y="242"/>
                    <a:pt x="1" y="536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30"/>
            <p:cNvSpPr/>
            <p:nvPr/>
          </p:nvSpPr>
          <p:spPr>
            <a:xfrm>
              <a:off x="2154396" y="1489225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5" y="1067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30"/>
            <p:cNvSpPr/>
            <p:nvPr/>
          </p:nvSpPr>
          <p:spPr>
            <a:xfrm>
              <a:off x="826690" y="1877843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2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0" y="1068"/>
                    <a:pt x="1062" y="831"/>
                    <a:pt x="1062" y="532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30"/>
            <p:cNvSpPr/>
            <p:nvPr/>
          </p:nvSpPr>
          <p:spPr>
            <a:xfrm>
              <a:off x="1324241" y="240294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30"/>
            <p:cNvSpPr/>
            <p:nvPr/>
          </p:nvSpPr>
          <p:spPr>
            <a:xfrm>
              <a:off x="278649" y="1293596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30"/>
            <p:cNvSpPr/>
            <p:nvPr/>
          </p:nvSpPr>
          <p:spPr>
            <a:xfrm>
              <a:off x="2082091" y="82916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5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5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30"/>
            <p:cNvSpPr/>
            <p:nvPr/>
          </p:nvSpPr>
          <p:spPr>
            <a:xfrm>
              <a:off x="1335887" y="959128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30"/>
            <p:cNvSpPr/>
            <p:nvPr/>
          </p:nvSpPr>
          <p:spPr>
            <a:xfrm>
              <a:off x="981258" y="2016719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30"/>
            <p:cNvSpPr/>
            <p:nvPr/>
          </p:nvSpPr>
          <p:spPr>
            <a:xfrm>
              <a:off x="888053" y="-4410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87" y="1"/>
                  </a:moveTo>
                  <a:cubicBezTo>
                    <a:pt x="800" y="1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30"/>
            <p:cNvSpPr/>
            <p:nvPr/>
          </p:nvSpPr>
          <p:spPr>
            <a:xfrm>
              <a:off x="378855" y="104160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30"/>
            <p:cNvSpPr/>
            <p:nvPr/>
          </p:nvSpPr>
          <p:spPr>
            <a:xfrm>
              <a:off x="1324241" y="216277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30"/>
            <p:cNvSpPr/>
            <p:nvPr/>
          </p:nvSpPr>
          <p:spPr>
            <a:xfrm>
              <a:off x="575610" y="242180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6" y="1"/>
                    <a:pt x="0" y="242"/>
                    <a:pt x="0" y="537"/>
                  </a:cubicBezTo>
                  <a:cubicBezTo>
                    <a:pt x="0" y="831"/>
                    <a:pt x="236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30"/>
            <p:cNvSpPr/>
            <p:nvPr/>
          </p:nvSpPr>
          <p:spPr>
            <a:xfrm>
              <a:off x="1576060" y="5564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30"/>
            <p:cNvSpPr/>
            <p:nvPr/>
          </p:nvSpPr>
          <p:spPr>
            <a:xfrm>
              <a:off x="1240290" y="101986"/>
              <a:ext cx="37191" cy="37542"/>
            </a:xfrm>
            <a:custGeom>
              <a:avLst/>
              <a:gdLst/>
              <a:ahLst/>
              <a:cxnLst/>
              <a:rect l="l" t="t" r="r" b="b"/>
              <a:pathLst>
                <a:path w="1057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57" y="830"/>
                    <a:pt x="1057" y="531"/>
                  </a:cubicBezTo>
                  <a:cubicBezTo>
                    <a:pt x="1057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30"/>
            <p:cNvSpPr/>
            <p:nvPr/>
          </p:nvSpPr>
          <p:spPr>
            <a:xfrm>
              <a:off x="1837309" y="83127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6"/>
                    <a:pt x="0" y="531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6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30"/>
            <p:cNvSpPr/>
            <p:nvPr/>
          </p:nvSpPr>
          <p:spPr>
            <a:xfrm>
              <a:off x="2154396" y="759066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30"/>
            <p:cNvSpPr/>
            <p:nvPr/>
          </p:nvSpPr>
          <p:spPr>
            <a:xfrm>
              <a:off x="630675" y="19367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30"/>
            <p:cNvSpPr/>
            <p:nvPr/>
          </p:nvSpPr>
          <p:spPr>
            <a:xfrm>
              <a:off x="1799942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30"/>
            <p:cNvSpPr/>
            <p:nvPr/>
          </p:nvSpPr>
          <p:spPr>
            <a:xfrm>
              <a:off x="1995747" y="231346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43" y="0"/>
                    <a:pt x="1" y="242"/>
                    <a:pt x="1" y="536"/>
                  </a:cubicBezTo>
                  <a:cubicBezTo>
                    <a:pt x="1" y="831"/>
                    <a:pt x="243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30"/>
            <p:cNvSpPr/>
            <p:nvPr/>
          </p:nvSpPr>
          <p:spPr>
            <a:xfrm>
              <a:off x="988260" y="163045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1"/>
                    <a:pt x="243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30"/>
            <p:cNvSpPr/>
            <p:nvPr/>
          </p:nvSpPr>
          <p:spPr>
            <a:xfrm>
              <a:off x="1137655" y="1041601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1" y="1072"/>
                    <a:pt x="1057" y="830"/>
                    <a:pt x="1057" y="536"/>
                  </a:cubicBezTo>
                  <a:cubicBezTo>
                    <a:pt x="1057" y="242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30"/>
            <p:cNvSpPr/>
            <p:nvPr/>
          </p:nvSpPr>
          <p:spPr>
            <a:xfrm>
              <a:off x="1119007" y="575295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30"/>
            <p:cNvSpPr/>
            <p:nvPr/>
          </p:nvSpPr>
          <p:spPr>
            <a:xfrm>
              <a:off x="869405" y="33973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30"/>
            <p:cNvSpPr/>
            <p:nvPr/>
          </p:nvSpPr>
          <p:spPr>
            <a:xfrm>
              <a:off x="1921260" y="12348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30"/>
            <p:cNvSpPr/>
            <p:nvPr/>
          </p:nvSpPr>
          <p:spPr>
            <a:xfrm>
              <a:off x="322841" y="161159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30"/>
            <p:cNvSpPr/>
            <p:nvPr/>
          </p:nvSpPr>
          <p:spPr>
            <a:xfrm>
              <a:off x="1622645" y="244066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30"/>
            <p:cNvSpPr/>
            <p:nvPr/>
          </p:nvSpPr>
          <p:spPr>
            <a:xfrm>
              <a:off x="158105" y="235118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30"/>
            <p:cNvSpPr/>
            <p:nvPr/>
          </p:nvSpPr>
          <p:spPr>
            <a:xfrm>
              <a:off x="1659977" y="179540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30"/>
            <p:cNvSpPr/>
            <p:nvPr/>
          </p:nvSpPr>
          <p:spPr>
            <a:xfrm>
              <a:off x="1006943" y="1281950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30"/>
            <p:cNvSpPr/>
            <p:nvPr/>
          </p:nvSpPr>
          <p:spPr>
            <a:xfrm>
              <a:off x="1538694" y="157388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3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30"/>
            <p:cNvSpPr/>
            <p:nvPr/>
          </p:nvSpPr>
          <p:spPr>
            <a:xfrm>
              <a:off x="2191727" y="24406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30"/>
            <p:cNvSpPr/>
            <p:nvPr/>
          </p:nvSpPr>
          <p:spPr>
            <a:xfrm>
              <a:off x="630675" y="1470366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67"/>
                    <a:pt x="532" y="1067"/>
                  </a:cubicBezTo>
                  <a:cubicBezTo>
                    <a:pt x="826" y="1067"/>
                    <a:pt x="1062" y="830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30"/>
            <p:cNvSpPr/>
            <p:nvPr/>
          </p:nvSpPr>
          <p:spPr>
            <a:xfrm>
              <a:off x="55505" y="72134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30"/>
            <p:cNvSpPr/>
            <p:nvPr/>
          </p:nvSpPr>
          <p:spPr>
            <a:xfrm>
              <a:off x="1221607" y="28315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62" y="836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30"/>
            <p:cNvSpPr/>
            <p:nvPr/>
          </p:nvSpPr>
          <p:spPr>
            <a:xfrm>
              <a:off x="582612" y="72134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9" name="Google Shape;8459;p30"/>
            <p:cNvSpPr/>
            <p:nvPr/>
          </p:nvSpPr>
          <p:spPr>
            <a:xfrm>
              <a:off x="360207" y="280806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5" y="1072"/>
                    <a:pt x="1062" y="836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0" name="Google Shape;8460;p30"/>
            <p:cNvSpPr/>
            <p:nvPr/>
          </p:nvSpPr>
          <p:spPr>
            <a:xfrm>
              <a:off x="1072211" y="312845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30"/>
            <p:cNvSpPr/>
            <p:nvPr/>
          </p:nvSpPr>
          <p:spPr>
            <a:xfrm>
              <a:off x="1119007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30"/>
            <p:cNvSpPr/>
            <p:nvPr/>
          </p:nvSpPr>
          <p:spPr>
            <a:xfrm>
              <a:off x="1762611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30"/>
            <p:cNvSpPr/>
            <p:nvPr/>
          </p:nvSpPr>
          <p:spPr>
            <a:xfrm>
              <a:off x="1939908" y="2575632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32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6"/>
                    <a:pt x="237" y="1073"/>
                    <a:pt x="532" y="1073"/>
                  </a:cubicBezTo>
                  <a:cubicBezTo>
                    <a:pt x="821" y="1073"/>
                    <a:pt x="1057" y="836"/>
                    <a:pt x="1057" y="537"/>
                  </a:cubicBezTo>
                  <a:cubicBezTo>
                    <a:pt x="1057" y="243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30"/>
            <p:cNvSpPr/>
            <p:nvPr/>
          </p:nvSpPr>
          <p:spPr>
            <a:xfrm>
              <a:off x="74153" y="329801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2" y="1073"/>
                  </a:cubicBezTo>
                  <a:cubicBezTo>
                    <a:pt x="821" y="1073"/>
                    <a:pt x="1062" y="831"/>
                    <a:pt x="1062" y="537"/>
                  </a:cubicBezTo>
                  <a:cubicBezTo>
                    <a:pt x="1062" y="242"/>
                    <a:pt x="821" y="1"/>
                    <a:pt x="532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30"/>
            <p:cNvSpPr/>
            <p:nvPr/>
          </p:nvSpPr>
          <p:spPr>
            <a:xfrm>
              <a:off x="1380080" y="356647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42" y="1"/>
                    <a:pt x="0" y="242"/>
                    <a:pt x="0" y="537"/>
                  </a:cubicBezTo>
                  <a:cubicBezTo>
                    <a:pt x="0" y="831"/>
                    <a:pt x="242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30"/>
            <p:cNvSpPr/>
            <p:nvPr/>
          </p:nvSpPr>
          <p:spPr>
            <a:xfrm>
              <a:off x="195436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1" y="1072"/>
                    <a:pt x="1062" y="830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30"/>
            <p:cNvSpPr/>
            <p:nvPr/>
          </p:nvSpPr>
          <p:spPr>
            <a:xfrm>
              <a:off x="1342889" y="4240235"/>
              <a:ext cx="37226" cy="37578"/>
            </a:xfrm>
            <a:custGeom>
              <a:avLst/>
              <a:gdLst/>
              <a:ahLst/>
              <a:cxnLst/>
              <a:rect l="l" t="t" r="r" b="b"/>
              <a:pathLst>
                <a:path w="1058" h="1068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67"/>
                    <a:pt x="526" y="1067"/>
                  </a:cubicBezTo>
                  <a:cubicBezTo>
                    <a:pt x="821" y="1067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30"/>
            <p:cNvSpPr/>
            <p:nvPr/>
          </p:nvSpPr>
          <p:spPr>
            <a:xfrm>
              <a:off x="789324" y="4419186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30"/>
            <p:cNvSpPr/>
            <p:nvPr/>
          </p:nvSpPr>
          <p:spPr>
            <a:xfrm>
              <a:off x="1734674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1" y="1072"/>
                    <a:pt x="1062" y="836"/>
                    <a:pt x="1062" y="536"/>
                  </a:cubicBezTo>
                  <a:cubicBezTo>
                    <a:pt x="1062" y="242"/>
                    <a:pt x="821" y="0"/>
                    <a:pt x="532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0" name="Google Shape;8470;p30"/>
            <p:cNvSpPr/>
            <p:nvPr/>
          </p:nvSpPr>
          <p:spPr>
            <a:xfrm>
              <a:off x="705372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30"/>
            <p:cNvSpPr/>
            <p:nvPr/>
          </p:nvSpPr>
          <p:spPr>
            <a:xfrm>
              <a:off x="480012" y="4748869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26" y="1072"/>
                  </a:cubicBezTo>
                  <a:cubicBezTo>
                    <a:pt x="820" y="1072"/>
                    <a:pt x="1056" y="831"/>
                    <a:pt x="1056" y="536"/>
                  </a:cubicBezTo>
                  <a:cubicBezTo>
                    <a:pt x="1056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30"/>
            <p:cNvSpPr/>
            <p:nvPr/>
          </p:nvSpPr>
          <p:spPr>
            <a:xfrm>
              <a:off x="18139" y="3773752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30"/>
            <p:cNvSpPr/>
            <p:nvPr/>
          </p:nvSpPr>
          <p:spPr>
            <a:xfrm>
              <a:off x="18139" y="4381467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30"/>
            <p:cNvSpPr/>
            <p:nvPr/>
          </p:nvSpPr>
          <p:spPr>
            <a:xfrm>
              <a:off x="1995747" y="45464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1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30"/>
            <p:cNvSpPr/>
            <p:nvPr/>
          </p:nvSpPr>
          <p:spPr>
            <a:xfrm>
              <a:off x="1818626" y="343928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30"/>
            <p:cNvSpPr/>
            <p:nvPr/>
          </p:nvSpPr>
          <p:spPr>
            <a:xfrm>
              <a:off x="1557377" y="2954117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30"/>
            <p:cNvSpPr/>
            <p:nvPr/>
          </p:nvSpPr>
          <p:spPr>
            <a:xfrm>
              <a:off x="1488977" y="480544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30"/>
            <p:cNvSpPr/>
            <p:nvPr/>
          </p:nvSpPr>
          <p:spPr>
            <a:xfrm>
              <a:off x="2135713" y="495149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30"/>
            <p:cNvSpPr/>
            <p:nvPr/>
          </p:nvSpPr>
          <p:spPr>
            <a:xfrm>
              <a:off x="1221607" y="4565274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30"/>
            <p:cNvSpPr/>
            <p:nvPr/>
          </p:nvSpPr>
          <p:spPr>
            <a:xfrm>
              <a:off x="2107811" y="4023530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30"/>
            <p:cNvSpPr/>
            <p:nvPr/>
          </p:nvSpPr>
          <p:spPr>
            <a:xfrm>
              <a:off x="82669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1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30"/>
            <p:cNvSpPr/>
            <p:nvPr/>
          </p:nvSpPr>
          <p:spPr>
            <a:xfrm>
              <a:off x="276256" y="3090741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3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30"/>
            <p:cNvSpPr/>
            <p:nvPr/>
          </p:nvSpPr>
          <p:spPr>
            <a:xfrm>
              <a:off x="808007" y="3830329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5" y="1072"/>
                    <a:pt x="1062" y="831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30"/>
            <p:cNvSpPr/>
            <p:nvPr/>
          </p:nvSpPr>
          <p:spPr>
            <a:xfrm>
              <a:off x="304158" y="350286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3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3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30"/>
            <p:cNvSpPr/>
            <p:nvPr/>
          </p:nvSpPr>
          <p:spPr>
            <a:xfrm>
              <a:off x="419353" y="506447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0" y="1072"/>
                    <a:pt x="1057" y="831"/>
                    <a:pt x="1057" y="536"/>
                  </a:cubicBezTo>
                  <a:cubicBezTo>
                    <a:pt x="1057" y="242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30"/>
            <p:cNvSpPr/>
            <p:nvPr/>
          </p:nvSpPr>
          <p:spPr>
            <a:xfrm>
              <a:off x="705372" y="502676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7" name="Google Shape;8487;p30"/>
            <p:cNvSpPr/>
            <p:nvPr/>
          </p:nvSpPr>
          <p:spPr>
            <a:xfrm>
              <a:off x="1921260" y="476772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1"/>
                    <a:pt x="237" y="1072"/>
                    <a:pt x="531" y="1072"/>
                  </a:cubicBezTo>
                  <a:cubicBezTo>
                    <a:pt x="820" y="1072"/>
                    <a:pt x="1062" y="831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8" name="Google Shape;8488;p30"/>
            <p:cNvSpPr/>
            <p:nvPr/>
          </p:nvSpPr>
          <p:spPr>
            <a:xfrm>
              <a:off x="176788" y="4906779"/>
              <a:ext cx="37366" cy="37542"/>
            </a:xfrm>
            <a:custGeom>
              <a:avLst/>
              <a:gdLst/>
              <a:ahLst/>
              <a:cxnLst/>
              <a:rect l="l" t="t" r="r" b="b"/>
              <a:pathLst>
                <a:path w="1062" h="1067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6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30"/>
            <p:cNvSpPr/>
            <p:nvPr/>
          </p:nvSpPr>
          <p:spPr>
            <a:xfrm>
              <a:off x="385892" y="3698491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0" y="1067"/>
                    <a:pt x="1062" y="831"/>
                    <a:pt x="1062" y="537"/>
                  </a:cubicBezTo>
                  <a:cubicBezTo>
                    <a:pt x="1062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30"/>
            <p:cNvSpPr/>
            <p:nvPr/>
          </p:nvSpPr>
          <p:spPr>
            <a:xfrm>
              <a:off x="498484" y="33168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30"/>
            <p:cNvSpPr/>
            <p:nvPr/>
          </p:nvSpPr>
          <p:spPr>
            <a:xfrm>
              <a:off x="1697343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30"/>
            <p:cNvSpPr/>
            <p:nvPr/>
          </p:nvSpPr>
          <p:spPr>
            <a:xfrm>
              <a:off x="1799942" y="3830329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30"/>
            <p:cNvSpPr/>
            <p:nvPr/>
          </p:nvSpPr>
          <p:spPr>
            <a:xfrm>
              <a:off x="1958592" y="31473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37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30"/>
            <p:cNvSpPr/>
            <p:nvPr/>
          </p:nvSpPr>
          <p:spPr>
            <a:xfrm>
              <a:off x="1398728" y="320372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2" y="1"/>
                    <a:pt x="1" y="242"/>
                    <a:pt x="1" y="537"/>
                  </a:cubicBezTo>
                  <a:cubicBezTo>
                    <a:pt x="1" y="836"/>
                    <a:pt x="242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30"/>
            <p:cNvSpPr/>
            <p:nvPr/>
          </p:nvSpPr>
          <p:spPr>
            <a:xfrm>
              <a:off x="158105" y="273910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37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30"/>
            <p:cNvSpPr/>
            <p:nvPr/>
          </p:nvSpPr>
          <p:spPr>
            <a:xfrm>
              <a:off x="1072211" y="364191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30"/>
            <p:cNvSpPr/>
            <p:nvPr/>
          </p:nvSpPr>
          <p:spPr>
            <a:xfrm>
              <a:off x="1538694" y="4042389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1"/>
                  </a:cubicBezTo>
                  <a:cubicBezTo>
                    <a:pt x="1" y="831"/>
                    <a:pt x="237" y="1067"/>
                    <a:pt x="531" y="1067"/>
                  </a:cubicBezTo>
                  <a:cubicBezTo>
                    <a:pt x="826" y="1067"/>
                    <a:pt x="1062" y="831"/>
                    <a:pt x="1062" y="531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30"/>
            <p:cNvSpPr/>
            <p:nvPr/>
          </p:nvSpPr>
          <p:spPr>
            <a:xfrm>
              <a:off x="1678660" y="362305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42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30"/>
            <p:cNvSpPr/>
            <p:nvPr/>
          </p:nvSpPr>
          <p:spPr>
            <a:xfrm>
              <a:off x="2014430" y="3364023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42" y="1"/>
                    <a:pt x="1" y="237"/>
                    <a:pt x="1" y="537"/>
                  </a:cubicBezTo>
                  <a:cubicBezTo>
                    <a:pt x="1" y="831"/>
                    <a:pt x="242" y="1072"/>
                    <a:pt x="531" y="1072"/>
                  </a:cubicBezTo>
                  <a:cubicBezTo>
                    <a:pt x="826" y="1072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30"/>
            <p:cNvSpPr/>
            <p:nvPr/>
          </p:nvSpPr>
          <p:spPr>
            <a:xfrm>
              <a:off x="2154396" y="4315495"/>
              <a:ext cx="37366" cy="37718"/>
            </a:xfrm>
            <a:custGeom>
              <a:avLst/>
              <a:gdLst/>
              <a:ahLst/>
              <a:cxnLst/>
              <a:rect l="l" t="t" r="r" b="b"/>
              <a:pathLst>
                <a:path w="1062" h="1072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42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30"/>
            <p:cNvSpPr/>
            <p:nvPr/>
          </p:nvSpPr>
          <p:spPr>
            <a:xfrm>
              <a:off x="826690" y="4704114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30"/>
            <p:cNvSpPr/>
            <p:nvPr/>
          </p:nvSpPr>
          <p:spPr>
            <a:xfrm>
              <a:off x="278649" y="4120043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1"/>
                  </a:moveTo>
                  <a:cubicBezTo>
                    <a:pt x="799" y="1"/>
                    <a:pt x="1" y="810"/>
                    <a:pt x="1" y="1808"/>
                  </a:cubicBezTo>
                  <a:cubicBezTo>
                    <a:pt x="1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30"/>
            <p:cNvSpPr/>
            <p:nvPr/>
          </p:nvSpPr>
          <p:spPr>
            <a:xfrm>
              <a:off x="2082091" y="2909362"/>
              <a:ext cx="125962" cy="127264"/>
            </a:xfrm>
            <a:custGeom>
              <a:avLst/>
              <a:gdLst/>
              <a:ahLst/>
              <a:cxnLst/>
              <a:rect l="l" t="t" r="r" b="b"/>
              <a:pathLst>
                <a:path w="3580" h="3617" extrusionOk="0">
                  <a:moveTo>
                    <a:pt x="1793" y="1"/>
                  </a:moveTo>
                  <a:cubicBezTo>
                    <a:pt x="805" y="1"/>
                    <a:pt x="1" y="810"/>
                    <a:pt x="1" y="1808"/>
                  </a:cubicBezTo>
                  <a:cubicBezTo>
                    <a:pt x="1" y="2807"/>
                    <a:pt x="805" y="3616"/>
                    <a:pt x="1793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1"/>
                    <a:pt x="17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30"/>
            <p:cNvSpPr/>
            <p:nvPr/>
          </p:nvSpPr>
          <p:spPr>
            <a:xfrm>
              <a:off x="1335887" y="3785574"/>
              <a:ext cx="125927" cy="127229"/>
            </a:xfrm>
            <a:custGeom>
              <a:avLst/>
              <a:gdLst/>
              <a:ahLst/>
              <a:cxnLst/>
              <a:rect l="l" t="t" r="r" b="b"/>
              <a:pathLst>
                <a:path w="3579" h="3616" extrusionOk="0">
                  <a:moveTo>
                    <a:pt x="1787" y="1"/>
                  </a:moveTo>
                  <a:cubicBezTo>
                    <a:pt x="799" y="1"/>
                    <a:pt x="0" y="810"/>
                    <a:pt x="0" y="1808"/>
                  </a:cubicBezTo>
                  <a:cubicBezTo>
                    <a:pt x="0" y="2807"/>
                    <a:pt x="799" y="3616"/>
                    <a:pt x="1787" y="3616"/>
                  </a:cubicBezTo>
                  <a:cubicBezTo>
                    <a:pt x="2775" y="3616"/>
                    <a:pt x="3579" y="2807"/>
                    <a:pt x="3579" y="1808"/>
                  </a:cubicBezTo>
                  <a:cubicBezTo>
                    <a:pt x="3579" y="810"/>
                    <a:pt x="2775" y="1"/>
                    <a:pt x="1787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30"/>
            <p:cNvSpPr/>
            <p:nvPr/>
          </p:nvSpPr>
          <p:spPr>
            <a:xfrm>
              <a:off x="981258" y="4843165"/>
              <a:ext cx="126138" cy="127229"/>
            </a:xfrm>
            <a:custGeom>
              <a:avLst/>
              <a:gdLst/>
              <a:ahLst/>
              <a:cxnLst/>
              <a:rect l="l" t="t" r="r" b="b"/>
              <a:pathLst>
                <a:path w="3585" h="3616" extrusionOk="0">
                  <a:moveTo>
                    <a:pt x="1792" y="0"/>
                  </a:moveTo>
                  <a:cubicBezTo>
                    <a:pt x="804" y="0"/>
                    <a:pt x="0" y="810"/>
                    <a:pt x="0" y="1808"/>
                  </a:cubicBezTo>
                  <a:cubicBezTo>
                    <a:pt x="0" y="2806"/>
                    <a:pt x="804" y="3616"/>
                    <a:pt x="1792" y="3616"/>
                  </a:cubicBezTo>
                  <a:cubicBezTo>
                    <a:pt x="2780" y="3616"/>
                    <a:pt x="3584" y="2806"/>
                    <a:pt x="3584" y="1808"/>
                  </a:cubicBezTo>
                  <a:cubicBezTo>
                    <a:pt x="3584" y="810"/>
                    <a:pt x="2780" y="0"/>
                    <a:pt x="179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30"/>
            <p:cNvSpPr/>
            <p:nvPr/>
          </p:nvSpPr>
          <p:spPr>
            <a:xfrm>
              <a:off x="888053" y="2782168"/>
              <a:ext cx="125962" cy="127229"/>
            </a:xfrm>
            <a:custGeom>
              <a:avLst/>
              <a:gdLst/>
              <a:ahLst/>
              <a:cxnLst/>
              <a:rect l="l" t="t" r="r" b="b"/>
              <a:pathLst>
                <a:path w="3580" h="3616" extrusionOk="0">
                  <a:moveTo>
                    <a:pt x="1787" y="0"/>
                  </a:moveTo>
                  <a:cubicBezTo>
                    <a:pt x="800" y="0"/>
                    <a:pt x="1" y="810"/>
                    <a:pt x="1" y="1808"/>
                  </a:cubicBezTo>
                  <a:cubicBezTo>
                    <a:pt x="1" y="2807"/>
                    <a:pt x="800" y="3616"/>
                    <a:pt x="1787" y="3616"/>
                  </a:cubicBezTo>
                  <a:cubicBezTo>
                    <a:pt x="2781" y="3616"/>
                    <a:pt x="3579" y="2807"/>
                    <a:pt x="3579" y="1808"/>
                  </a:cubicBezTo>
                  <a:cubicBezTo>
                    <a:pt x="3579" y="810"/>
                    <a:pt x="2781" y="0"/>
                    <a:pt x="1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30"/>
            <p:cNvSpPr/>
            <p:nvPr/>
          </p:nvSpPr>
          <p:spPr>
            <a:xfrm>
              <a:off x="378855" y="386804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30"/>
            <p:cNvSpPr/>
            <p:nvPr/>
          </p:nvSpPr>
          <p:spPr>
            <a:xfrm>
              <a:off x="1324241" y="498904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30"/>
            <p:cNvSpPr/>
            <p:nvPr/>
          </p:nvSpPr>
          <p:spPr>
            <a:xfrm>
              <a:off x="1576060" y="3382882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5" y="1067"/>
                    <a:pt x="1062" y="831"/>
                    <a:pt x="1062" y="531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30"/>
            <p:cNvSpPr/>
            <p:nvPr/>
          </p:nvSpPr>
          <p:spPr>
            <a:xfrm>
              <a:off x="1240290" y="292822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57" y="831"/>
                    <a:pt x="1057" y="537"/>
                  </a:cubicBezTo>
                  <a:cubicBezTo>
                    <a:pt x="1057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30"/>
            <p:cNvSpPr/>
            <p:nvPr/>
          </p:nvSpPr>
          <p:spPr>
            <a:xfrm>
              <a:off x="1837309" y="2909362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30"/>
            <p:cNvSpPr/>
            <p:nvPr/>
          </p:nvSpPr>
          <p:spPr>
            <a:xfrm>
              <a:off x="1361573" y="2720243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0"/>
                    <a:pt x="237" y="1072"/>
                    <a:pt x="526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37"/>
                    <a:pt x="820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30"/>
            <p:cNvSpPr/>
            <p:nvPr/>
          </p:nvSpPr>
          <p:spPr>
            <a:xfrm>
              <a:off x="2154396" y="3585336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1"/>
                    <a:pt x="237" y="1073"/>
                    <a:pt x="531" y="1073"/>
                  </a:cubicBezTo>
                  <a:cubicBezTo>
                    <a:pt x="825" y="1073"/>
                    <a:pt x="1062" y="831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30"/>
            <p:cNvSpPr/>
            <p:nvPr/>
          </p:nvSpPr>
          <p:spPr>
            <a:xfrm>
              <a:off x="630675" y="3020124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32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30"/>
            <p:cNvSpPr/>
            <p:nvPr/>
          </p:nvSpPr>
          <p:spPr>
            <a:xfrm>
              <a:off x="480012" y="2575632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26" y="1"/>
                  </a:moveTo>
                  <a:cubicBezTo>
                    <a:pt x="237" y="1"/>
                    <a:pt x="0" y="243"/>
                    <a:pt x="0" y="537"/>
                  </a:cubicBezTo>
                  <a:cubicBezTo>
                    <a:pt x="0" y="836"/>
                    <a:pt x="237" y="1073"/>
                    <a:pt x="526" y="1073"/>
                  </a:cubicBezTo>
                  <a:cubicBezTo>
                    <a:pt x="820" y="1073"/>
                    <a:pt x="1056" y="836"/>
                    <a:pt x="1056" y="537"/>
                  </a:cubicBezTo>
                  <a:cubicBezTo>
                    <a:pt x="1056" y="243"/>
                    <a:pt x="820" y="1"/>
                    <a:pt x="52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30"/>
            <p:cNvSpPr/>
            <p:nvPr/>
          </p:nvSpPr>
          <p:spPr>
            <a:xfrm>
              <a:off x="1799942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30"/>
            <p:cNvSpPr/>
            <p:nvPr/>
          </p:nvSpPr>
          <p:spPr>
            <a:xfrm>
              <a:off x="2107811" y="270138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30"/>
            <p:cNvSpPr/>
            <p:nvPr/>
          </p:nvSpPr>
          <p:spPr>
            <a:xfrm>
              <a:off x="1995747" y="513991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2" y="0"/>
                  </a:moveTo>
                  <a:cubicBezTo>
                    <a:pt x="243" y="0"/>
                    <a:pt x="1" y="237"/>
                    <a:pt x="1" y="536"/>
                  </a:cubicBezTo>
                  <a:cubicBezTo>
                    <a:pt x="1" y="831"/>
                    <a:pt x="243" y="1067"/>
                    <a:pt x="532" y="1067"/>
                  </a:cubicBezTo>
                  <a:cubicBezTo>
                    <a:pt x="826" y="1067"/>
                    <a:pt x="1062" y="831"/>
                    <a:pt x="1062" y="536"/>
                  </a:cubicBezTo>
                  <a:cubicBezTo>
                    <a:pt x="1062" y="237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30"/>
            <p:cNvSpPr/>
            <p:nvPr/>
          </p:nvSpPr>
          <p:spPr>
            <a:xfrm>
              <a:off x="988260" y="4456728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1"/>
                  </a:moveTo>
                  <a:cubicBezTo>
                    <a:pt x="243" y="1"/>
                    <a:pt x="1" y="242"/>
                    <a:pt x="1" y="537"/>
                  </a:cubicBezTo>
                  <a:cubicBezTo>
                    <a:pt x="1" y="836"/>
                    <a:pt x="243" y="1073"/>
                    <a:pt x="532" y="1073"/>
                  </a:cubicBezTo>
                  <a:cubicBezTo>
                    <a:pt x="826" y="1073"/>
                    <a:pt x="1062" y="836"/>
                    <a:pt x="1062" y="537"/>
                  </a:cubicBezTo>
                  <a:cubicBezTo>
                    <a:pt x="1062" y="242"/>
                    <a:pt x="826" y="1"/>
                    <a:pt x="5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0" name="Google Shape;8520;p30"/>
            <p:cNvSpPr/>
            <p:nvPr/>
          </p:nvSpPr>
          <p:spPr>
            <a:xfrm>
              <a:off x="1137655" y="3868048"/>
              <a:ext cx="37226" cy="37754"/>
            </a:xfrm>
            <a:custGeom>
              <a:avLst/>
              <a:gdLst/>
              <a:ahLst/>
              <a:cxnLst/>
              <a:rect l="l" t="t" r="r" b="b"/>
              <a:pathLst>
                <a:path w="1058" h="1073" extrusionOk="0">
                  <a:moveTo>
                    <a:pt x="526" y="0"/>
                  </a:moveTo>
                  <a:cubicBezTo>
                    <a:pt x="237" y="0"/>
                    <a:pt x="1" y="237"/>
                    <a:pt x="1" y="536"/>
                  </a:cubicBezTo>
                  <a:cubicBezTo>
                    <a:pt x="1" y="831"/>
                    <a:pt x="237" y="1072"/>
                    <a:pt x="526" y="1072"/>
                  </a:cubicBezTo>
                  <a:cubicBezTo>
                    <a:pt x="821" y="1072"/>
                    <a:pt x="1057" y="831"/>
                    <a:pt x="1057" y="536"/>
                  </a:cubicBezTo>
                  <a:cubicBezTo>
                    <a:pt x="1057" y="237"/>
                    <a:pt x="821" y="0"/>
                    <a:pt x="52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1" name="Google Shape;8521;p30"/>
            <p:cNvSpPr/>
            <p:nvPr/>
          </p:nvSpPr>
          <p:spPr>
            <a:xfrm>
              <a:off x="1119007" y="3401741"/>
              <a:ext cx="37191" cy="37578"/>
            </a:xfrm>
            <a:custGeom>
              <a:avLst/>
              <a:gdLst/>
              <a:ahLst/>
              <a:cxnLst/>
              <a:rect l="l" t="t" r="r" b="b"/>
              <a:pathLst>
                <a:path w="1057" h="1068" extrusionOk="0">
                  <a:moveTo>
                    <a:pt x="531" y="0"/>
                  </a:moveTo>
                  <a:cubicBezTo>
                    <a:pt x="237" y="0"/>
                    <a:pt x="0" y="237"/>
                    <a:pt x="0" y="531"/>
                  </a:cubicBezTo>
                  <a:cubicBezTo>
                    <a:pt x="0" y="831"/>
                    <a:pt x="237" y="1067"/>
                    <a:pt x="531" y="1067"/>
                  </a:cubicBezTo>
                  <a:cubicBezTo>
                    <a:pt x="820" y="1067"/>
                    <a:pt x="1056" y="831"/>
                    <a:pt x="1056" y="531"/>
                  </a:cubicBezTo>
                  <a:cubicBezTo>
                    <a:pt x="1056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2" name="Google Shape;8522;p30"/>
            <p:cNvSpPr/>
            <p:nvPr/>
          </p:nvSpPr>
          <p:spPr>
            <a:xfrm>
              <a:off x="869405" y="3166177"/>
              <a:ext cx="37366" cy="37578"/>
            </a:xfrm>
            <a:custGeom>
              <a:avLst/>
              <a:gdLst/>
              <a:ahLst/>
              <a:cxnLst/>
              <a:rect l="l" t="t" r="r" b="b"/>
              <a:pathLst>
                <a:path w="1062" h="1068" extrusionOk="0">
                  <a:moveTo>
                    <a:pt x="531" y="1"/>
                  </a:moveTo>
                  <a:cubicBezTo>
                    <a:pt x="237" y="1"/>
                    <a:pt x="0" y="237"/>
                    <a:pt x="0" y="537"/>
                  </a:cubicBezTo>
                  <a:cubicBezTo>
                    <a:pt x="0" y="831"/>
                    <a:pt x="237" y="1068"/>
                    <a:pt x="531" y="1068"/>
                  </a:cubicBezTo>
                  <a:cubicBezTo>
                    <a:pt x="825" y="1068"/>
                    <a:pt x="1062" y="831"/>
                    <a:pt x="1062" y="537"/>
                  </a:cubicBezTo>
                  <a:cubicBezTo>
                    <a:pt x="1062" y="237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3" name="Google Shape;8523;p30"/>
            <p:cNvSpPr/>
            <p:nvPr/>
          </p:nvSpPr>
          <p:spPr>
            <a:xfrm>
              <a:off x="1921260" y="406107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42"/>
                    <a:pt x="0" y="536"/>
                  </a:cubicBezTo>
                  <a:cubicBezTo>
                    <a:pt x="0" y="836"/>
                    <a:pt x="237" y="1072"/>
                    <a:pt x="531" y="1072"/>
                  </a:cubicBezTo>
                  <a:cubicBezTo>
                    <a:pt x="820" y="1072"/>
                    <a:pt x="1062" y="836"/>
                    <a:pt x="1062" y="536"/>
                  </a:cubicBezTo>
                  <a:cubicBezTo>
                    <a:pt x="1062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4" name="Google Shape;8524;p30"/>
            <p:cNvSpPr/>
            <p:nvPr/>
          </p:nvSpPr>
          <p:spPr>
            <a:xfrm>
              <a:off x="322841" y="4438045"/>
              <a:ext cx="37402" cy="37578"/>
            </a:xfrm>
            <a:custGeom>
              <a:avLst/>
              <a:gdLst/>
              <a:ahLst/>
              <a:cxnLst/>
              <a:rect l="l" t="t" r="r" b="b"/>
              <a:pathLst>
                <a:path w="1063" h="1068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68"/>
                    <a:pt x="531" y="1068"/>
                  </a:cubicBezTo>
                  <a:cubicBezTo>
                    <a:pt x="826" y="1068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30"/>
            <p:cNvSpPr/>
            <p:nvPr/>
          </p:nvSpPr>
          <p:spPr>
            <a:xfrm>
              <a:off x="1659977" y="4621675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2" y="1072"/>
                  </a:cubicBezTo>
                  <a:cubicBezTo>
                    <a:pt x="826" y="1072"/>
                    <a:pt x="1062" y="830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30"/>
            <p:cNvSpPr/>
            <p:nvPr/>
          </p:nvSpPr>
          <p:spPr>
            <a:xfrm>
              <a:off x="1006943" y="4108221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1"/>
                    <a:pt x="237" y="1072"/>
                    <a:pt x="531" y="1072"/>
                  </a:cubicBezTo>
                  <a:cubicBezTo>
                    <a:pt x="826" y="1072"/>
                    <a:pt x="1062" y="831"/>
                    <a:pt x="1062" y="536"/>
                  </a:cubicBezTo>
                  <a:cubicBezTo>
                    <a:pt x="1062" y="242"/>
                    <a:pt x="826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30"/>
            <p:cNvSpPr/>
            <p:nvPr/>
          </p:nvSpPr>
          <p:spPr>
            <a:xfrm>
              <a:off x="668041" y="2720243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0"/>
                  </a:moveTo>
                  <a:cubicBezTo>
                    <a:pt x="237" y="0"/>
                    <a:pt x="0" y="237"/>
                    <a:pt x="0" y="536"/>
                  </a:cubicBezTo>
                  <a:cubicBezTo>
                    <a:pt x="0" y="830"/>
                    <a:pt x="237" y="1072"/>
                    <a:pt x="531" y="1072"/>
                  </a:cubicBezTo>
                  <a:cubicBezTo>
                    <a:pt x="825" y="1072"/>
                    <a:pt x="1062" y="830"/>
                    <a:pt x="1062" y="536"/>
                  </a:cubicBezTo>
                  <a:cubicBezTo>
                    <a:pt x="1062" y="237"/>
                    <a:pt x="825" y="0"/>
                    <a:pt x="531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8" name="Google Shape;8528;p30"/>
            <p:cNvSpPr/>
            <p:nvPr/>
          </p:nvSpPr>
          <p:spPr>
            <a:xfrm>
              <a:off x="1538694" y="4400326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37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6" y="1073"/>
                    <a:pt x="1062" y="831"/>
                    <a:pt x="1062" y="537"/>
                  </a:cubicBezTo>
                  <a:cubicBezTo>
                    <a:pt x="1062" y="237"/>
                    <a:pt x="826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9" name="Google Shape;8529;p30"/>
            <p:cNvSpPr/>
            <p:nvPr/>
          </p:nvSpPr>
          <p:spPr>
            <a:xfrm>
              <a:off x="630675" y="4296636"/>
              <a:ext cx="37402" cy="37718"/>
            </a:xfrm>
            <a:custGeom>
              <a:avLst/>
              <a:gdLst/>
              <a:ahLst/>
              <a:cxnLst/>
              <a:rect l="l" t="t" r="r" b="b"/>
              <a:pathLst>
                <a:path w="1063" h="1072" extrusionOk="0">
                  <a:moveTo>
                    <a:pt x="532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6"/>
                    <a:pt x="237" y="1072"/>
                    <a:pt x="532" y="1072"/>
                  </a:cubicBezTo>
                  <a:cubicBezTo>
                    <a:pt x="826" y="1072"/>
                    <a:pt x="1062" y="836"/>
                    <a:pt x="1062" y="536"/>
                  </a:cubicBezTo>
                  <a:cubicBezTo>
                    <a:pt x="1062" y="242"/>
                    <a:pt x="826" y="0"/>
                    <a:pt x="53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30"/>
            <p:cNvSpPr/>
            <p:nvPr/>
          </p:nvSpPr>
          <p:spPr>
            <a:xfrm>
              <a:off x="55505" y="3547618"/>
              <a:ext cx="37366" cy="37754"/>
            </a:xfrm>
            <a:custGeom>
              <a:avLst/>
              <a:gdLst/>
              <a:ahLst/>
              <a:cxnLst/>
              <a:rect l="l" t="t" r="r" b="b"/>
              <a:pathLst>
                <a:path w="1062" h="1073" extrusionOk="0">
                  <a:moveTo>
                    <a:pt x="531" y="1"/>
                  </a:moveTo>
                  <a:cubicBezTo>
                    <a:pt x="237" y="1"/>
                    <a:pt x="0" y="242"/>
                    <a:pt x="0" y="537"/>
                  </a:cubicBezTo>
                  <a:cubicBezTo>
                    <a:pt x="0" y="836"/>
                    <a:pt x="237" y="1073"/>
                    <a:pt x="531" y="1073"/>
                  </a:cubicBezTo>
                  <a:cubicBezTo>
                    <a:pt x="825" y="1073"/>
                    <a:pt x="1062" y="836"/>
                    <a:pt x="1062" y="537"/>
                  </a:cubicBezTo>
                  <a:cubicBezTo>
                    <a:pt x="1062" y="242"/>
                    <a:pt x="825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30"/>
            <p:cNvSpPr/>
            <p:nvPr/>
          </p:nvSpPr>
          <p:spPr>
            <a:xfrm>
              <a:off x="1221607" y="3109600"/>
              <a:ext cx="37402" cy="37754"/>
            </a:xfrm>
            <a:custGeom>
              <a:avLst/>
              <a:gdLst/>
              <a:ahLst/>
              <a:cxnLst/>
              <a:rect l="l" t="t" r="r" b="b"/>
              <a:pathLst>
                <a:path w="1063" h="1073" extrusionOk="0">
                  <a:moveTo>
                    <a:pt x="531" y="1"/>
                  </a:moveTo>
                  <a:cubicBezTo>
                    <a:pt x="237" y="1"/>
                    <a:pt x="1" y="243"/>
                    <a:pt x="1" y="537"/>
                  </a:cubicBezTo>
                  <a:cubicBezTo>
                    <a:pt x="1" y="831"/>
                    <a:pt x="237" y="1073"/>
                    <a:pt x="531" y="1073"/>
                  </a:cubicBezTo>
                  <a:cubicBezTo>
                    <a:pt x="820" y="1073"/>
                    <a:pt x="1062" y="831"/>
                    <a:pt x="1062" y="537"/>
                  </a:cubicBezTo>
                  <a:cubicBezTo>
                    <a:pt x="1062" y="243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30"/>
            <p:cNvSpPr/>
            <p:nvPr/>
          </p:nvSpPr>
          <p:spPr>
            <a:xfrm>
              <a:off x="1450133" y="2556984"/>
              <a:ext cx="37402" cy="37542"/>
            </a:xfrm>
            <a:custGeom>
              <a:avLst/>
              <a:gdLst/>
              <a:ahLst/>
              <a:cxnLst/>
              <a:rect l="l" t="t" r="r" b="b"/>
              <a:pathLst>
                <a:path w="1063" h="1067" extrusionOk="0">
                  <a:moveTo>
                    <a:pt x="531" y="0"/>
                  </a:moveTo>
                  <a:cubicBezTo>
                    <a:pt x="237" y="0"/>
                    <a:pt x="1" y="237"/>
                    <a:pt x="1" y="531"/>
                  </a:cubicBezTo>
                  <a:cubicBezTo>
                    <a:pt x="1" y="830"/>
                    <a:pt x="237" y="1067"/>
                    <a:pt x="531" y="1067"/>
                  </a:cubicBezTo>
                  <a:cubicBezTo>
                    <a:pt x="820" y="1067"/>
                    <a:pt x="1062" y="830"/>
                    <a:pt x="1062" y="531"/>
                  </a:cubicBezTo>
                  <a:cubicBezTo>
                    <a:pt x="1062" y="237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30"/>
            <p:cNvSpPr/>
            <p:nvPr/>
          </p:nvSpPr>
          <p:spPr>
            <a:xfrm>
              <a:off x="951104" y="2682524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0"/>
                  </a:moveTo>
                  <a:cubicBezTo>
                    <a:pt x="237" y="0"/>
                    <a:pt x="1" y="242"/>
                    <a:pt x="1" y="536"/>
                  </a:cubicBezTo>
                  <a:cubicBezTo>
                    <a:pt x="1" y="830"/>
                    <a:pt x="237" y="1072"/>
                    <a:pt x="531" y="1072"/>
                  </a:cubicBezTo>
                  <a:cubicBezTo>
                    <a:pt x="820" y="1072"/>
                    <a:pt x="1057" y="830"/>
                    <a:pt x="1057" y="536"/>
                  </a:cubicBezTo>
                  <a:cubicBezTo>
                    <a:pt x="1057" y="242"/>
                    <a:pt x="820" y="0"/>
                    <a:pt x="53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4" name="Google Shape;8534;p30"/>
            <p:cNvSpPr/>
            <p:nvPr/>
          </p:nvSpPr>
          <p:spPr>
            <a:xfrm>
              <a:off x="267002" y="2594491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30"/>
            <p:cNvSpPr/>
            <p:nvPr/>
          </p:nvSpPr>
          <p:spPr>
            <a:xfrm>
              <a:off x="582612" y="3547618"/>
              <a:ext cx="37191" cy="37754"/>
            </a:xfrm>
            <a:custGeom>
              <a:avLst/>
              <a:gdLst/>
              <a:ahLst/>
              <a:cxnLst/>
              <a:rect l="l" t="t" r="r" b="b"/>
              <a:pathLst>
                <a:path w="1057" h="1073" extrusionOk="0">
                  <a:moveTo>
                    <a:pt x="531" y="1"/>
                  </a:moveTo>
                  <a:cubicBezTo>
                    <a:pt x="237" y="1"/>
                    <a:pt x="1" y="242"/>
                    <a:pt x="1" y="537"/>
                  </a:cubicBezTo>
                  <a:cubicBezTo>
                    <a:pt x="1" y="836"/>
                    <a:pt x="237" y="1073"/>
                    <a:pt x="531" y="1073"/>
                  </a:cubicBezTo>
                  <a:cubicBezTo>
                    <a:pt x="820" y="1073"/>
                    <a:pt x="1057" y="836"/>
                    <a:pt x="1057" y="537"/>
                  </a:cubicBezTo>
                  <a:cubicBezTo>
                    <a:pt x="1057" y="242"/>
                    <a:pt x="820" y="1"/>
                    <a:pt x="53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36" name="Google Shape;8536;p30"/>
          <p:cNvSpPr/>
          <p:nvPr/>
        </p:nvSpPr>
        <p:spPr>
          <a:xfrm>
            <a:off x="704425" y="0"/>
            <a:ext cx="5154900" cy="5154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7" name="Google Shape;8537;p30"/>
          <p:cNvSpPr txBox="1">
            <a:spLocks noGrp="1"/>
          </p:cNvSpPr>
          <p:nvPr>
            <p:ph type="title"/>
          </p:nvPr>
        </p:nvSpPr>
        <p:spPr>
          <a:xfrm>
            <a:off x="1455350" y="1633725"/>
            <a:ext cx="36528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538" name="Google Shape;8538;p30"/>
          <p:cNvSpPr txBox="1">
            <a:spLocks noGrp="1"/>
          </p:cNvSpPr>
          <p:nvPr>
            <p:ph type="subTitle" idx="1"/>
          </p:nvPr>
        </p:nvSpPr>
        <p:spPr>
          <a:xfrm flipH="1">
            <a:off x="1986825" y="2681000"/>
            <a:ext cx="2589900" cy="12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cLaren"/>
              <a:buNone/>
              <a:defRPr sz="2400" b="1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ssistant"/>
              <a:buChar char="●"/>
              <a:defRPr sz="18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○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"/>
              <a:buChar char="■"/>
              <a:defRPr sz="12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"/>
              <a:buChar char="●"/>
              <a:defRPr sz="12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"/>
              <a:buChar char="○"/>
              <a:defRPr sz="12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"/>
              <a:buChar char="■"/>
              <a:defRPr sz="12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"/>
              <a:buChar char="●"/>
              <a:defRPr sz="12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ssistant"/>
              <a:buChar char="○"/>
              <a:defRPr sz="12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ssistant"/>
              <a:buChar char="■"/>
              <a:defRPr sz="12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5" r:id="rId4"/>
    <p:sldLayoutId id="2147483658" r:id="rId5"/>
    <p:sldLayoutId id="2147483659" r:id="rId6"/>
    <p:sldLayoutId id="2147483665" r:id="rId7"/>
    <p:sldLayoutId id="2147483671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9q7lyqjKT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4" name="Google Shape;10904;p38"/>
          <p:cNvSpPr/>
          <p:nvPr/>
        </p:nvSpPr>
        <p:spPr>
          <a:xfrm>
            <a:off x="3129000" y="3393075"/>
            <a:ext cx="2886000" cy="9057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5" name="Google Shape;10905;p38"/>
          <p:cNvSpPr txBox="1">
            <a:spLocks noGrp="1"/>
          </p:cNvSpPr>
          <p:nvPr>
            <p:ph type="subTitle" idx="1"/>
          </p:nvPr>
        </p:nvSpPr>
        <p:spPr>
          <a:xfrm rot="1365">
            <a:off x="3262565" y="3404060"/>
            <a:ext cx="2752466" cy="8212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Mail: julia.guerrerod@colegio-auroradechile.cl</a:t>
            </a:r>
            <a:endParaRPr dirty="0"/>
          </a:p>
        </p:txBody>
      </p:sp>
      <p:sp>
        <p:nvSpPr>
          <p:cNvPr id="10906" name="Google Shape;10906;p38"/>
          <p:cNvSpPr txBox="1">
            <a:spLocks noGrp="1"/>
          </p:cNvSpPr>
          <p:nvPr>
            <p:ph type="ctrTitle"/>
          </p:nvPr>
        </p:nvSpPr>
        <p:spPr>
          <a:xfrm rot="901">
            <a:off x="1710600" y="1115666"/>
            <a:ext cx="5722800" cy="20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Englih  preschool</a:t>
            </a:r>
            <a:br>
              <a:rPr lang="en" sz="2800" dirty="0"/>
            </a:br>
            <a:r>
              <a:rPr lang="en" sz="2800" dirty="0"/>
              <a:t>Week: N° 21</a:t>
            </a:r>
            <a:br>
              <a:rPr lang="en" sz="2800" dirty="0"/>
            </a:br>
            <a:r>
              <a:rPr lang="en" sz="2800" dirty="0"/>
              <a:t>School: Aurora de Chile</a:t>
            </a:r>
            <a:br>
              <a:rPr lang="en" sz="2800" dirty="0"/>
            </a:br>
            <a:r>
              <a:rPr lang="en" sz="2800" dirty="0"/>
              <a:t>Teacher: Julia Guerrero</a:t>
            </a:r>
            <a:endParaRPr sz="2800" dirty="0"/>
          </a:p>
        </p:txBody>
      </p:sp>
      <p:grpSp>
        <p:nvGrpSpPr>
          <p:cNvPr id="10907" name="Google Shape;10907;p38"/>
          <p:cNvGrpSpPr/>
          <p:nvPr/>
        </p:nvGrpSpPr>
        <p:grpSpPr>
          <a:xfrm flipH="1">
            <a:off x="1510886" y="2796192"/>
            <a:ext cx="1170036" cy="1859621"/>
            <a:chOff x="4256925" y="3131750"/>
            <a:chExt cx="485875" cy="772300"/>
          </a:xfrm>
        </p:grpSpPr>
        <p:sp>
          <p:nvSpPr>
            <p:cNvPr id="10908" name="Google Shape;10908;p38"/>
            <p:cNvSpPr/>
            <p:nvPr/>
          </p:nvSpPr>
          <p:spPr>
            <a:xfrm>
              <a:off x="4561475" y="3190900"/>
              <a:ext cx="181325" cy="106950"/>
            </a:xfrm>
            <a:custGeom>
              <a:avLst/>
              <a:gdLst/>
              <a:ahLst/>
              <a:cxnLst/>
              <a:rect l="l" t="t" r="r" b="b"/>
              <a:pathLst>
                <a:path w="7253" h="4278" extrusionOk="0">
                  <a:moveTo>
                    <a:pt x="3077" y="1"/>
                  </a:moveTo>
                  <a:cubicBezTo>
                    <a:pt x="2821" y="1"/>
                    <a:pt x="2490" y="88"/>
                    <a:pt x="2062" y="309"/>
                  </a:cubicBezTo>
                  <a:cubicBezTo>
                    <a:pt x="1" y="1375"/>
                    <a:pt x="2979" y="4277"/>
                    <a:pt x="2979" y="4277"/>
                  </a:cubicBezTo>
                  <a:cubicBezTo>
                    <a:pt x="2979" y="4277"/>
                    <a:pt x="7252" y="3211"/>
                    <a:pt x="6483" y="1409"/>
                  </a:cubicBezTo>
                  <a:cubicBezTo>
                    <a:pt x="6214" y="780"/>
                    <a:pt x="5823" y="575"/>
                    <a:pt x="5429" y="575"/>
                  </a:cubicBezTo>
                  <a:cubicBezTo>
                    <a:pt x="4696" y="575"/>
                    <a:pt x="3950" y="1284"/>
                    <a:pt x="3950" y="1284"/>
                  </a:cubicBezTo>
                  <a:cubicBezTo>
                    <a:pt x="3950" y="1284"/>
                    <a:pt x="4060" y="1"/>
                    <a:pt x="3077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9" name="Google Shape;10909;p38"/>
            <p:cNvSpPr/>
            <p:nvPr/>
          </p:nvSpPr>
          <p:spPr>
            <a:xfrm>
              <a:off x="4581725" y="3182650"/>
              <a:ext cx="153675" cy="124350"/>
            </a:xfrm>
            <a:custGeom>
              <a:avLst/>
              <a:gdLst/>
              <a:ahLst/>
              <a:cxnLst/>
              <a:rect l="l" t="t" r="r" b="b"/>
              <a:pathLst>
                <a:path w="6147" h="4974" extrusionOk="0">
                  <a:moveTo>
                    <a:pt x="2296" y="663"/>
                  </a:moveTo>
                  <a:cubicBezTo>
                    <a:pt x="2384" y="663"/>
                    <a:pt x="2470" y="687"/>
                    <a:pt x="2545" y="734"/>
                  </a:cubicBezTo>
                  <a:cubicBezTo>
                    <a:pt x="2804" y="905"/>
                    <a:pt x="2826" y="1418"/>
                    <a:pt x="2813" y="1583"/>
                  </a:cubicBezTo>
                  <a:lnTo>
                    <a:pt x="2740" y="2448"/>
                  </a:lnTo>
                  <a:lnTo>
                    <a:pt x="2740" y="2448"/>
                  </a:lnTo>
                  <a:lnTo>
                    <a:pt x="3369" y="1855"/>
                  </a:lnTo>
                  <a:cubicBezTo>
                    <a:pt x="3564" y="1669"/>
                    <a:pt x="4136" y="1236"/>
                    <a:pt x="4619" y="1236"/>
                  </a:cubicBezTo>
                  <a:cubicBezTo>
                    <a:pt x="4668" y="1236"/>
                    <a:pt x="4716" y="1241"/>
                    <a:pt x="4762" y="1250"/>
                  </a:cubicBezTo>
                  <a:cubicBezTo>
                    <a:pt x="5016" y="1302"/>
                    <a:pt x="5211" y="1507"/>
                    <a:pt x="5367" y="1870"/>
                  </a:cubicBezTo>
                  <a:cubicBezTo>
                    <a:pt x="5462" y="2072"/>
                    <a:pt x="5456" y="2304"/>
                    <a:pt x="5352" y="2500"/>
                  </a:cubicBezTo>
                  <a:cubicBezTo>
                    <a:pt x="4933" y="3343"/>
                    <a:pt x="3131" y="3999"/>
                    <a:pt x="2270" y="4238"/>
                  </a:cubicBezTo>
                  <a:cubicBezTo>
                    <a:pt x="1738" y="3682"/>
                    <a:pt x="739" y="2435"/>
                    <a:pt x="865" y="1598"/>
                  </a:cubicBezTo>
                  <a:cubicBezTo>
                    <a:pt x="907" y="1317"/>
                    <a:pt x="1084" y="1100"/>
                    <a:pt x="1402" y="936"/>
                  </a:cubicBezTo>
                  <a:cubicBezTo>
                    <a:pt x="1750" y="755"/>
                    <a:pt x="2047" y="664"/>
                    <a:pt x="2267" y="664"/>
                  </a:cubicBezTo>
                  <a:cubicBezTo>
                    <a:pt x="2276" y="663"/>
                    <a:pt x="2286" y="663"/>
                    <a:pt x="2296" y="663"/>
                  </a:cubicBezTo>
                  <a:close/>
                  <a:moveTo>
                    <a:pt x="2271" y="1"/>
                  </a:moveTo>
                  <a:cubicBezTo>
                    <a:pt x="1937" y="1"/>
                    <a:pt x="1545" y="116"/>
                    <a:pt x="1100" y="346"/>
                  </a:cubicBezTo>
                  <a:cubicBezTo>
                    <a:pt x="593" y="609"/>
                    <a:pt x="284" y="1009"/>
                    <a:pt x="211" y="1501"/>
                  </a:cubicBezTo>
                  <a:cubicBezTo>
                    <a:pt x="0" y="2912"/>
                    <a:pt x="1738" y="4650"/>
                    <a:pt x="1937" y="4845"/>
                  </a:cubicBezTo>
                  <a:lnTo>
                    <a:pt x="2071" y="4974"/>
                  </a:lnTo>
                  <a:lnTo>
                    <a:pt x="2248" y="4925"/>
                  </a:lnTo>
                  <a:cubicBezTo>
                    <a:pt x="2557" y="4849"/>
                    <a:pt x="5276" y="4137"/>
                    <a:pt x="5944" y="2793"/>
                  </a:cubicBezTo>
                  <a:cubicBezTo>
                    <a:pt x="6134" y="2423"/>
                    <a:pt x="6146" y="1986"/>
                    <a:pt x="5975" y="1608"/>
                  </a:cubicBezTo>
                  <a:cubicBezTo>
                    <a:pt x="5734" y="1036"/>
                    <a:pt x="5370" y="697"/>
                    <a:pt x="4897" y="599"/>
                  </a:cubicBezTo>
                  <a:cubicBezTo>
                    <a:pt x="4805" y="581"/>
                    <a:pt x="4713" y="573"/>
                    <a:pt x="4622" y="573"/>
                  </a:cubicBezTo>
                  <a:cubicBezTo>
                    <a:pt x="4170" y="573"/>
                    <a:pt x="3736" y="778"/>
                    <a:pt x="3418" y="981"/>
                  </a:cubicBezTo>
                  <a:cubicBezTo>
                    <a:pt x="3351" y="697"/>
                    <a:pt x="3207" y="383"/>
                    <a:pt x="2911" y="184"/>
                  </a:cubicBezTo>
                  <a:cubicBezTo>
                    <a:pt x="2729" y="62"/>
                    <a:pt x="2515" y="1"/>
                    <a:pt x="22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0" name="Google Shape;10910;p38"/>
            <p:cNvSpPr/>
            <p:nvPr/>
          </p:nvSpPr>
          <p:spPr>
            <a:xfrm>
              <a:off x="4265775" y="3140025"/>
              <a:ext cx="451975" cy="755850"/>
            </a:xfrm>
            <a:custGeom>
              <a:avLst/>
              <a:gdLst/>
              <a:ahLst/>
              <a:cxnLst/>
              <a:rect l="l" t="t" r="r" b="b"/>
              <a:pathLst>
                <a:path w="18079" h="30234" extrusionOk="0">
                  <a:moveTo>
                    <a:pt x="7225" y="0"/>
                  </a:moveTo>
                  <a:cubicBezTo>
                    <a:pt x="7114" y="0"/>
                    <a:pt x="7000" y="11"/>
                    <a:pt x="6883" y="32"/>
                  </a:cubicBezTo>
                  <a:cubicBezTo>
                    <a:pt x="3697" y="612"/>
                    <a:pt x="5395" y="3224"/>
                    <a:pt x="7463" y="4675"/>
                  </a:cubicBezTo>
                  <a:cubicBezTo>
                    <a:pt x="6708" y="4267"/>
                    <a:pt x="5682" y="3800"/>
                    <a:pt x="4940" y="3800"/>
                  </a:cubicBezTo>
                  <a:cubicBezTo>
                    <a:pt x="4516" y="3800"/>
                    <a:pt x="4184" y="3953"/>
                    <a:pt x="4048" y="4357"/>
                  </a:cubicBezTo>
                  <a:cubicBezTo>
                    <a:pt x="3389" y="6343"/>
                    <a:pt x="4995" y="6221"/>
                    <a:pt x="6822" y="6263"/>
                  </a:cubicBezTo>
                  <a:cubicBezTo>
                    <a:pt x="5838" y="6673"/>
                    <a:pt x="1705" y="8722"/>
                    <a:pt x="3233" y="13775"/>
                  </a:cubicBezTo>
                  <a:cubicBezTo>
                    <a:pt x="3755" y="15492"/>
                    <a:pt x="5090" y="16539"/>
                    <a:pt x="6685" y="17077"/>
                  </a:cubicBezTo>
                  <a:cubicBezTo>
                    <a:pt x="6581" y="17138"/>
                    <a:pt x="6465" y="17211"/>
                    <a:pt x="6345" y="17294"/>
                  </a:cubicBezTo>
                  <a:cubicBezTo>
                    <a:pt x="6306" y="17294"/>
                    <a:pt x="6269" y="17294"/>
                    <a:pt x="6229" y="17291"/>
                  </a:cubicBezTo>
                  <a:lnTo>
                    <a:pt x="6138" y="17285"/>
                  </a:lnTo>
                  <a:cubicBezTo>
                    <a:pt x="6016" y="17278"/>
                    <a:pt x="5893" y="17269"/>
                    <a:pt x="5777" y="17254"/>
                  </a:cubicBezTo>
                  <a:cubicBezTo>
                    <a:pt x="5655" y="17242"/>
                    <a:pt x="5539" y="17224"/>
                    <a:pt x="5423" y="17205"/>
                  </a:cubicBezTo>
                  <a:cubicBezTo>
                    <a:pt x="5402" y="17199"/>
                    <a:pt x="5377" y="17196"/>
                    <a:pt x="5353" y="17193"/>
                  </a:cubicBezTo>
                  <a:cubicBezTo>
                    <a:pt x="5240" y="17172"/>
                    <a:pt x="5130" y="17147"/>
                    <a:pt x="5023" y="17123"/>
                  </a:cubicBezTo>
                  <a:cubicBezTo>
                    <a:pt x="4216" y="16921"/>
                    <a:pt x="3566" y="16551"/>
                    <a:pt x="3080" y="16020"/>
                  </a:cubicBezTo>
                  <a:cubicBezTo>
                    <a:pt x="2329" y="15195"/>
                    <a:pt x="2112" y="14132"/>
                    <a:pt x="2054" y="13454"/>
                  </a:cubicBezTo>
                  <a:cubicBezTo>
                    <a:pt x="2060" y="13427"/>
                    <a:pt x="2060" y="13396"/>
                    <a:pt x="2054" y="13372"/>
                  </a:cubicBezTo>
                  <a:cubicBezTo>
                    <a:pt x="2047" y="13320"/>
                    <a:pt x="2047" y="13268"/>
                    <a:pt x="2047" y="13219"/>
                  </a:cubicBezTo>
                  <a:cubicBezTo>
                    <a:pt x="2209" y="13069"/>
                    <a:pt x="2454" y="12822"/>
                    <a:pt x="2399" y="12733"/>
                  </a:cubicBezTo>
                  <a:cubicBezTo>
                    <a:pt x="2384" y="12711"/>
                    <a:pt x="2361" y="12702"/>
                    <a:pt x="2333" y="12702"/>
                  </a:cubicBezTo>
                  <a:cubicBezTo>
                    <a:pt x="2266" y="12702"/>
                    <a:pt x="2171" y="12756"/>
                    <a:pt x="2093" y="12810"/>
                  </a:cubicBezTo>
                  <a:cubicBezTo>
                    <a:pt x="2176" y="12345"/>
                    <a:pt x="2329" y="11853"/>
                    <a:pt x="2173" y="11756"/>
                  </a:cubicBezTo>
                  <a:cubicBezTo>
                    <a:pt x="2168" y="11753"/>
                    <a:pt x="2163" y="11751"/>
                    <a:pt x="2158" y="11751"/>
                  </a:cubicBezTo>
                  <a:cubicBezTo>
                    <a:pt x="2062" y="11751"/>
                    <a:pt x="1881" y="12280"/>
                    <a:pt x="1849" y="12376"/>
                  </a:cubicBezTo>
                  <a:lnTo>
                    <a:pt x="1846" y="12376"/>
                  </a:lnTo>
                  <a:cubicBezTo>
                    <a:pt x="1867" y="12260"/>
                    <a:pt x="1983" y="11563"/>
                    <a:pt x="1855" y="11508"/>
                  </a:cubicBezTo>
                  <a:cubicBezTo>
                    <a:pt x="1850" y="11506"/>
                    <a:pt x="1845" y="11505"/>
                    <a:pt x="1840" y="11505"/>
                  </a:cubicBezTo>
                  <a:cubicBezTo>
                    <a:pt x="1698" y="11505"/>
                    <a:pt x="1510" y="12263"/>
                    <a:pt x="1510" y="12263"/>
                  </a:cubicBezTo>
                  <a:cubicBezTo>
                    <a:pt x="1510" y="12263"/>
                    <a:pt x="1641" y="11603"/>
                    <a:pt x="1440" y="11603"/>
                  </a:cubicBezTo>
                  <a:cubicBezTo>
                    <a:pt x="1302" y="11603"/>
                    <a:pt x="1229" y="12229"/>
                    <a:pt x="1198" y="12620"/>
                  </a:cubicBezTo>
                  <a:cubicBezTo>
                    <a:pt x="1192" y="12645"/>
                    <a:pt x="1186" y="12672"/>
                    <a:pt x="1183" y="12696"/>
                  </a:cubicBezTo>
                  <a:cubicBezTo>
                    <a:pt x="1174" y="12791"/>
                    <a:pt x="981" y="14997"/>
                    <a:pt x="2435" y="16597"/>
                  </a:cubicBezTo>
                  <a:cubicBezTo>
                    <a:pt x="3159" y="17395"/>
                    <a:pt x="4152" y="17889"/>
                    <a:pt x="5398" y="18079"/>
                  </a:cubicBezTo>
                  <a:cubicBezTo>
                    <a:pt x="4604" y="18894"/>
                    <a:pt x="3957" y="20098"/>
                    <a:pt x="4390" y="21714"/>
                  </a:cubicBezTo>
                  <a:cubicBezTo>
                    <a:pt x="4369" y="21717"/>
                    <a:pt x="4348" y="21723"/>
                    <a:pt x="4326" y="21726"/>
                  </a:cubicBezTo>
                  <a:lnTo>
                    <a:pt x="4229" y="21751"/>
                  </a:lnTo>
                  <a:lnTo>
                    <a:pt x="4134" y="21775"/>
                  </a:lnTo>
                  <a:lnTo>
                    <a:pt x="4054" y="21793"/>
                  </a:lnTo>
                  <a:lnTo>
                    <a:pt x="3966" y="21821"/>
                  </a:lnTo>
                  <a:cubicBezTo>
                    <a:pt x="3938" y="21827"/>
                    <a:pt x="3914" y="21836"/>
                    <a:pt x="3889" y="21842"/>
                  </a:cubicBezTo>
                  <a:cubicBezTo>
                    <a:pt x="3838" y="21857"/>
                    <a:pt x="3789" y="21876"/>
                    <a:pt x="3737" y="21891"/>
                  </a:cubicBezTo>
                  <a:cubicBezTo>
                    <a:pt x="3205" y="22065"/>
                    <a:pt x="2716" y="22343"/>
                    <a:pt x="2295" y="22710"/>
                  </a:cubicBezTo>
                  <a:cubicBezTo>
                    <a:pt x="1430" y="23467"/>
                    <a:pt x="981" y="24561"/>
                    <a:pt x="954" y="25963"/>
                  </a:cubicBezTo>
                  <a:lnTo>
                    <a:pt x="404" y="26003"/>
                  </a:lnTo>
                  <a:cubicBezTo>
                    <a:pt x="175" y="26024"/>
                    <a:pt x="1" y="26220"/>
                    <a:pt x="7" y="26452"/>
                  </a:cubicBezTo>
                  <a:cubicBezTo>
                    <a:pt x="16" y="26681"/>
                    <a:pt x="206" y="26864"/>
                    <a:pt x="435" y="26867"/>
                  </a:cubicBezTo>
                  <a:lnTo>
                    <a:pt x="468" y="26867"/>
                  </a:lnTo>
                  <a:lnTo>
                    <a:pt x="1421" y="26797"/>
                  </a:lnTo>
                  <a:cubicBezTo>
                    <a:pt x="1653" y="26779"/>
                    <a:pt x="1831" y="26583"/>
                    <a:pt x="1821" y="26351"/>
                  </a:cubicBezTo>
                  <a:cubicBezTo>
                    <a:pt x="1773" y="25019"/>
                    <a:pt x="2124" y="24014"/>
                    <a:pt x="2863" y="23360"/>
                  </a:cubicBezTo>
                  <a:cubicBezTo>
                    <a:pt x="3178" y="23092"/>
                    <a:pt x="3538" y="22881"/>
                    <a:pt x="3932" y="22743"/>
                  </a:cubicBezTo>
                  <a:cubicBezTo>
                    <a:pt x="4002" y="22716"/>
                    <a:pt x="4073" y="22694"/>
                    <a:pt x="4146" y="22673"/>
                  </a:cubicBezTo>
                  <a:lnTo>
                    <a:pt x="4183" y="22661"/>
                  </a:lnTo>
                  <a:cubicBezTo>
                    <a:pt x="4216" y="22652"/>
                    <a:pt x="4247" y="22642"/>
                    <a:pt x="4280" y="22633"/>
                  </a:cubicBezTo>
                  <a:lnTo>
                    <a:pt x="4320" y="22621"/>
                  </a:lnTo>
                  <a:cubicBezTo>
                    <a:pt x="4354" y="22612"/>
                    <a:pt x="4387" y="22603"/>
                    <a:pt x="4421" y="22597"/>
                  </a:cubicBezTo>
                  <a:lnTo>
                    <a:pt x="4442" y="22591"/>
                  </a:lnTo>
                  <a:cubicBezTo>
                    <a:pt x="4549" y="22566"/>
                    <a:pt x="4656" y="22545"/>
                    <a:pt x="4763" y="22526"/>
                  </a:cubicBezTo>
                  <a:cubicBezTo>
                    <a:pt x="5468" y="23532"/>
                    <a:pt x="6866" y="23987"/>
                    <a:pt x="8286" y="23987"/>
                  </a:cubicBezTo>
                  <a:cubicBezTo>
                    <a:pt x="8885" y="23987"/>
                    <a:pt x="9488" y="23906"/>
                    <a:pt x="10045" y="23751"/>
                  </a:cubicBezTo>
                  <a:cubicBezTo>
                    <a:pt x="10139" y="23819"/>
                    <a:pt x="10323" y="23971"/>
                    <a:pt x="10515" y="24261"/>
                  </a:cubicBezTo>
                  <a:cubicBezTo>
                    <a:pt x="10732" y="24591"/>
                    <a:pt x="10958" y="25105"/>
                    <a:pt x="11068" y="25874"/>
                  </a:cubicBezTo>
                  <a:cubicBezTo>
                    <a:pt x="11325" y="27664"/>
                    <a:pt x="9938" y="29259"/>
                    <a:pt x="9922" y="29274"/>
                  </a:cubicBezTo>
                  <a:cubicBezTo>
                    <a:pt x="9703" y="29522"/>
                    <a:pt x="9834" y="29916"/>
                    <a:pt x="10158" y="29983"/>
                  </a:cubicBezTo>
                  <a:lnTo>
                    <a:pt x="11312" y="30224"/>
                  </a:lnTo>
                  <a:cubicBezTo>
                    <a:pt x="11340" y="30230"/>
                    <a:pt x="11370" y="30233"/>
                    <a:pt x="11401" y="30233"/>
                  </a:cubicBezTo>
                  <a:cubicBezTo>
                    <a:pt x="11621" y="30233"/>
                    <a:pt x="11807" y="30065"/>
                    <a:pt x="11829" y="29845"/>
                  </a:cubicBezTo>
                  <a:cubicBezTo>
                    <a:pt x="11853" y="29622"/>
                    <a:pt x="11703" y="29421"/>
                    <a:pt x="11486" y="29378"/>
                  </a:cubicBezTo>
                  <a:lnTo>
                    <a:pt x="10998" y="29274"/>
                  </a:lnTo>
                  <a:cubicBezTo>
                    <a:pt x="11468" y="28556"/>
                    <a:pt x="12137" y="27237"/>
                    <a:pt x="11923" y="25752"/>
                  </a:cubicBezTo>
                  <a:cubicBezTo>
                    <a:pt x="11798" y="24872"/>
                    <a:pt x="11532" y="24252"/>
                    <a:pt x="11251" y="23819"/>
                  </a:cubicBezTo>
                  <a:cubicBezTo>
                    <a:pt x="11160" y="23675"/>
                    <a:pt x="11056" y="23541"/>
                    <a:pt x="10943" y="23412"/>
                  </a:cubicBezTo>
                  <a:cubicBezTo>
                    <a:pt x="11853" y="22969"/>
                    <a:pt x="12495" y="22276"/>
                    <a:pt x="12537" y="21387"/>
                  </a:cubicBezTo>
                  <a:cubicBezTo>
                    <a:pt x="12592" y="20260"/>
                    <a:pt x="12296" y="19362"/>
                    <a:pt x="11905" y="18681"/>
                  </a:cubicBezTo>
                  <a:lnTo>
                    <a:pt x="11905" y="18681"/>
                  </a:lnTo>
                  <a:cubicBezTo>
                    <a:pt x="12189" y="18720"/>
                    <a:pt x="12476" y="18739"/>
                    <a:pt x="12763" y="18742"/>
                  </a:cubicBezTo>
                  <a:cubicBezTo>
                    <a:pt x="13738" y="18742"/>
                    <a:pt x="14599" y="18500"/>
                    <a:pt x="15335" y="18018"/>
                  </a:cubicBezTo>
                  <a:cubicBezTo>
                    <a:pt x="17147" y="16839"/>
                    <a:pt x="17516" y="14651"/>
                    <a:pt x="17532" y="14560"/>
                  </a:cubicBezTo>
                  <a:cubicBezTo>
                    <a:pt x="17535" y="14535"/>
                    <a:pt x="17538" y="14508"/>
                    <a:pt x="17538" y="14483"/>
                  </a:cubicBezTo>
                  <a:cubicBezTo>
                    <a:pt x="17605" y="14099"/>
                    <a:pt x="17697" y="13472"/>
                    <a:pt x="17562" y="13439"/>
                  </a:cubicBezTo>
                  <a:lnTo>
                    <a:pt x="17565" y="13433"/>
                  </a:lnTo>
                  <a:cubicBezTo>
                    <a:pt x="17558" y="13431"/>
                    <a:pt x="17551" y="13430"/>
                    <a:pt x="17544" y="13430"/>
                  </a:cubicBezTo>
                  <a:cubicBezTo>
                    <a:pt x="17367" y="13430"/>
                    <a:pt x="17327" y="14053"/>
                    <a:pt x="17327" y="14053"/>
                  </a:cubicBezTo>
                  <a:cubicBezTo>
                    <a:pt x="17327" y="14053"/>
                    <a:pt x="17339" y="13234"/>
                    <a:pt x="17192" y="13234"/>
                  </a:cubicBezTo>
                  <a:cubicBezTo>
                    <a:pt x="17190" y="13234"/>
                    <a:pt x="17188" y="13234"/>
                    <a:pt x="17186" y="13234"/>
                  </a:cubicBezTo>
                  <a:cubicBezTo>
                    <a:pt x="17049" y="13255"/>
                    <a:pt x="16985" y="13958"/>
                    <a:pt x="16976" y="14074"/>
                  </a:cubicBezTo>
                  <a:lnTo>
                    <a:pt x="16973" y="14074"/>
                  </a:lnTo>
                  <a:cubicBezTo>
                    <a:pt x="16967" y="13970"/>
                    <a:pt x="16923" y="13392"/>
                    <a:pt x="16825" y="13392"/>
                  </a:cubicBezTo>
                  <a:cubicBezTo>
                    <a:pt x="16822" y="13392"/>
                    <a:pt x="16820" y="13392"/>
                    <a:pt x="16817" y="13393"/>
                  </a:cubicBezTo>
                  <a:cubicBezTo>
                    <a:pt x="16640" y="13448"/>
                    <a:pt x="16664" y="13964"/>
                    <a:pt x="16624" y="14435"/>
                  </a:cubicBezTo>
                  <a:cubicBezTo>
                    <a:pt x="16556" y="14354"/>
                    <a:pt x="16465" y="14266"/>
                    <a:pt x="16396" y="14266"/>
                  </a:cubicBezTo>
                  <a:cubicBezTo>
                    <a:pt x="16379" y="14266"/>
                    <a:pt x="16363" y="14272"/>
                    <a:pt x="16350" y="14285"/>
                  </a:cubicBezTo>
                  <a:cubicBezTo>
                    <a:pt x="16273" y="14355"/>
                    <a:pt x="16447" y="14655"/>
                    <a:pt x="16566" y="14841"/>
                  </a:cubicBezTo>
                  <a:cubicBezTo>
                    <a:pt x="16554" y="14890"/>
                    <a:pt x="16539" y="14942"/>
                    <a:pt x="16521" y="14987"/>
                  </a:cubicBezTo>
                  <a:cubicBezTo>
                    <a:pt x="16508" y="15015"/>
                    <a:pt x="16502" y="15042"/>
                    <a:pt x="16499" y="15073"/>
                  </a:cubicBezTo>
                  <a:cubicBezTo>
                    <a:pt x="16276" y="15711"/>
                    <a:pt x="15800" y="16677"/>
                    <a:pt x="14865" y="17288"/>
                  </a:cubicBezTo>
                  <a:cubicBezTo>
                    <a:pt x="14272" y="17675"/>
                    <a:pt x="13567" y="17868"/>
                    <a:pt x="12759" y="17868"/>
                  </a:cubicBezTo>
                  <a:cubicBezTo>
                    <a:pt x="12617" y="17868"/>
                    <a:pt x="12472" y="17862"/>
                    <a:pt x="12323" y="17850"/>
                  </a:cubicBezTo>
                  <a:cubicBezTo>
                    <a:pt x="12232" y="17841"/>
                    <a:pt x="12134" y="17831"/>
                    <a:pt x="12039" y="17819"/>
                  </a:cubicBezTo>
                  <a:lnTo>
                    <a:pt x="12030" y="17819"/>
                  </a:lnTo>
                  <a:cubicBezTo>
                    <a:pt x="11942" y="17807"/>
                    <a:pt x="11850" y="17792"/>
                    <a:pt x="11758" y="17776"/>
                  </a:cubicBezTo>
                  <a:lnTo>
                    <a:pt x="11728" y="17773"/>
                  </a:lnTo>
                  <a:cubicBezTo>
                    <a:pt x="11645" y="17758"/>
                    <a:pt x="11560" y="17740"/>
                    <a:pt x="11471" y="17721"/>
                  </a:cubicBezTo>
                  <a:lnTo>
                    <a:pt x="11422" y="17712"/>
                  </a:lnTo>
                  <a:cubicBezTo>
                    <a:pt x="11322" y="17691"/>
                    <a:pt x="11221" y="17666"/>
                    <a:pt x="11117" y="17639"/>
                  </a:cubicBezTo>
                  <a:lnTo>
                    <a:pt x="11111" y="17639"/>
                  </a:lnTo>
                  <a:cubicBezTo>
                    <a:pt x="11068" y="17596"/>
                    <a:pt x="11028" y="17556"/>
                    <a:pt x="10989" y="17520"/>
                  </a:cubicBezTo>
                  <a:lnTo>
                    <a:pt x="10979" y="17511"/>
                  </a:lnTo>
                  <a:lnTo>
                    <a:pt x="10921" y="17456"/>
                  </a:lnTo>
                  <a:cubicBezTo>
                    <a:pt x="12586" y="17257"/>
                    <a:pt x="14034" y="16674"/>
                    <a:pt x="14666" y="15886"/>
                  </a:cubicBezTo>
                  <a:cubicBezTo>
                    <a:pt x="16444" y="13677"/>
                    <a:pt x="18078" y="8774"/>
                    <a:pt x="11929" y="5463"/>
                  </a:cubicBezTo>
                  <a:cubicBezTo>
                    <a:pt x="11929" y="5463"/>
                    <a:pt x="13179" y="2292"/>
                    <a:pt x="11544" y="2100"/>
                  </a:cubicBezTo>
                  <a:cubicBezTo>
                    <a:pt x="11478" y="2092"/>
                    <a:pt x="11415" y="2088"/>
                    <a:pt x="11355" y="2088"/>
                  </a:cubicBezTo>
                  <a:cubicBezTo>
                    <a:pt x="10188" y="2088"/>
                    <a:pt x="10278" y="3540"/>
                    <a:pt x="10417" y="4351"/>
                  </a:cubicBezTo>
                  <a:cubicBezTo>
                    <a:pt x="10108" y="3086"/>
                    <a:pt x="9154" y="0"/>
                    <a:pt x="7225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1" name="Google Shape;10911;p38"/>
            <p:cNvSpPr/>
            <p:nvPr/>
          </p:nvSpPr>
          <p:spPr>
            <a:xfrm>
              <a:off x="4256925" y="3131750"/>
              <a:ext cx="459450" cy="772300"/>
            </a:xfrm>
            <a:custGeom>
              <a:avLst/>
              <a:gdLst/>
              <a:ahLst/>
              <a:cxnLst/>
              <a:rect l="l" t="t" r="r" b="b"/>
              <a:pathLst>
                <a:path w="18378" h="30892" extrusionOk="0">
                  <a:moveTo>
                    <a:pt x="3046" y="13284"/>
                  </a:moveTo>
                  <a:cubicBezTo>
                    <a:pt x="3104" y="13593"/>
                    <a:pt x="3180" y="13898"/>
                    <a:pt x="3272" y="14200"/>
                  </a:cubicBezTo>
                  <a:cubicBezTo>
                    <a:pt x="3660" y="15480"/>
                    <a:pt x="4500" y="16498"/>
                    <a:pt x="5731" y="17191"/>
                  </a:cubicBezTo>
                  <a:cubicBezTo>
                    <a:pt x="5627" y="17170"/>
                    <a:pt x="5536" y="17151"/>
                    <a:pt x="5456" y="17130"/>
                  </a:cubicBezTo>
                  <a:cubicBezTo>
                    <a:pt x="4717" y="16947"/>
                    <a:pt x="4118" y="16608"/>
                    <a:pt x="3678" y="16125"/>
                  </a:cubicBezTo>
                  <a:cubicBezTo>
                    <a:pt x="3012" y="15395"/>
                    <a:pt x="2802" y="14457"/>
                    <a:pt x="2741" y="13785"/>
                  </a:cubicBezTo>
                  <a:lnTo>
                    <a:pt x="2741" y="13782"/>
                  </a:lnTo>
                  <a:cubicBezTo>
                    <a:pt x="2744" y="13748"/>
                    <a:pt x="2741" y="13715"/>
                    <a:pt x="2738" y="13681"/>
                  </a:cubicBezTo>
                  <a:cubicBezTo>
                    <a:pt x="2857" y="13568"/>
                    <a:pt x="2982" y="13431"/>
                    <a:pt x="3046" y="13284"/>
                  </a:cubicBezTo>
                  <a:close/>
                  <a:moveTo>
                    <a:pt x="16355" y="14650"/>
                  </a:moveTo>
                  <a:lnTo>
                    <a:pt x="16355" y="14650"/>
                  </a:lnTo>
                  <a:cubicBezTo>
                    <a:pt x="16346" y="14839"/>
                    <a:pt x="16453" y="15050"/>
                    <a:pt x="16560" y="15221"/>
                  </a:cubicBezTo>
                  <a:cubicBezTo>
                    <a:pt x="16548" y="15257"/>
                    <a:pt x="16536" y="15291"/>
                    <a:pt x="16529" y="15328"/>
                  </a:cubicBezTo>
                  <a:cubicBezTo>
                    <a:pt x="16306" y="15957"/>
                    <a:pt x="15867" y="16806"/>
                    <a:pt x="15039" y="17344"/>
                  </a:cubicBezTo>
                  <a:cubicBezTo>
                    <a:pt x="14504" y="17694"/>
                    <a:pt x="13857" y="17870"/>
                    <a:pt x="13112" y="17870"/>
                  </a:cubicBezTo>
                  <a:cubicBezTo>
                    <a:pt x="12980" y="17870"/>
                    <a:pt x="12846" y="17865"/>
                    <a:pt x="12708" y="17854"/>
                  </a:cubicBezTo>
                  <a:lnTo>
                    <a:pt x="12708" y="17851"/>
                  </a:lnTo>
                  <a:cubicBezTo>
                    <a:pt x="13869" y="17542"/>
                    <a:pt x="14788" y="17038"/>
                    <a:pt x="15280" y="16424"/>
                  </a:cubicBezTo>
                  <a:cubicBezTo>
                    <a:pt x="15714" y="15881"/>
                    <a:pt x="16074" y="15285"/>
                    <a:pt x="16355" y="14650"/>
                  </a:cubicBezTo>
                  <a:close/>
                  <a:moveTo>
                    <a:pt x="7572" y="665"/>
                  </a:moveTo>
                  <a:cubicBezTo>
                    <a:pt x="9310" y="665"/>
                    <a:pt x="10209" y="3768"/>
                    <a:pt x="10451" y="4762"/>
                  </a:cubicBezTo>
                  <a:lnTo>
                    <a:pt x="11101" y="4624"/>
                  </a:lnTo>
                  <a:cubicBezTo>
                    <a:pt x="10955" y="3799"/>
                    <a:pt x="11016" y="3173"/>
                    <a:pt x="11266" y="2910"/>
                  </a:cubicBezTo>
                  <a:cubicBezTo>
                    <a:pt x="11370" y="2802"/>
                    <a:pt x="11518" y="2749"/>
                    <a:pt x="11714" y="2749"/>
                  </a:cubicBezTo>
                  <a:cubicBezTo>
                    <a:pt x="11761" y="2749"/>
                    <a:pt x="11810" y="2752"/>
                    <a:pt x="11862" y="2758"/>
                  </a:cubicBezTo>
                  <a:cubicBezTo>
                    <a:pt x="12054" y="2782"/>
                    <a:pt x="12186" y="2858"/>
                    <a:pt x="12271" y="3002"/>
                  </a:cubicBezTo>
                  <a:cubicBezTo>
                    <a:pt x="12604" y="3555"/>
                    <a:pt x="12265" y="4933"/>
                    <a:pt x="11975" y="5672"/>
                  </a:cubicBezTo>
                  <a:lnTo>
                    <a:pt x="11868" y="5944"/>
                  </a:lnTo>
                  <a:lnTo>
                    <a:pt x="12128" y="6084"/>
                  </a:lnTo>
                  <a:cubicBezTo>
                    <a:pt x="14458" y="7340"/>
                    <a:pt x="15830" y="8922"/>
                    <a:pt x="16206" y="10782"/>
                  </a:cubicBezTo>
                  <a:cubicBezTo>
                    <a:pt x="16615" y="12808"/>
                    <a:pt x="15729" y="14811"/>
                    <a:pt x="14764" y="16012"/>
                  </a:cubicBezTo>
                  <a:cubicBezTo>
                    <a:pt x="14202" y="16711"/>
                    <a:pt x="12849" y="17267"/>
                    <a:pt x="11236" y="17463"/>
                  </a:cubicBezTo>
                  <a:lnTo>
                    <a:pt x="10518" y="17548"/>
                  </a:lnTo>
                  <a:lnTo>
                    <a:pt x="11052" y="18034"/>
                  </a:lnTo>
                  <a:lnTo>
                    <a:pt x="11116" y="18095"/>
                  </a:lnTo>
                  <a:cubicBezTo>
                    <a:pt x="11156" y="18129"/>
                    <a:pt x="11193" y="18165"/>
                    <a:pt x="11233" y="18205"/>
                  </a:cubicBezTo>
                  <a:lnTo>
                    <a:pt x="11300" y="18272"/>
                  </a:lnTo>
                  <a:lnTo>
                    <a:pt x="11410" y="18300"/>
                  </a:lnTo>
                  <a:cubicBezTo>
                    <a:pt x="11511" y="18324"/>
                    <a:pt x="11608" y="18349"/>
                    <a:pt x="11706" y="18370"/>
                  </a:cubicBezTo>
                  <a:lnTo>
                    <a:pt x="11758" y="18379"/>
                  </a:lnTo>
                  <a:cubicBezTo>
                    <a:pt x="11847" y="18401"/>
                    <a:pt x="11938" y="18416"/>
                    <a:pt x="12027" y="18434"/>
                  </a:cubicBezTo>
                  <a:lnTo>
                    <a:pt x="12057" y="18437"/>
                  </a:lnTo>
                  <a:cubicBezTo>
                    <a:pt x="12152" y="18456"/>
                    <a:pt x="12250" y="18468"/>
                    <a:pt x="12351" y="18483"/>
                  </a:cubicBezTo>
                  <a:cubicBezTo>
                    <a:pt x="12454" y="18495"/>
                    <a:pt x="12552" y="18505"/>
                    <a:pt x="12653" y="18514"/>
                  </a:cubicBezTo>
                  <a:cubicBezTo>
                    <a:pt x="12811" y="18526"/>
                    <a:pt x="12965" y="18533"/>
                    <a:pt x="13116" y="18533"/>
                  </a:cubicBezTo>
                  <a:cubicBezTo>
                    <a:pt x="13990" y="18533"/>
                    <a:pt x="14756" y="18322"/>
                    <a:pt x="15402" y="17900"/>
                  </a:cubicBezTo>
                  <a:cubicBezTo>
                    <a:pt x="16398" y="17249"/>
                    <a:pt x="16911" y="16244"/>
                    <a:pt x="17168" y="15517"/>
                  </a:cubicBezTo>
                  <a:lnTo>
                    <a:pt x="17174" y="15499"/>
                  </a:lnTo>
                  <a:lnTo>
                    <a:pt x="17250" y="15584"/>
                  </a:lnTo>
                  <a:lnTo>
                    <a:pt x="17311" y="14796"/>
                  </a:lnTo>
                  <a:lnTo>
                    <a:pt x="17314" y="14769"/>
                  </a:lnTo>
                  <a:lnTo>
                    <a:pt x="17580" y="14671"/>
                  </a:lnTo>
                  <a:lnTo>
                    <a:pt x="17580" y="14671"/>
                  </a:lnTo>
                  <a:cubicBezTo>
                    <a:pt x="17577" y="14698"/>
                    <a:pt x="17571" y="14726"/>
                    <a:pt x="17568" y="14753"/>
                  </a:cubicBezTo>
                  <a:lnTo>
                    <a:pt x="17562" y="14784"/>
                  </a:lnTo>
                  <a:lnTo>
                    <a:pt x="17562" y="14818"/>
                  </a:lnTo>
                  <a:lnTo>
                    <a:pt x="17562" y="14836"/>
                  </a:lnTo>
                  <a:cubicBezTo>
                    <a:pt x="17547" y="14921"/>
                    <a:pt x="17201" y="16968"/>
                    <a:pt x="15512" y="18071"/>
                  </a:cubicBezTo>
                  <a:cubicBezTo>
                    <a:pt x="14831" y="18514"/>
                    <a:pt x="14028" y="18737"/>
                    <a:pt x="13120" y="18737"/>
                  </a:cubicBezTo>
                  <a:cubicBezTo>
                    <a:pt x="12845" y="18737"/>
                    <a:pt x="12574" y="18718"/>
                    <a:pt x="12302" y="18682"/>
                  </a:cubicBezTo>
                  <a:lnTo>
                    <a:pt x="11639" y="18593"/>
                  </a:lnTo>
                  <a:lnTo>
                    <a:pt x="11972" y="19173"/>
                  </a:lnTo>
                  <a:cubicBezTo>
                    <a:pt x="12409" y="19931"/>
                    <a:pt x="12607" y="20780"/>
                    <a:pt x="12564" y="21697"/>
                  </a:cubicBezTo>
                  <a:cubicBezTo>
                    <a:pt x="12519" y="22637"/>
                    <a:pt x="11660" y="23196"/>
                    <a:pt x="11153" y="23444"/>
                  </a:cubicBezTo>
                  <a:lnTo>
                    <a:pt x="10759" y="23636"/>
                  </a:lnTo>
                  <a:lnTo>
                    <a:pt x="11055" y="23963"/>
                  </a:lnTo>
                  <a:cubicBezTo>
                    <a:pt x="11156" y="24076"/>
                    <a:pt x="11248" y="24198"/>
                    <a:pt x="11330" y="24327"/>
                  </a:cubicBezTo>
                  <a:cubicBezTo>
                    <a:pt x="11642" y="24806"/>
                    <a:pt x="11850" y="25414"/>
                    <a:pt x="11953" y="26126"/>
                  </a:cubicBezTo>
                  <a:cubicBezTo>
                    <a:pt x="12152" y="27528"/>
                    <a:pt x="11489" y="28793"/>
                    <a:pt x="11077" y="29422"/>
                  </a:cubicBezTo>
                  <a:lnTo>
                    <a:pt x="10808" y="29828"/>
                  </a:lnTo>
                  <a:lnTo>
                    <a:pt x="11776" y="30030"/>
                  </a:lnTo>
                  <a:cubicBezTo>
                    <a:pt x="11831" y="30042"/>
                    <a:pt x="11868" y="30094"/>
                    <a:pt x="11856" y="30149"/>
                  </a:cubicBezTo>
                  <a:cubicBezTo>
                    <a:pt x="11845" y="30197"/>
                    <a:pt x="11804" y="30231"/>
                    <a:pt x="11758" y="30231"/>
                  </a:cubicBezTo>
                  <a:cubicBezTo>
                    <a:pt x="11751" y="30231"/>
                    <a:pt x="11744" y="30230"/>
                    <a:pt x="11737" y="30228"/>
                  </a:cubicBezTo>
                  <a:lnTo>
                    <a:pt x="10582" y="29987"/>
                  </a:lnTo>
                  <a:cubicBezTo>
                    <a:pt x="10506" y="29972"/>
                    <a:pt x="10475" y="29877"/>
                    <a:pt x="10527" y="29819"/>
                  </a:cubicBezTo>
                  <a:cubicBezTo>
                    <a:pt x="10542" y="29804"/>
                    <a:pt x="12030" y="28093"/>
                    <a:pt x="11752" y="26153"/>
                  </a:cubicBezTo>
                  <a:cubicBezTo>
                    <a:pt x="11651" y="25451"/>
                    <a:pt x="11446" y="24864"/>
                    <a:pt x="11144" y="24406"/>
                  </a:cubicBezTo>
                  <a:cubicBezTo>
                    <a:pt x="10933" y="24085"/>
                    <a:pt x="10725" y="23902"/>
                    <a:pt x="10588" y="23807"/>
                  </a:cubicBezTo>
                  <a:lnTo>
                    <a:pt x="10460" y="23719"/>
                  </a:lnTo>
                  <a:lnTo>
                    <a:pt x="10310" y="23762"/>
                  </a:lnTo>
                  <a:cubicBezTo>
                    <a:pt x="9789" y="23906"/>
                    <a:pt x="9211" y="23984"/>
                    <a:pt x="8631" y="23984"/>
                  </a:cubicBezTo>
                  <a:cubicBezTo>
                    <a:pt x="7335" y="23984"/>
                    <a:pt x="6037" y="23591"/>
                    <a:pt x="5389" y="22662"/>
                  </a:cubicBezTo>
                  <a:lnTo>
                    <a:pt x="5270" y="22491"/>
                  </a:lnTo>
                  <a:lnTo>
                    <a:pt x="5062" y="22528"/>
                  </a:lnTo>
                  <a:cubicBezTo>
                    <a:pt x="4946" y="22546"/>
                    <a:pt x="4830" y="22570"/>
                    <a:pt x="4717" y="22598"/>
                  </a:cubicBezTo>
                  <a:lnTo>
                    <a:pt x="4696" y="22601"/>
                  </a:lnTo>
                  <a:cubicBezTo>
                    <a:pt x="4662" y="22610"/>
                    <a:pt x="4625" y="22619"/>
                    <a:pt x="4592" y="22628"/>
                  </a:cubicBezTo>
                  <a:lnTo>
                    <a:pt x="4546" y="22641"/>
                  </a:lnTo>
                  <a:lnTo>
                    <a:pt x="4445" y="22668"/>
                  </a:lnTo>
                  <a:lnTo>
                    <a:pt x="4402" y="22683"/>
                  </a:lnTo>
                  <a:cubicBezTo>
                    <a:pt x="4323" y="22705"/>
                    <a:pt x="4247" y="22729"/>
                    <a:pt x="4170" y="22760"/>
                  </a:cubicBezTo>
                  <a:cubicBezTo>
                    <a:pt x="3739" y="22909"/>
                    <a:pt x="3342" y="23141"/>
                    <a:pt x="2997" y="23438"/>
                  </a:cubicBezTo>
                  <a:cubicBezTo>
                    <a:pt x="2179" y="24159"/>
                    <a:pt x="1794" y="25252"/>
                    <a:pt x="1846" y="26688"/>
                  </a:cubicBezTo>
                  <a:cubicBezTo>
                    <a:pt x="1849" y="26743"/>
                    <a:pt x="1806" y="26789"/>
                    <a:pt x="1751" y="26792"/>
                  </a:cubicBezTo>
                  <a:lnTo>
                    <a:pt x="789" y="26865"/>
                  </a:lnTo>
                  <a:cubicBezTo>
                    <a:pt x="737" y="26862"/>
                    <a:pt x="694" y="26822"/>
                    <a:pt x="688" y="26770"/>
                  </a:cubicBezTo>
                  <a:cubicBezTo>
                    <a:pt x="688" y="26743"/>
                    <a:pt x="694" y="26715"/>
                    <a:pt x="712" y="26697"/>
                  </a:cubicBezTo>
                  <a:cubicBezTo>
                    <a:pt x="731" y="26676"/>
                    <a:pt x="755" y="26664"/>
                    <a:pt x="783" y="26660"/>
                  </a:cubicBezTo>
                  <a:lnTo>
                    <a:pt x="1635" y="26599"/>
                  </a:lnTo>
                  <a:lnTo>
                    <a:pt x="1638" y="26297"/>
                  </a:lnTo>
                  <a:cubicBezTo>
                    <a:pt x="1665" y="24993"/>
                    <a:pt x="2078" y="23978"/>
                    <a:pt x="2866" y="23285"/>
                  </a:cubicBezTo>
                  <a:cubicBezTo>
                    <a:pt x="3257" y="22949"/>
                    <a:pt x="3709" y="22692"/>
                    <a:pt x="4198" y="22534"/>
                  </a:cubicBezTo>
                  <a:cubicBezTo>
                    <a:pt x="4243" y="22515"/>
                    <a:pt x="4292" y="22500"/>
                    <a:pt x="4338" y="22488"/>
                  </a:cubicBezTo>
                  <a:lnTo>
                    <a:pt x="4411" y="22466"/>
                  </a:lnTo>
                  <a:lnTo>
                    <a:pt x="4494" y="22442"/>
                  </a:lnTo>
                  <a:lnTo>
                    <a:pt x="4570" y="22421"/>
                  </a:lnTo>
                  <a:lnTo>
                    <a:pt x="4659" y="22399"/>
                  </a:lnTo>
                  <a:cubicBezTo>
                    <a:pt x="4689" y="22390"/>
                    <a:pt x="4723" y="22384"/>
                    <a:pt x="4754" y="22378"/>
                  </a:cubicBezTo>
                  <a:lnTo>
                    <a:pt x="5154" y="22292"/>
                  </a:lnTo>
                  <a:lnTo>
                    <a:pt x="5062" y="21956"/>
                  </a:lnTo>
                  <a:cubicBezTo>
                    <a:pt x="4732" y="20725"/>
                    <a:pt x="5044" y="19607"/>
                    <a:pt x="5988" y="18639"/>
                  </a:cubicBezTo>
                  <a:lnTo>
                    <a:pt x="6440" y="18175"/>
                  </a:lnTo>
                  <a:lnTo>
                    <a:pt x="5801" y="18080"/>
                  </a:lnTo>
                  <a:cubicBezTo>
                    <a:pt x="4634" y="17903"/>
                    <a:pt x="3703" y="17438"/>
                    <a:pt x="3034" y="16702"/>
                  </a:cubicBezTo>
                  <a:cubicBezTo>
                    <a:pt x="1678" y="15212"/>
                    <a:pt x="1858" y="13144"/>
                    <a:pt x="1867" y="13055"/>
                  </a:cubicBezTo>
                  <a:lnTo>
                    <a:pt x="1870" y="13037"/>
                  </a:lnTo>
                  <a:lnTo>
                    <a:pt x="1882" y="12973"/>
                  </a:lnTo>
                  <a:cubicBezTo>
                    <a:pt x="1885" y="12945"/>
                    <a:pt x="1888" y="12918"/>
                    <a:pt x="1888" y="12893"/>
                  </a:cubicBezTo>
                  <a:lnTo>
                    <a:pt x="2010" y="12976"/>
                  </a:lnTo>
                  <a:lnTo>
                    <a:pt x="2127" y="13046"/>
                  </a:lnTo>
                  <a:lnTo>
                    <a:pt x="2120" y="13079"/>
                  </a:lnTo>
                  <a:lnTo>
                    <a:pt x="1980" y="13858"/>
                  </a:lnTo>
                  <a:lnTo>
                    <a:pt x="2078" y="13794"/>
                  </a:lnTo>
                  <a:lnTo>
                    <a:pt x="2078" y="13809"/>
                  </a:lnTo>
                  <a:cubicBezTo>
                    <a:pt x="2142" y="14585"/>
                    <a:pt x="2386" y="15694"/>
                    <a:pt x="3187" y="16571"/>
                  </a:cubicBezTo>
                  <a:cubicBezTo>
                    <a:pt x="3718" y="17154"/>
                    <a:pt x="4427" y="17558"/>
                    <a:pt x="5294" y="17771"/>
                  </a:cubicBezTo>
                  <a:cubicBezTo>
                    <a:pt x="5398" y="17799"/>
                    <a:pt x="5514" y="17823"/>
                    <a:pt x="5646" y="17848"/>
                  </a:cubicBezTo>
                  <a:lnTo>
                    <a:pt x="5722" y="17860"/>
                  </a:lnTo>
                  <a:cubicBezTo>
                    <a:pt x="5856" y="17884"/>
                    <a:pt x="5982" y="17903"/>
                    <a:pt x="6092" y="17915"/>
                  </a:cubicBezTo>
                  <a:cubicBezTo>
                    <a:pt x="6205" y="17927"/>
                    <a:pt x="6324" y="17936"/>
                    <a:pt x="6470" y="17946"/>
                  </a:cubicBezTo>
                  <a:lnTo>
                    <a:pt x="6568" y="17952"/>
                  </a:lnTo>
                  <a:lnTo>
                    <a:pt x="6644" y="17952"/>
                  </a:lnTo>
                  <a:lnTo>
                    <a:pt x="6797" y="17958"/>
                  </a:lnTo>
                  <a:lnTo>
                    <a:pt x="6886" y="17897"/>
                  </a:lnTo>
                  <a:cubicBezTo>
                    <a:pt x="6996" y="17823"/>
                    <a:pt x="7106" y="17753"/>
                    <a:pt x="7210" y="17692"/>
                  </a:cubicBezTo>
                  <a:lnTo>
                    <a:pt x="7833" y="17325"/>
                  </a:lnTo>
                  <a:lnTo>
                    <a:pt x="7145" y="17093"/>
                  </a:lnTo>
                  <a:cubicBezTo>
                    <a:pt x="5972" y="16696"/>
                    <a:pt x="4460" y="15841"/>
                    <a:pt x="3904" y="14008"/>
                  </a:cubicBezTo>
                  <a:cubicBezTo>
                    <a:pt x="2484" y="9313"/>
                    <a:pt x="6147" y="7379"/>
                    <a:pt x="7304" y="6897"/>
                  </a:cubicBezTo>
                  <a:lnTo>
                    <a:pt x="8749" y="6298"/>
                  </a:lnTo>
                  <a:lnTo>
                    <a:pt x="7185" y="6261"/>
                  </a:lnTo>
                  <a:lnTo>
                    <a:pt x="6809" y="6255"/>
                  </a:lnTo>
                  <a:cubicBezTo>
                    <a:pt x="5850" y="6240"/>
                    <a:pt x="4946" y="6225"/>
                    <a:pt x="4680" y="5846"/>
                  </a:cubicBezTo>
                  <a:cubicBezTo>
                    <a:pt x="4540" y="5647"/>
                    <a:pt x="4552" y="5290"/>
                    <a:pt x="4717" y="4792"/>
                  </a:cubicBezTo>
                  <a:cubicBezTo>
                    <a:pt x="4766" y="4649"/>
                    <a:pt x="4842" y="4563"/>
                    <a:pt x="4970" y="4511"/>
                  </a:cubicBezTo>
                  <a:cubicBezTo>
                    <a:pt x="5059" y="4477"/>
                    <a:pt x="5168" y="4460"/>
                    <a:pt x="5294" y="4460"/>
                  </a:cubicBezTo>
                  <a:cubicBezTo>
                    <a:pt x="5818" y="4460"/>
                    <a:pt x="6650" y="4750"/>
                    <a:pt x="7659" y="5296"/>
                  </a:cubicBezTo>
                  <a:lnTo>
                    <a:pt x="8007" y="4734"/>
                  </a:lnTo>
                  <a:cubicBezTo>
                    <a:pt x="6568" y="3723"/>
                    <a:pt x="5649" y="2419"/>
                    <a:pt x="5823" y="1631"/>
                  </a:cubicBezTo>
                  <a:cubicBezTo>
                    <a:pt x="5924" y="1166"/>
                    <a:pt x="6418" y="849"/>
                    <a:pt x="7298" y="690"/>
                  </a:cubicBezTo>
                  <a:cubicBezTo>
                    <a:pt x="7392" y="673"/>
                    <a:pt x="7483" y="665"/>
                    <a:pt x="7572" y="665"/>
                  </a:cubicBezTo>
                  <a:close/>
                  <a:moveTo>
                    <a:pt x="7596" y="1"/>
                  </a:moveTo>
                  <a:cubicBezTo>
                    <a:pt x="7463" y="1"/>
                    <a:pt x="7325" y="13"/>
                    <a:pt x="7182" y="39"/>
                  </a:cubicBezTo>
                  <a:cubicBezTo>
                    <a:pt x="5731" y="302"/>
                    <a:pt x="5291" y="974"/>
                    <a:pt x="5178" y="1490"/>
                  </a:cubicBezTo>
                  <a:cubicBezTo>
                    <a:pt x="5010" y="2251"/>
                    <a:pt x="5441" y="3130"/>
                    <a:pt x="6122" y="3928"/>
                  </a:cubicBezTo>
                  <a:cubicBezTo>
                    <a:pt x="5814" y="3843"/>
                    <a:pt x="5537" y="3801"/>
                    <a:pt x="5293" y="3801"/>
                  </a:cubicBezTo>
                  <a:cubicBezTo>
                    <a:pt x="5080" y="3801"/>
                    <a:pt x="4892" y="3833"/>
                    <a:pt x="4729" y="3897"/>
                  </a:cubicBezTo>
                  <a:cubicBezTo>
                    <a:pt x="4424" y="4016"/>
                    <a:pt x="4188" y="4270"/>
                    <a:pt x="4091" y="4584"/>
                  </a:cubicBezTo>
                  <a:cubicBezTo>
                    <a:pt x="3852" y="5305"/>
                    <a:pt x="3868" y="5843"/>
                    <a:pt x="4143" y="6231"/>
                  </a:cubicBezTo>
                  <a:cubicBezTo>
                    <a:pt x="4482" y="6710"/>
                    <a:pt x="5123" y="6845"/>
                    <a:pt x="5908" y="6891"/>
                  </a:cubicBezTo>
                  <a:cubicBezTo>
                    <a:pt x="4525" y="7777"/>
                    <a:pt x="2579" y="9612"/>
                    <a:pt x="2976" y="12817"/>
                  </a:cubicBezTo>
                  <a:cubicBezTo>
                    <a:pt x="2942" y="12786"/>
                    <a:pt x="2906" y="12759"/>
                    <a:pt x="2866" y="12740"/>
                  </a:cubicBezTo>
                  <a:cubicBezTo>
                    <a:pt x="2945" y="12328"/>
                    <a:pt x="2982" y="11980"/>
                    <a:pt x="2704" y="11803"/>
                  </a:cubicBezTo>
                  <a:cubicBezTo>
                    <a:pt x="2655" y="11775"/>
                    <a:pt x="2603" y="11757"/>
                    <a:pt x="2551" y="11751"/>
                  </a:cubicBezTo>
                  <a:cubicBezTo>
                    <a:pt x="2493" y="11595"/>
                    <a:pt x="2347" y="11501"/>
                    <a:pt x="2193" y="11501"/>
                  </a:cubicBezTo>
                  <a:cubicBezTo>
                    <a:pt x="2135" y="11501"/>
                    <a:pt x="2076" y="11515"/>
                    <a:pt x="2020" y="11543"/>
                  </a:cubicBezTo>
                  <a:cubicBezTo>
                    <a:pt x="1980" y="11561"/>
                    <a:pt x="1946" y="11586"/>
                    <a:pt x="1913" y="11616"/>
                  </a:cubicBezTo>
                  <a:cubicBezTo>
                    <a:pt x="1876" y="11604"/>
                    <a:pt x="1833" y="11598"/>
                    <a:pt x="1794" y="11598"/>
                  </a:cubicBezTo>
                  <a:cubicBezTo>
                    <a:pt x="1403" y="11598"/>
                    <a:pt x="1296" y="12035"/>
                    <a:pt x="1225" y="12893"/>
                  </a:cubicBezTo>
                  <a:cubicBezTo>
                    <a:pt x="1216" y="12927"/>
                    <a:pt x="1210" y="12960"/>
                    <a:pt x="1207" y="12994"/>
                  </a:cubicBezTo>
                  <a:cubicBezTo>
                    <a:pt x="1198" y="13095"/>
                    <a:pt x="993" y="15444"/>
                    <a:pt x="2545" y="17148"/>
                  </a:cubicBezTo>
                  <a:cubicBezTo>
                    <a:pt x="3202" y="17872"/>
                    <a:pt x="4069" y="18367"/>
                    <a:pt x="5129" y="18624"/>
                  </a:cubicBezTo>
                  <a:cubicBezTo>
                    <a:pt x="4399" y="19571"/>
                    <a:pt x="4130" y="20652"/>
                    <a:pt x="4347" y="21797"/>
                  </a:cubicBezTo>
                  <a:lnTo>
                    <a:pt x="4323" y="21804"/>
                  </a:lnTo>
                  <a:lnTo>
                    <a:pt x="4225" y="21831"/>
                  </a:lnTo>
                  <a:lnTo>
                    <a:pt x="4146" y="21855"/>
                  </a:lnTo>
                  <a:cubicBezTo>
                    <a:pt x="4091" y="21871"/>
                    <a:pt x="4039" y="21889"/>
                    <a:pt x="3984" y="21907"/>
                  </a:cubicBezTo>
                  <a:cubicBezTo>
                    <a:pt x="3413" y="22097"/>
                    <a:pt x="2884" y="22396"/>
                    <a:pt x="2432" y="22787"/>
                  </a:cubicBezTo>
                  <a:cubicBezTo>
                    <a:pt x="1561" y="23554"/>
                    <a:pt x="1079" y="24626"/>
                    <a:pt x="993" y="25982"/>
                  </a:cubicBezTo>
                  <a:lnTo>
                    <a:pt x="737" y="26004"/>
                  </a:lnTo>
                  <a:cubicBezTo>
                    <a:pt x="315" y="26034"/>
                    <a:pt x="1" y="26398"/>
                    <a:pt x="31" y="26819"/>
                  </a:cubicBezTo>
                  <a:cubicBezTo>
                    <a:pt x="62" y="27216"/>
                    <a:pt x="392" y="27525"/>
                    <a:pt x="792" y="27528"/>
                  </a:cubicBezTo>
                  <a:cubicBezTo>
                    <a:pt x="810" y="27528"/>
                    <a:pt x="828" y="27525"/>
                    <a:pt x="847" y="27525"/>
                  </a:cubicBezTo>
                  <a:lnTo>
                    <a:pt x="1803" y="27455"/>
                  </a:lnTo>
                  <a:cubicBezTo>
                    <a:pt x="2212" y="27424"/>
                    <a:pt x="2527" y="27076"/>
                    <a:pt x="2508" y="26664"/>
                  </a:cubicBezTo>
                  <a:cubicBezTo>
                    <a:pt x="2463" y="25439"/>
                    <a:pt x="2774" y="24519"/>
                    <a:pt x="3437" y="23936"/>
                  </a:cubicBezTo>
                  <a:cubicBezTo>
                    <a:pt x="3721" y="23694"/>
                    <a:pt x="4048" y="23505"/>
                    <a:pt x="4399" y="23383"/>
                  </a:cubicBezTo>
                  <a:cubicBezTo>
                    <a:pt x="4466" y="23358"/>
                    <a:pt x="4531" y="23337"/>
                    <a:pt x="4598" y="23316"/>
                  </a:cubicBezTo>
                  <a:lnTo>
                    <a:pt x="4634" y="23303"/>
                  </a:lnTo>
                  <a:cubicBezTo>
                    <a:pt x="4665" y="23294"/>
                    <a:pt x="4693" y="23288"/>
                    <a:pt x="4723" y="23279"/>
                  </a:cubicBezTo>
                  <a:lnTo>
                    <a:pt x="4760" y="23270"/>
                  </a:lnTo>
                  <a:lnTo>
                    <a:pt x="4851" y="23245"/>
                  </a:lnTo>
                  <a:lnTo>
                    <a:pt x="4873" y="23239"/>
                  </a:lnTo>
                  <a:cubicBezTo>
                    <a:pt x="4909" y="23233"/>
                    <a:pt x="4943" y="23224"/>
                    <a:pt x="4980" y="23218"/>
                  </a:cubicBezTo>
                  <a:cubicBezTo>
                    <a:pt x="5795" y="24219"/>
                    <a:pt x="7209" y="24650"/>
                    <a:pt x="8624" y="24650"/>
                  </a:cubicBezTo>
                  <a:cubicBezTo>
                    <a:pt x="9204" y="24650"/>
                    <a:pt x="9784" y="24578"/>
                    <a:pt x="10322" y="24443"/>
                  </a:cubicBezTo>
                  <a:cubicBezTo>
                    <a:pt x="10423" y="24541"/>
                    <a:pt x="10515" y="24651"/>
                    <a:pt x="10594" y="24770"/>
                  </a:cubicBezTo>
                  <a:cubicBezTo>
                    <a:pt x="10842" y="25145"/>
                    <a:pt x="11010" y="25643"/>
                    <a:pt x="11098" y="26248"/>
                  </a:cubicBezTo>
                  <a:cubicBezTo>
                    <a:pt x="11327" y="27870"/>
                    <a:pt x="10044" y="29367"/>
                    <a:pt x="10032" y="29379"/>
                  </a:cubicBezTo>
                  <a:cubicBezTo>
                    <a:pt x="9644" y="29819"/>
                    <a:pt x="9873" y="30512"/>
                    <a:pt x="10448" y="30635"/>
                  </a:cubicBezTo>
                  <a:lnTo>
                    <a:pt x="11602" y="30873"/>
                  </a:lnTo>
                  <a:cubicBezTo>
                    <a:pt x="11651" y="30885"/>
                    <a:pt x="11703" y="30891"/>
                    <a:pt x="11758" y="30891"/>
                  </a:cubicBezTo>
                  <a:cubicBezTo>
                    <a:pt x="12149" y="30891"/>
                    <a:pt x="12476" y="30595"/>
                    <a:pt x="12516" y="30207"/>
                  </a:cubicBezTo>
                  <a:cubicBezTo>
                    <a:pt x="12555" y="29816"/>
                    <a:pt x="12296" y="29462"/>
                    <a:pt x="11914" y="29379"/>
                  </a:cubicBezTo>
                  <a:lnTo>
                    <a:pt x="11880" y="29373"/>
                  </a:lnTo>
                  <a:cubicBezTo>
                    <a:pt x="12317" y="28597"/>
                    <a:pt x="12800" y="27381"/>
                    <a:pt x="12607" y="26031"/>
                  </a:cubicBezTo>
                  <a:cubicBezTo>
                    <a:pt x="12494" y="25222"/>
                    <a:pt x="12250" y="24528"/>
                    <a:pt x="11886" y="23966"/>
                  </a:cubicBezTo>
                  <a:cubicBezTo>
                    <a:pt x="11859" y="23923"/>
                    <a:pt x="11831" y="23881"/>
                    <a:pt x="11804" y="23844"/>
                  </a:cubicBezTo>
                  <a:cubicBezTo>
                    <a:pt x="12684" y="23310"/>
                    <a:pt x="13185" y="22570"/>
                    <a:pt x="13224" y="21730"/>
                  </a:cubicBezTo>
                  <a:cubicBezTo>
                    <a:pt x="13270" y="20930"/>
                    <a:pt x="13133" y="20130"/>
                    <a:pt x="12821" y="19390"/>
                  </a:cubicBezTo>
                  <a:lnTo>
                    <a:pt x="12821" y="19390"/>
                  </a:lnTo>
                  <a:cubicBezTo>
                    <a:pt x="12922" y="19396"/>
                    <a:pt x="13023" y="19400"/>
                    <a:pt x="13120" y="19400"/>
                  </a:cubicBezTo>
                  <a:cubicBezTo>
                    <a:pt x="14159" y="19400"/>
                    <a:pt x="15085" y="19137"/>
                    <a:pt x="15873" y="18624"/>
                  </a:cubicBezTo>
                  <a:cubicBezTo>
                    <a:pt x="17806" y="17362"/>
                    <a:pt x="18200" y="15041"/>
                    <a:pt x="18216" y="14940"/>
                  </a:cubicBezTo>
                  <a:cubicBezTo>
                    <a:pt x="18222" y="14906"/>
                    <a:pt x="18225" y="14873"/>
                    <a:pt x="18225" y="14839"/>
                  </a:cubicBezTo>
                  <a:cubicBezTo>
                    <a:pt x="18374" y="13990"/>
                    <a:pt x="18377" y="13541"/>
                    <a:pt x="18002" y="13443"/>
                  </a:cubicBezTo>
                  <a:cubicBezTo>
                    <a:pt x="17969" y="13435"/>
                    <a:pt x="17936" y="13430"/>
                    <a:pt x="17902" y="13430"/>
                  </a:cubicBezTo>
                  <a:cubicBezTo>
                    <a:pt x="17895" y="13430"/>
                    <a:pt x="17887" y="13430"/>
                    <a:pt x="17880" y="13431"/>
                  </a:cubicBezTo>
                  <a:cubicBezTo>
                    <a:pt x="17805" y="13303"/>
                    <a:pt x="17675" y="13238"/>
                    <a:pt x="17544" y="13238"/>
                  </a:cubicBezTo>
                  <a:cubicBezTo>
                    <a:pt x="17427" y="13238"/>
                    <a:pt x="17310" y="13290"/>
                    <a:pt x="17232" y="13397"/>
                  </a:cubicBezTo>
                  <a:cubicBezTo>
                    <a:pt x="17215" y="13395"/>
                    <a:pt x="17199" y="13394"/>
                    <a:pt x="17182" y="13394"/>
                  </a:cubicBezTo>
                  <a:cubicBezTo>
                    <a:pt x="17144" y="13394"/>
                    <a:pt x="17106" y="13400"/>
                    <a:pt x="17070" y="13412"/>
                  </a:cubicBezTo>
                  <a:cubicBezTo>
                    <a:pt x="16752" y="13513"/>
                    <a:pt x="16700" y="13855"/>
                    <a:pt x="16676" y="14277"/>
                  </a:cubicBezTo>
                  <a:cubicBezTo>
                    <a:pt x="16603" y="14289"/>
                    <a:pt x="16536" y="14326"/>
                    <a:pt x="16481" y="14375"/>
                  </a:cubicBezTo>
                  <a:lnTo>
                    <a:pt x="16462" y="14393"/>
                  </a:lnTo>
                  <a:cubicBezTo>
                    <a:pt x="16872" y="13379"/>
                    <a:pt x="17143" y="12084"/>
                    <a:pt x="16856" y="10654"/>
                  </a:cubicBezTo>
                  <a:cubicBezTo>
                    <a:pt x="16453" y="8656"/>
                    <a:pt x="15054" y="6973"/>
                    <a:pt x="12693" y="5641"/>
                  </a:cubicBezTo>
                  <a:cubicBezTo>
                    <a:pt x="12910" y="5006"/>
                    <a:pt x="13337" y="3497"/>
                    <a:pt x="12842" y="2666"/>
                  </a:cubicBezTo>
                  <a:cubicBezTo>
                    <a:pt x="12650" y="2342"/>
                    <a:pt x="12335" y="2147"/>
                    <a:pt x="11938" y="2101"/>
                  </a:cubicBezTo>
                  <a:cubicBezTo>
                    <a:pt x="11860" y="2092"/>
                    <a:pt x="11787" y="2088"/>
                    <a:pt x="11717" y="2088"/>
                  </a:cubicBezTo>
                  <a:cubicBezTo>
                    <a:pt x="11245" y="2088"/>
                    <a:pt x="10954" y="2280"/>
                    <a:pt x="10787" y="2455"/>
                  </a:cubicBezTo>
                  <a:cubicBezTo>
                    <a:pt x="10683" y="2571"/>
                    <a:pt x="10597" y="2703"/>
                    <a:pt x="10536" y="2846"/>
                  </a:cubicBezTo>
                  <a:cubicBezTo>
                    <a:pt x="9977" y="1459"/>
                    <a:pt x="9044" y="1"/>
                    <a:pt x="75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2" name="Google Shape;10912;p38"/>
            <p:cNvSpPr/>
            <p:nvPr/>
          </p:nvSpPr>
          <p:spPr>
            <a:xfrm>
              <a:off x="4507550" y="3712075"/>
              <a:ext cx="61750" cy="183725"/>
            </a:xfrm>
            <a:custGeom>
              <a:avLst/>
              <a:gdLst/>
              <a:ahLst/>
              <a:cxnLst/>
              <a:rect l="l" t="t" r="r" b="b"/>
              <a:pathLst>
                <a:path w="2470" h="7349" extrusionOk="0">
                  <a:moveTo>
                    <a:pt x="493" y="1"/>
                  </a:moveTo>
                  <a:cubicBezTo>
                    <a:pt x="328" y="1"/>
                    <a:pt x="171" y="94"/>
                    <a:pt x="99" y="252"/>
                  </a:cubicBezTo>
                  <a:cubicBezTo>
                    <a:pt x="1" y="466"/>
                    <a:pt x="93" y="720"/>
                    <a:pt x="303" y="824"/>
                  </a:cubicBezTo>
                  <a:cubicBezTo>
                    <a:pt x="313" y="827"/>
                    <a:pt x="1153" y="1254"/>
                    <a:pt x="1400" y="2989"/>
                  </a:cubicBezTo>
                  <a:cubicBezTo>
                    <a:pt x="1654" y="4776"/>
                    <a:pt x="270" y="6371"/>
                    <a:pt x="255" y="6386"/>
                  </a:cubicBezTo>
                  <a:cubicBezTo>
                    <a:pt x="35" y="6633"/>
                    <a:pt x="166" y="7031"/>
                    <a:pt x="490" y="7098"/>
                  </a:cubicBezTo>
                  <a:lnTo>
                    <a:pt x="1644" y="7336"/>
                  </a:lnTo>
                  <a:cubicBezTo>
                    <a:pt x="1672" y="7342"/>
                    <a:pt x="1702" y="7345"/>
                    <a:pt x="1733" y="7345"/>
                  </a:cubicBezTo>
                  <a:lnTo>
                    <a:pt x="1733" y="7348"/>
                  </a:lnTo>
                  <a:cubicBezTo>
                    <a:pt x="1956" y="7348"/>
                    <a:pt x="2142" y="7180"/>
                    <a:pt x="2164" y="6957"/>
                  </a:cubicBezTo>
                  <a:cubicBezTo>
                    <a:pt x="2188" y="6737"/>
                    <a:pt x="2038" y="6536"/>
                    <a:pt x="1822" y="6490"/>
                  </a:cubicBezTo>
                  <a:lnTo>
                    <a:pt x="1330" y="6389"/>
                  </a:lnTo>
                  <a:cubicBezTo>
                    <a:pt x="1803" y="5668"/>
                    <a:pt x="2469" y="4352"/>
                    <a:pt x="2255" y="2867"/>
                  </a:cubicBezTo>
                  <a:cubicBezTo>
                    <a:pt x="1938" y="640"/>
                    <a:pt x="716" y="60"/>
                    <a:pt x="664" y="35"/>
                  </a:cubicBezTo>
                  <a:cubicBezTo>
                    <a:pt x="608" y="12"/>
                    <a:pt x="550" y="1"/>
                    <a:pt x="49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3" name="Google Shape;10913;p38"/>
            <p:cNvSpPr/>
            <p:nvPr/>
          </p:nvSpPr>
          <p:spPr>
            <a:xfrm>
              <a:off x="4516875" y="3733725"/>
              <a:ext cx="11800" cy="12700"/>
            </a:xfrm>
            <a:custGeom>
              <a:avLst/>
              <a:gdLst/>
              <a:ahLst/>
              <a:cxnLst/>
              <a:rect l="l" t="t" r="r" b="b"/>
              <a:pathLst>
                <a:path w="472" h="508" extrusionOk="0">
                  <a:moveTo>
                    <a:pt x="1" y="0"/>
                  </a:moveTo>
                  <a:lnTo>
                    <a:pt x="1" y="507"/>
                  </a:lnTo>
                  <a:lnTo>
                    <a:pt x="471" y="507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D8C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4" name="Google Shape;10914;p38"/>
            <p:cNvSpPr/>
            <p:nvPr/>
          </p:nvSpPr>
          <p:spPr>
            <a:xfrm>
              <a:off x="4516875" y="3725250"/>
              <a:ext cx="30275" cy="21175"/>
            </a:xfrm>
            <a:custGeom>
              <a:avLst/>
              <a:gdLst/>
              <a:ahLst/>
              <a:cxnLst/>
              <a:rect l="l" t="t" r="r" b="b"/>
              <a:pathLst>
                <a:path w="1211" h="847" extrusionOk="0">
                  <a:moveTo>
                    <a:pt x="902" y="0"/>
                  </a:moveTo>
                  <a:cubicBezTo>
                    <a:pt x="612" y="141"/>
                    <a:pt x="312" y="254"/>
                    <a:pt x="1" y="339"/>
                  </a:cubicBezTo>
                  <a:cubicBezTo>
                    <a:pt x="98" y="406"/>
                    <a:pt x="282" y="559"/>
                    <a:pt x="471" y="846"/>
                  </a:cubicBezTo>
                  <a:cubicBezTo>
                    <a:pt x="734" y="727"/>
                    <a:pt x="981" y="581"/>
                    <a:pt x="1210" y="403"/>
                  </a:cubicBezTo>
                  <a:cubicBezTo>
                    <a:pt x="1119" y="263"/>
                    <a:pt x="1015" y="125"/>
                    <a:pt x="902" y="0"/>
                  </a:cubicBezTo>
                  <a:close/>
                </a:path>
              </a:pathLst>
            </a:custGeom>
            <a:solidFill>
              <a:srgbClr val="0C9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5" name="Google Shape;10915;p38"/>
            <p:cNvSpPr/>
            <p:nvPr/>
          </p:nvSpPr>
          <p:spPr>
            <a:xfrm>
              <a:off x="4265775" y="3679100"/>
              <a:ext cx="181475" cy="132550"/>
            </a:xfrm>
            <a:custGeom>
              <a:avLst/>
              <a:gdLst/>
              <a:ahLst/>
              <a:cxnLst/>
              <a:rect l="l" t="t" r="r" b="b"/>
              <a:pathLst>
                <a:path w="7259" h="5302" extrusionOk="0">
                  <a:moveTo>
                    <a:pt x="5847" y="1"/>
                  </a:moveTo>
                  <a:cubicBezTo>
                    <a:pt x="4866" y="1"/>
                    <a:pt x="3382" y="184"/>
                    <a:pt x="2295" y="1141"/>
                  </a:cubicBezTo>
                  <a:cubicBezTo>
                    <a:pt x="1430" y="1898"/>
                    <a:pt x="981" y="2992"/>
                    <a:pt x="954" y="4397"/>
                  </a:cubicBezTo>
                  <a:lnTo>
                    <a:pt x="404" y="4437"/>
                  </a:lnTo>
                  <a:cubicBezTo>
                    <a:pt x="175" y="4455"/>
                    <a:pt x="1" y="4653"/>
                    <a:pt x="7" y="4883"/>
                  </a:cubicBezTo>
                  <a:cubicBezTo>
                    <a:pt x="16" y="5115"/>
                    <a:pt x="206" y="5298"/>
                    <a:pt x="435" y="5301"/>
                  </a:cubicBezTo>
                  <a:lnTo>
                    <a:pt x="438" y="5298"/>
                  </a:lnTo>
                  <a:lnTo>
                    <a:pt x="468" y="5298"/>
                  </a:lnTo>
                  <a:lnTo>
                    <a:pt x="1424" y="5228"/>
                  </a:lnTo>
                  <a:cubicBezTo>
                    <a:pt x="1653" y="5212"/>
                    <a:pt x="1831" y="5014"/>
                    <a:pt x="1825" y="4782"/>
                  </a:cubicBezTo>
                  <a:cubicBezTo>
                    <a:pt x="1773" y="3450"/>
                    <a:pt x="2124" y="2445"/>
                    <a:pt x="2863" y="1794"/>
                  </a:cubicBezTo>
                  <a:cubicBezTo>
                    <a:pt x="3744" y="1018"/>
                    <a:pt x="5014" y="869"/>
                    <a:pt x="5855" y="869"/>
                  </a:cubicBezTo>
                  <a:cubicBezTo>
                    <a:pt x="6368" y="869"/>
                    <a:pt x="6721" y="924"/>
                    <a:pt x="6730" y="927"/>
                  </a:cubicBezTo>
                  <a:cubicBezTo>
                    <a:pt x="6750" y="929"/>
                    <a:pt x="6769" y="931"/>
                    <a:pt x="6788" y="931"/>
                  </a:cubicBezTo>
                  <a:cubicBezTo>
                    <a:pt x="7000" y="931"/>
                    <a:pt x="7183" y="779"/>
                    <a:pt x="7219" y="566"/>
                  </a:cubicBezTo>
                  <a:cubicBezTo>
                    <a:pt x="7259" y="334"/>
                    <a:pt x="7103" y="114"/>
                    <a:pt x="6874" y="71"/>
                  </a:cubicBezTo>
                  <a:cubicBezTo>
                    <a:pt x="6831" y="65"/>
                    <a:pt x="6427" y="1"/>
                    <a:pt x="584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6" name="Google Shape;10916;p38"/>
            <p:cNvSpPr/>
            <p:nvPr/>
          </p:nvSpPr>
          <p:spPr>
            <a:xfrm>
              <a:off x="4363925" y="3703025"/>
              <a:ext cx="20950" cy="5450"/>
            </a:xfrm>
            <a:custGeom>
              <a:avLst/>
              <a:gdLst/>
              <a:ahLst/>
              <a:cxnLst/>
              <a:rect l="l" t="t" r="r" b="b"/>
              <a:pathLst>
                <a:path w="838" h="218" extrusionOk="0">
                  <a:moveTo>
                    <a:pt x="837" y="0"/>
                  </a:moveTo>
                  <a:cubicBezTo>
                    <a:pt x="553" y="46"/>
                    <a:pt x="272" y="119"/>
                    <a:pt x="0" y="217"/>
                  </a:cubicBezTo>
                  <a:lnTo>
                    <a:pt x="0" y="217"/>
                  </a:lnTo>
                  <a:cubicBezTo>
                    <a:pt x="272" y="119"/>
                    <a:pt x="553" y="46"/>
                    <a:pt x="837" y="0"/>
                  </a:cubicBezTo>
                  <a:lnTo>
                    <a:pt x="837" y="0"/>
                  </a:lnTo>
                  <a:close/>
                </a:path>
              </a:pathLst>
            </a:custGeom>
            <a:solidFill>
              <a:srgbClr val="D8C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7" name="Google Shape;10917;p38"/>
            <p:cNvSpPr/>
            <p:nvPr/>
          </p:nvSpPr>
          <p:spPr>
            <a:xfrm>
              <a:off x="4359175" y="3682700"/>
              <a:ext cx="25700" cy="25850"/>
            </a:xfrm>
            <a:custGeom>
              <a:avLst/>
              <a:gdLst/>
              <a:ahLst/>
              <a:cxnLst/>
              <a:rect l="l" t="t" r="r" b="b"/>
              <a:pathLst>
                <a:path w="1028" h="1034" extrusionOk="0">
                  <a:moveTo>
                    <a:pt x="651" y="1"/>
                  </a:moveTo>
                  <a:lnTo>
                    <a:pt x="651" y="4"/>
                  </a:lnTo>
                  <a:cubicBezTo>
                    <a:pt x="431" y="50"/>
                    <a:pt x="215" y="108"/>
                    <a:pt x="1" y="181"/>
                  </a:cubicBezTo>
                  <a:cubicBezTo>
                    <a:pt x="37" y="471"/>
                    <a:pt x="102" y="755"/>
                    <a:pt x="190" y="1033"/>
                  </a:cubicBezTo>
                  <a:cubicBezTo>
                    <a:pt x="462" y="932"/>
                    <a:pt x="743" y="859"/>
                    <a:pt x="1027" y="813"/>
                  </a:cubicBezTo>
                  <a:cubicBezTo>
                    <a:pt x="862" y="575"/>
                    <a:pt x="737" y="312"/>
                    <a:pt x="661" y="34"/>
                  </a:cubicBezTo>
                  <a:cubicBezTo>
                    <a:pt x="657" y="22"/>
                    <a:pt x="654" y="13"/>
                    <a:pt x="651" y="1"/>
                  </a:cubicBezTo>
                  <a:close/>
                </a:path>
              </a:pathLst>
            </a:custGeom>
            <a:solidFill>
              <a:srgbClr val="0C9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8" name="Google Shape;10918;p38"/>
            <p:cNvSpPr/>
            <p:nvPr/>
          </p:nvSpPr>
          <p:spPr>
            <a:xfrm>
              <a:off x="4529025" y="3470850"/>
              <a:ext cx="179175" cy="137500"/>
            </a:xfrm>
            <a:custGeom>
              <a:avLst/>
              <a:gdLst/>
              <a:ahLst/>
              <a:cxnLst/>
              <a:rect l="l" t="t" r="r" b="b"/>
              <a:pathLst>
                <a:path w="7167" h="5500" extrusionOk="0">
                  <a:moveTo>
                    <a:pt x="6662" y="1"/>
                  </a:moveTo>
                  <a:cubicBezTo>
                    <a:pt x="6660" y="1"/>
                    <a:pt x="6658" y="1"/>
                    <a:pt x="6656" y="1"/>
                  </a:cubicBezTo>
                  <a:cubicBezTo>
                    <a:pt x="6519" y="22"/>
                    <a:pt x="6455" y="725"/>
                    <a:pt x="6446" y="841"/>
                  </a:cubicBezTo>
                  <a:lnTo>
                    <a:pt x="6443" y="841"/>
                  </a:lnTo>
                  <a:cubicBezTo>
                    <a:pt x="6437" y="737"/>
                    <a:pt x="6393" y="159"/>
                    <a:pt x="6295" y="159"/>
                  </a:cubicBezTo>
                  <a:cubicBezTo>
                    <a:pt x="6292" y="159"/>
                    <a:pt x="6290" y="159"/>
                    <a:pt x="6287" y="160"/>
                  </a:cubicBezTo>
                  <a:cubicBezTo>
                    <a:pt x="6110" y="215"/>
                    <a:pt x="6134" y="731"/>
                    <a:pt x="6094" y="1202"/>
                  </a:cubicBezTo>
                  <a:cubicBezTo>
                    <a:pt x="6026" y="1121"/>
                    <a:pt x="5935" y="1033"/>
                    <a:pt x="5866" y="1033"/>
                  </a:cubicBezTo>
                  <a:cubicBezTo>
                    <a:pt x="5849" y="1033"/>
                    <a:pt x="5833" y="1039"/>
                    <a:pt x="5820" y="1052"/>
                  </a:cubicBezTo>
                  <a:cubicBezTo>
                    <a:pt x="5743" y="1122"/>
                    <a:pt x="5917" y="1422"/>
                    <a:pt x="6036" y="1608"/>
                  </a:cubicBezTo>
                  <a:cubicBezTo>
                    <a:pt x="6024" y="1657"/>
                    <a:pt x="6009" y="1709"/>
                    <a:pt x="5991" y="1754"/>
                  </a:cubicBezTo>
                  <a:cubicBezTo>
                    <a:pt x="5978" y="1782"/>
                    <a:pt x="5972" y="1809"/>
                    <a:pt x="5969" y="1840"/>
                  </a:cubicBezTo>
                  <a:cubicBezTo>
                    <a:pt x="5746" y="2478"/>
                    <a:pt x="5270" y="3444"/>
                    <a:pt x="4335" y="4055"/>
                  </a:cubicBezTo>
                  <a:cubicBezTo>
                    <a:pt x="3742" y="4441"/>
                    <a:pt x="3037" y="4635"/>
                    <a:pt x="2229" y="4635"/>
                  </a:cubicBezTo>
                  <a:cubicBezTo>
                    <a:pt x="1722" y="4635"/>
                    <a:pt x="1175" y="4559"/>
                    <a:pt x="590" y="4406"/>
                  </a:cubicBezTo>
                  <a:cubicBezTo>
                    <a:pt x="553" y="4396"/>
                    <a:pt x="515" y="4391"/>
                    <a:pt x="479" y="4391"/>
                  </a:cubicBezTo>
                  <a:cubicBezTo>
                    <a:pt x="287" y="4391"/>
                    <a:pt x="113" y="4520"/>
                    <a:pt x="61" y="4714"/>
                  </a:cubicBezTo>
                  <a:cubicBezTo>
                    <a:pt x="0" y="4947"/>
                    <a:pt x="138" y="5182"/>
                    <a:pt x="370" y="5243"/>
                  </a:cubicBezTo>
                  <a:cubicBezTo>
                    <a:pt x="1033" y="5414"/>
                    <a:pt x="1653" y="5500"/>
                    <a:pt x="2236" y="5500"/>
                  </a:cubicBezTo>
                  <a:cubicBezTo>
                    <a:pt x="3208" y="5500"/>
                    <a:pt x="4069" y="5258"/>
                    <a:pt x="4808" y="4779"/>
                  </a:cubicBezTo>
                  <a:cubicBezTo>
                    <a:pt x="6617" y="3596"/>
                    <a:pt x="6989" y="1412"/>
                    <a:pt x="7005" y="1321"/>
                  </a:cubicBezTo>
                  <a:cubicBezTo>
                    <a:pt x="7008" y="1296"/>
                    <a:pt x="7008" y="1269"/>
                    <a:pt x="7008" y="1244"/>
                  </a:cubicBezTo>
                  <a:cubicBezTo>
                    <a:pt x="7078" y="859"/>
                    <a:pt x="7167" y="233"/>
                    <a:pt x="7032" y="197"/>
                  </a:cubicBezTo>
                  <a:lnTo>
                    <a:pt x="7032" y="197"/>
                  </a:lnTo>
                  <a:lnTo>
                    <a:pt x="7035" y="200"/>
                  </a:lnTo>
                  <a:cubicBezTo>
                    <a:pt x="7028" y="198"/>
                    <a:pt x="7021" y="197"/>
                    <a:pt x="7014" y="197"/>
                  </a:cubicBezTo>
                  <a:cubicBezTo>
                    <a:pt x="6837" y="197"/>
                    <a:pt x="6797" y="820"/>
                    <a:pt x="6797" y="820"/>
                  </a:cubicBezTo>
                  <a:cubicBezTo>
                    <a:pt x="6797" y="820"/>
                    <a:pt x="6809" y="1"/>
                    <a:pt x="6662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9" name="Google Shape;10919;p38"/>
            <p:cNvSpPr/>
            <p:nvPr/>
          </p:nvSpPr>
          <p:spPr>
            <a:xfrm>
              <a:off x="4545275" y="3581450"/>
              <a:ext cx="28675" cy="4900"/>
            </a:xfrm>
            <a:custGeom>
              <a:avLst/>
              <a:gdLst/>
              <a:ahLst/>
              <a:cxnLst/>
              <a:rect l="l" t="t" r="r" b="b"/>
              <a:pathLst>
                <a:path w="1147" h="196" extrusionOk="0">
                  <a:moveTo>
                    <a:pt x="1" y="0"/>
                  </a:moveTo>
                  <a:lnTo>
                    <a:pt x="1" y="0"/>
                  </a:lnTo>
                  <a:cubicBezTo>
                    <a:pt x="377" y="98"/>
                    <a:pt x="759" y="162"/>
                    <a:pt x="1146" y="196"/>
                  </a:cubicBezTo>
                  <a:cubicBezTo>
                    <a:pt x="759" y="162"/>
                    <a:pt x="377" y="95"/>
                    <a:pt x="1" y="0"/>
                  </a:cubicBezTo>
                  <a:close/>
                </a:path>
              </a:pathLst>
            </a:custGeom>
            <a:solidFill>
              <a:srgbClr val="D8C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0" name="Google Shape;10920;p38"/>
            <p:cNvSpPr/>
            <p:nvPr/>
          </p:nvSpPr>
          <p:spPr>
            <a:xfrm>
              <a:off x="4543600" y="3580975"/>
              <a:ext cx="40650" cy="27450"/>
            </a:xfrm>
            <a:custGeom>
              <a:avLst/>
              <a:gdLst/>
              <a:ahLst/>
              <a:cxnLst/>
              <a:rect l="l" t="t" r="r" b="b"/>
              <a:pathLst>
                <a:path w="1626" h="1098" extrusionOk="0">
                  <a:moveTo>
                    <a:pt x="1" y="1"/>
                  </a:moveTo>
                  <a:lnTo>
                    <a:pt x="1" y="7"/>
                  </a:lnTo>
                  <a:lnTo>
                    <a:pt x="7" y="7"/>
                  </a:lnTo>
                  <a:cubicBezTo>
                    <a:pt x="5" y="5"/>
                    <a:pt x="3" y="3"/>
                    <a:pt x="1" y="1"/>
                  </a:cubicBezTo>
                  <a:close/>
                  <a:moveTo>
                    <a:pt x="7" y="7"/>
                  </a:moveTo>
                  <a:cubicBezTo>
                    <a:pt x="310" y="314"/>
                    <a:pt x="576" y="663"/>
                    <a:pt x="792" y="1040"/>
                  </a:cubicBezTo>
                  <a:cubicBezTo>
                    <a:pt x="1070" y="1076"/>
                    <a:pt x="1348" y="1095"/>
                    <a:pt x="1626" y="1098"/>
                  </a:cubicBezTo>
                  <a:cubicBezTo>
                    <a:pt x="1485" y="792"/>
                    <a:pt x="1327" y="496"/>
                    <a:pt x="1213" y="215"/>
                  </a:cubicBezTo>
                  <a:cubicBezTo>
                    <a:pt x="826" y="181"/>
                    <a:pt x="444" y="114"/>
                    <a:pt x="68" y="19"/>
                  </a:cubicBezTo>
                  <a:lnTo>
                    <a:pt x="65" y="19"/>
                  </a:lnTo>
                  <a:lnTo>
                    <a:pt x="47" y="13"/>
                  </a:lnTo>
                  <a:lnTo>
                    <a:pt x="44" y="13"/>
                  </a:lnTo>
                  <a:lnTo>
                    <a:pt x="31" y="10"/>
                  </a:lnTo>
                  <a:lnTo>
                    <a:pt x="22" y="10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0C9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1" name="Google Shape;10921;p38"/>
            <p:cNvSpPr/>
            <p:nvPr/>
          </p:nvSpPr>
          <p:spPr>
            <a:xfrm>
              <a:off x="4290300" y="3427625"/>
              <a:ext cx="151225" cy="166600"/>
            </a:xfrm>
            <a:custGeom>
              <a:avLst/>
              <a:gdLst/>
              <a:ahLst/>
              <a:cxnLst/>
              <a:rect l="l" t="t" r="r" b="b"/>
              <a:pathLst>
                <a:path w="6049" h="6664" extrusionOk="0">
                  <a:moveTo>
                    <a:pt x="858" y="1"/>
                  </a:moveTo>
                  <a:cubicBezTo>
                    <a:pt x="716" y="1"/>
                    <a:pt x="529" y="759"/>
                    <a:pt x="529" y="759"/>
                  </a:cubicBezTo>
                  <a:cubicBezTo>
                    <a:pt x="529" y="759"/>
                    <a:pt x="660" y="96"/>
                    <a:pt x="459" y="96"/>
                  </a:cubicBezTo>
                  <a:cubicBezTo>
                    <a:pt x="321" y="96"/>
                    <a:pt x="248" y="725"/>
                    <a:pt x="217" y="1116"/>
                  </a:cubicBezTo>
                  <a:cubicBezTo>
                    <a:pt x="211" y="1141"/>
                    <a:pt x="205" y="1165"/>
                    <a:pt x="202" y="1192"/>
                  </a:cubicBezTo>
                  <a:cubicBezTo>
                    <a:pt x="193" y="1284"/>
                    <a:pt x="0" y="3493"/>
                    <a:pt x="1454" y="5093"/>
                  </a:cubicBezTo>
                  <a:cubicBezTo>
                    <a:pt x="2398" y="6135"/>
                    <a:pt x="3803" y="6663"/>
                    <a:pt x="5630" y="6663"/>
                  </a:cubicBezTo>
                  <a:cubicBezTo>
                    <a:pt x="5862" y="6654"/>
                    <a:pt x="6049" y="6465"/>
                    <a:pt x="6049" y="6230"/>
                  </a:cubicBezTo>
                  <a:cubicBezTo>
                    <a:pt x="6049" y="5994"/>
                    <a:pt x="5862" y="5805"/>
                    <a:pt x="5630" y="5799"/>
                  </a:cubicBezTo>
                  <a:lnTo>
                    <a:pt x="5630" y="5796"/>
                  </a:lnTo>
                  <a:cubicBezTo>
                    <a:pt x="4063" y="5796"/>
                    <a:pt x="2875" y="5365"/>
                    <a:pt x="2099" y="4513"/>
                  </a:cubicBezTo>
                  <a:cubicBezTo>
                    <a:pt x="1344" y="3688"/>
                    <a:pt x="1131" y="2628"/>
                    <a:pt x="1073" y="1947"/>
                  </a:cubicBezTo>
                  <a:cubicBezTo>
                    <a:pt x="1079" y="1919"/>
                    <a:pt x="1079" y="1892"/>
                    <a:pt x="1073" y="1865"/>
                  </a:cubicBezTo>
                  <a:cubicBezTo>
                    <a:pt x="1066" y="1816"/>
                    <a:pt x="1063" y="1764"/>
                    <a:pt x="1066" y="1712"/>
                  </a:cubicBezTo>
                  <a:cubicBezTo>
                    <a:pt x="1228" y="1562"/>
                    <a:pt x="1473" y="1318"/>
                    <a:pt x="1415" y="1229"/>
                  </a:cubicBezTo>
                  <a:cubicBezTo>
                    <a:pt x="1400" y="1207"/>
                    <a:pt x="1378" y="1198"/>
                    <a:pt x="1351" y="1198"/>
                  </a:cubicBezTo>
                  <a:cubicBezTo>
                    <a:pt x="1285" y="1198"/>
                    <a:pt x="1190" y="1252"/>
                    <a:pt x="1112" y="1306"/>
                  </a:cubicBezTo>
                  <a:cubicBezTo>
                    <a:pt x="1195" y="841"/>
                    <a:pt x="1348" y="349"/>
                    <a:pt x="1192" y="249"/>
                  </a:cubicBezTo>
                  <a:cubicBezTo>
                    <a:pt x="1187" y="246"/>
                    <a:pt x="1183" y="245"/>
                    <a:pt x="1178" y="245"/>
                  </a:cubicBezTo>
                  <a:cubicBezTo>
                    <a:pt x="1082" y="245"/>
                    <a:pt x="900" y="773"/>
                    <a:pt x="868" y="872"/>
                  </a:cubicBezTo>
                  <a:lnTo>
                    <a:pt x="865" y="872"/>
                  </a:lnTo>
                  <a:cubicBezTo>
                    <a:pt x="886" y="753"/>
                    <a:pt x="1002" y="56"/>
                    <a:pt x="874" y="4"/>
                  </a:cubicBezTo>
                  <a:cubicBezTo>
                    <a:pt x="869" y="2"/>
                    <a:pt x="864" y="1"/>
                    <a:pt x="858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2" name="Google Shape;10922;p38"/>
            <p:cNvSpPr/>
            <p:nvPr/>
          </p:nvSpPr>
          <p:spPr>
            <a:xfrm>
              <a:off x="4391325" y="3568000"/>
              <a:ext cx="32950" cy="4375"/>
            </a:xfrm>
            <a:custGeom>
              <a:avLst/>
              <a:gdLst/>
              <a:ahLst/>
              <a:cxnLst/>
              <a:rect l="l" t="t" r="r" b="b"/>
              <a:pathLst>
                <a:path w="1318" h="175" extrusionOk="0">
                  <a:moveTo>
                    <a:pt x="1" y="1"/>
                  </a:moveTo>
                  <a:lnTo>
                    <a:pt x="1" y="1"/>
                  </a:lnTo>
                  <a:cubicBezTo>
                    <a:pt x="431" y="105"/>
                    <a:pt x="874" y="163"/>
                    <a:pt x="1317" y="175"/>
                  </a:cubicBezTo>
                  <a:lnTo>
                    <a:pt x="1317" y="175"/>
                  </a:lnTo>
                  <a:cubicBezTo>
                    <a:pt x="874" y="163"/>
                    <a:pt x="431" y="105"/>
                    <a:pt x="1" y="1"/>
                  </a:cubicBezTo>
                </a:path>
              </a:pathLst>
            </a:custGeom>
            <a:solidFill>
              <a:srgbClr val="D8C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3" name="Google Shape;10923;p38"/>
            <p:cNvSpPr/>
            <p:nvPr/>
          </p:nvSpPr>
          <p:spPr>
            <a:xfrm>
              <a:off x="4380175" y="3568000"/>
              <a:ext cx="44100" cy="23925"/>
            </a:xfrm>
            <a:custGeom>
              <a:avLst/>
              <a:gdLst/>
              <a:ahLst/>
              <a:cxnLst/>
              <a:rect l="l" t="t" r="r" b="b"/>
              <a:pathLst>
                <a:path w="1764" h="957" extrusionOk="0">
                  <a:moveTo>
                    <a:pt x="447" y="1"/>
                  </a:moveTo>
                  <a:cubicBezTo>
                    <a:pt x="257" y="236"/>
                    <a:pt x="108" y="496"/>
                    <a:pt x="1" y="777"/>
                  </a:cubicBezTo>
                  <a:cubicBezTo>
                    <a:pt x="270" y="853"/>
                    <a:pt x="545" y="914"/>
                    <a:pt x="819" y="957"/>
                  </a:cubicBezTo>
                  <a:cubicBezTo>
                    <a:pt x="1107" y="664"/>
                    <a:pt x="1424" y="404"/>
                    <a:pt x="1763" y="175"/>
                  </a:cubicBezTo>
                  <a:cubicBezTo>
                    <a:pt x="1320" y="163"/>
                    <a:pt x="877" y="105"/>
                    <a:pt x="447" y="1"/>
                  </a:cubicBezTo>
                  <a:close/>
                </a:path>
              </a:pathLst>
            </a:custGeom>
            <a:solidFill>
              <a:srgbClr val="0C9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4" name="Google Shape;10924;p38"/>
            <p:cNvSpPr/>
            <p:nvPr/>
          </p:nvSpPr>
          <p:spPr>
            <a:xfrm>
              <a:off x="4352300" y="3559225"/>
              <a:ext cx="230575" cy="180400"/>
            </a:xfrm>
            <a:custGeom>
              <a:avLst/>
              <a:gdLst/>
              <a:ahLst/>
              <a:cxnLst/>
              <a:rect l="l" t="t" r="r" b="b"/>
              <a:pathLst>
                <a:path w="9223" h="7216" extrusionOk="0">
                  <a:moveTo>
                    <a:pt x="3819" y="0"/>
                  </a:moveTo>
                  <a:cubicBezTo>
                    <a:pt x="3819" y="0"/>
                    <a:pt x="1" y="1586"/>
                    <a:pt x="936" y="4973"/>
                  </a:cubicBezTo>
                  <a:cubicBezTo>
                    <a:pt x="1364" y="6526"/>
                    <a:pt x="3080" y="7216"/>
                    <a:pt x="4828" y="7216"/>
                  </a:cubicBezTo>
                  <a:cubicBezTo>
                    <a:pt x="6893" y="7216"/>
                    <a:pt x="9002" y="6253"/>
                    <a:pt x="9079" y="4613"/>
                  </a:cubicBezTo>
                  <a:cubicBezTo>
                    <a:pt x="9223" y="1586"/>
                    <a:pt x="6846" y="217"/>
                    <a:pt x="6846" y="217"/>
                  </a:cubicBezTo>
                  <a:lnTo>
                    <a:pt x="3819" y="0"/>
                  </a:ln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5" name="Google Shape;10925;p38"/>
            <p:cNvSpPr/>
            <p:nvPr/>
          </p:nvSpPr>
          <p:spPr>
            <a:xfrm>
              <a:off x="4405925" y="3559225"/>
              <a:ext cx="138700" cy="34775"/>
            </a:xfrm>
            <a:custGeom>
              <a:avLst/>
              <a:gdLst/>
              <a:ahLst/>
              <a:cxnLst/>
              <a:rect l="l" t="t" r="r" b="b"/>
              <a:pathLst>
                <a:path w="5548" h="1391" extrusionOk="0">
                  <a:moveTo>
                    <a:pt x="1674" y="0"/>
                  </a:moveTo>
                  <a:cubicBezTo>
                    <a:pt x="1060" y="278"/>
                    <a:pt x="495" y="654"/>
                    <a:pt x="0" y="1109"/>
                  </a:cubicBezTo>
                  <a:cubicBezTo>
                    <a:pt x="1210" y="1314"/>
                    <a:pt x="2181" y="1390"/>
                    <a:pt x="2954" y="1390"/>
                  </a:cubicBezTo>
                  <a:cubicBezTo>
                    <a:pt x="4469" y="1390"/>
                    <a:pt x="5224" y="1097"/>
                    <a:pt x="5547" y="914"/>
                  </a:cubicBezTo>
                  <a:cubicBezTo>
                    <a:pt x="5092" y="443"/>
                    <a:pt x="4701" y="217"/>
                    <a:pt x="4701" y="217"/>
                  </a:cubicBezTo>
                  <a:lnTo>
                    <a:pt x="1674" y="3"/>
                  </a:lnTo>
                  <a:lnTo>
                    <a:pt x="1674" y="0"/>
                  </a:lnTo>
                  <a:close/>
                </a:path>
              </a:pathLst>
            </a:custGeom>
            <a:solidFill>
              <a:srgbClr val="0C9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6" name="Google Shape;10926;p38"/>
            <p:cNvSpPr/>
            <p:nvPr/>
          </p:nvSpPr>
          <p:spPr>
            <a:xfrm>
              <a:off x="4308450" y="3140100"/>
              <a:ext cx="409375" cy="438300"/>
            </a:xfrm>
            <a:custGeom>
              <a:avLst/>
              <a:gdLst/>
              <a:ahLst/>
              <a:cxnLst/>
              <a:rect l="l" t="t" r="r" b="b"/>
              <a:pathLst>
                <a:path w="16375" h="17532" extrusionOk="0">
                  <a:moveTo>
                    <a:pt x="5522" y="0"/>
                  </a:moveTo>
                  <a:cubicBezTo>
                    <a:pt x="5411" y="0"/>
                    <a:pt x="5297" y="10"/>
                    <a:pt x="5179" y="32"/>
                  </a:cubicBezTo>
                  <a:cubicBezTo>
                    <a:pt x="1994" y="611"/>
                    <a:pt x="3689" y="3221"/>
                    <a:pt x="5755" y="4670"/>
                  </a:cubicBezTo>
                  <a:lnTo>
                    <a:pt x="5755" y="4670"/>
                  </a:lnTo>
                  <a:cubicBezTo>
                    <a:pt x="5000" y="4263"/>
                    <a:pt x="3976" y="3798"/>
                    <a:pt x="3235" y="3798"/>
                  </a:cubicBezTo>
                  <a:cubicBezTo>
                    <a:pt x="2811" y="3798"/>
                    <a:pt x="2479" y="3951"/>
                    <a:pt x="2344" y="4354"/>
                  </a:cubicBezTo>
                  <a:cubicBezTo>
                    <a:pt x="1683" y="6338"/>
                    <a:pt x="3286" y="6219"/>
                    <a:pt x="5113" y="6259"/>
                  </a:cubicBezTo>
                  <a:lnTo>
                    <a:pt x="5113" y="6259"/>
                  </a:lnTo>
                  <a:cubicBezTo>
                    <a:pt x="4121" y="6673"/>
                    <a:pt x="1" y="8727"/>
                    <a:pt x="1529" y="13769"/>
                  </a:cubicBezTo>
                  <a:cubicBezTo>
                    <a:pt x="2354" y="16499"/>
                    <a:pt x="5236" y="17531"/>
                    <a:pt x="7942" y="17531"/>
                  </a:cubicBezTo>
                  <a:cubicBezTo>
                    <a:pt x="10113" y="17531"/>
                    <a:pt x="12171" y="16867"/>
                    <a:pt x="12962" y="15883"/>
                  </a:cubicBezTo>
                  <a:cubicBezTo>
                    <a:pt x="14740" y="13674"/>
                    <a:pt x="16375" y="8774"/>
                    <a:pt x="10225" y="5460"/>
                  </a:cubicBezTo>
                  <a:cubicBezTo>
                    <a:pt x="10225" y="5460"/>
                    <a:pt x="11472" y="2289"/>
                    <a:pt x="9841" y="2097"/>
                  </a:cubicBezTo>
                  <a:cubicBezTo>
                    <a:pt x="9774" y="2089"/>
                    <a:pt x="9712" y="2085"/>
                    <a:pt x="9652" y="2085"/>
                  </a:cubicBezTo>
                  <a:cubicBezTo>
                    <a:pt x="8483" y="2085"/>
                    <a:pt x="8571" y="3534"/>
                    <a:pt x="8711" y="4346"/>
                  </a:cubicBezTo>
                  <a:lnTo>
                    <a:pt x="8711" y="4346"/>
                  </a:lnTo>
                  <a:cubicBezTo>
                    <a:pt x="8401" y="3078"/>
                    <a:pt x="7449" y="0"/>
                    <a:pt x="552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7" name="Google Shape;10927;p38"/>
            <p:cNvSpPr/>
            <p:nvPr/>
          </p:nvSpPr>
          <p:spPr>
            <a:xfrm>
              <a:off x="4408525" y="3384200"/>
              <a:ext cx="27500" cy="27000"/>
            </a:xfrm>
            <a:custGeom>
              <a:avLst/>
              <a:gdLst/>
              <a:ahLst/>
              <a:cxnLst/>
              <a:rect l="l" t="t" r="r" b="b"/>
              <a:pathLst>
                <a:path w="1100" h="1080" extrusionOk="0">
                  <a:moveTo>
                    <a:pt x="653" y="0"/>
                  </a:moveTo>
                  <a:cubicBezTo>
                    <a:pt x="577" y="0"/>
                    <a:pt x="492" y="16"/>
                    <a:pt x="400" y="49"/>
                  </a:cubicBezTo>
                  <a:cubicBezTo>
                    <a:pt x="315" y="76"/>
                    <a:pt x="235" y="122"/>
                    <a:pt x="168" y="180"/>
                  </a:cubicBezTo>
                  <a:cubicBezTo>
                    <a:pt x="113" y="229"/>
                    <a:pt x="67" y="290"/>
                    <a:pt x="40" y="357"/>
                  </a:cubicBezTo>
                  <a:cubicBezTo>
                    <a:pt x="12" y="422"/>
                    <a:pt x="0" y="492"/>
                    <a:pt x="0" y="562"/>
                  </a:cubicBezTo>
                  <a:cubicBezTo>
                    <a:pt x="3" y="629"/>
                    <a:pt x="15" y="700"/>
                    <a:pt x="40" y="764"/>
                  </a:cubicBezTo>
                  <a:cubicBezTo>
                    <a:pt x="61" y="834"/>
                    <a:pt x="98" y="898"/>
                    <a:pt x="147" y="953"/>
                  </a:cubicBezTo>
                  <a:cubicBezTo>
                    <a:pt x="186" y="996"/>
                    <a:pt x="235" y="1033"/>
                    <a:pt x="293" y="1054"/>
                  </a:cubicBezTo>
                  <a:cubicBezTo>
                    <a:pt x="342" y="1072"/>
                    <a:pt x="393" y="1079"/>
                    <a:pt x="446" y="1079"/>
                  </a:cubicBezTo>
                  <a:cubicBezTo>
                    <a:pt x="456" y="1079"/>
                    <a:pt x="466" y="1079"/>
                    <a:pt x="477" y="1078"/>
                  </a:cubicBezTo>
                  <a:cubicBezTo>
                    <a:pt x="547" y="1072"/>
                    <a:pt x="617" y="1057"/>
                    <a:pt x="684" y="1033"/>
                  </a:cubicBezTo>
                  <a:cubicBezTo>
                    <a:pt x="764" y="1008"/>
                    <a:pt x="840" y="968"/>
                    <a:pt x="907" y="916"/>
                  </a:cubicBezTo>
                  <a:cubicBezTo>
                    <a:pt x="956" y="874"/>
                    <a:pt x="999" y="825"/>
                    <a:pt x="1033" y="770"/>
                  </a:cubicBezTo>
                  <a:cubicBezTo>
                    <a:pt x="1060" y="724"/>
                    <a:pt x="1078" y="672"/>
                    <a:pt x="1088" y="617"/>
                  </a:cubicBezTo>
                  <a:cubicBezTo>
                    <a:pt x="1097" y="571"/>
                    <a:pt x="1100" y="525"/>
                    <a:pt x="1097" y="480"/>
                  </a:cubicBezTo>
                  <a:cubicBezTo>
                    <a:pt x="1094" y="443"/>
                    <a:pt x="1091" y="406"/>
                    <a:pt x="1081" y="370"/>
                  </a:cubicBezTo>
                  <a:cubicBezTo>
                    <a:pt x="1072" y="342"/>
                    <a:pt x="1066" y="321"/>
                    <a:pt x="1063" y="315"/>
                  </a:cubicBezTo>
                  <a:cubicBezTo>
                    <a:pt x="1014" y="171"/>
                    <a:pt x="932" y="76"/>
                    <a:pt x="819" y="31"/>
                  </a:cubicBezTo>
                  <a:cubicBezTo>
                    <a:pt x="769" y="10"/>
                    <a:pt x="714" y="0"/>
                    <a:pt x="653" y="0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8" name="Google Shape;10928;p38"/>
            <p:cNvSpPr/>
            <p:nvPr/>
          </p:nvSpPr>
          <p:spPr>
            <a:xfrm>
              <a:off x="4371625" y="3416525"/>
              <a:ext cx="63100" cy="25975"/>
            </a:xfrm>
            <a:custGeom>
              <a:avLst/>
              <a:gdLst/>
              <a:ahLst/>
              <a:cxnLst/>
              <a:rect l="l" t="t" r="r" b="b"/>
              <a:pathLst>
                <a:path w="2524" h="1039" extrusionOk="0">
                  <a:moveTo>
                    <a:pt x="1056" y="1"/>
                  </a:moveTo>
                  <a:cubicBezTo>
                    <a:pt x="958" y="1"/>
                    <a:pt x="859" y="5"/>
                    <a:pt x="761" y="14"/>
                  </a:cubicBezTo>
                  <a:cubicBezTo>
                    <a:pt x="618" y="27"/>
                    <a:pt x="480" y="57"/>
                    <a:pt x="346" y="106"/>
                  </a:cubicBezTo>
                  <a:cubicBezTo>
                    <a:pt x="254" y="137"/>
                    <a:pt x="169" y="192"/>
                    <a:pt x="101" y="265"/>
                  </a:cubicBezTo>
                  <a:cubicBezTo>
                    <a:pt x="50" y="317"/>
                    <a:pt x="19" y="387"/>
                    <a:pt x="10" y="460"/>
                  </a:cubicBezTo>
                  <a:cubicBezTo>
                    <a:pt x="1" y="540"/>
                    <a:pt x="25" y="619"/>
                    <a:pt x="77" y="680"/>
                  </a:cubicBezTo>
                  <a:cubicBezTo>
                    <a:pt x="141" y="751"/>
                    <a:pt x="218" y="806"/>
                    <a:pt x="303" y="842"/>
                  </a:cubicBezTo>
                  <a:cubicBezTo>
                    <a:pt x="419" y="894"/>
                    <a:pt x="538" y="934"/>
                    <a:pt x="660" y="958"/>
                  </a:cubicBezTo>
                  <a:cubicBezTo>
                    <a:pt x="816" y="989"/>
                    <a:pt x="975" y="1013"/>
                    <a:pt x="1134" y="1022"/>
                  </a:cubicBezTo>
                  <a:cubicBezTo>
                    <a:pt x="1246" y="1033"/>
                    <a:pt x="1356" y="1039"/>
                    <a:pt x="1467" y="1039"/>
                  </a:cubicBezTo>
                  <a:cubicBezTo>
                    <a:pt x="1541" y="1039"/>
                    <a:pt x="1615" y="1037"/>
                    <a:pt x="1690" y="1032"/>
                  </a:cubicBezTo>
                  <a:cubicBezTo>
                    <a:pt x="1818" y="1022"/>
                    <a:pt x="1950" y="1001"/>
                    <a:pt x="2075" y="968"/>
                  </a:cubicBezTo>
                  <a:cubicBezTo>
                    <a:pt x="2160" y="946"/>
                    <a:pt x="2240" y="909"/>
                    <a:pt x="2313" y="861"/>
                  </a:cubicBezTo>
                  <a:cubicBezTo>
                    <a:pt x="2365" y="827"/>
                    <a:pt x="2408" y="787"/>
                    <a:pt x="2444" y="741"/>
                  </a:cubicBezTo>
                  <a:cubicBezTo>
                    <a:pt x="2472" y="711"/>
                    <a:pt x="2490" y="677"/>
                    <a:pt x="2499" y="641"/>
                  </a:cubicBezTo>
                  <a:cubicBezTo>
                    <a:pt x="2505" y="619"/>
                    <a:pt x="2509" y="601"/>
                    <a:pt x="2512" y="583"/>
                  </a:cubicBezTo>
                  <a:cubicBezTo>
                    <a:pt x="2524" y="430"/>
                    <a:pt x="2432" y="305"/>
                    <a:pt x="2237" y="207"/>
                  </a:cubicBezTo>
                  <a:cubicBezTo>
                    <a:pt x="2038" y="112"/>
                    <a:pt x="1745" y="45"/>
                    <a:pt x="1351" y="14"/>
                  </a:cubicBezTo>
                  <a:cubicBezTo>
                    <a:pt x="1253" y="5"/>
                    <a:pt x="1155" y="1"/>
                    <a:pt x="105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9" name="Google Shape;10929;p38"/>
            <p:cNvSpPr/>
            <p:nvPr/>
          </p:nvSpPr>
          <p:spPr>
            <a:xfrm>
              <a:off x="4548275" y="3425550"/>
              <a:ext cx="63025" cy="25975"/>
            </a:xfrm>
            <a:custGeom>
              <a:avLst/>
              <a:gdLst/>
              <a:ahLst/>
              <a:cxnLst/>
              <a:rect l="l" t="t" r="r" b="b"/>
              <a:pathLst>
                <a:path w="2521" h="1039" extrusionOk="0">
                  <a:moveTo>
                    <a:pt x="1044" y="1"/>
                  </a:moveTo>
                  <a:cubicBezTo>
                    <a:pt x="949" y="1"/>
                    <a:pt x="853" y="5"/>
                    <a:pt x="758" y="14"/>
                  </a:cubicBezTo>
                  <a:cubicBezTo>
                    <a:pt x="617" y="26"/>
                    <a:pt x="477" y="57"/>
                    <a:pt x="345" y="106"/>
                  </a:cubicBezTo>
                  <a:cubicBezTo>
                    <a:pt x="251" y="136"/>
                    <a:pt x="168" y="191"/>
                    <a:pt x="98" y="261"/>
                  </a:cubicBezTo>
                  <a:cubicBezTo>
                    <a:pt x="49" y="316"/>
                    <a:pt x="15" y="387"/>
                    <a:pt x="9" y="460"/>
                  </a:cubicBezTo>
                  <a:cubicBezTo>
                    <a:pt x="0" y="539"/>
                    <a:pt x="25" y="619"/>
                    <a:pt x="76" y="680"/>
                  </a:cubicBezTo>
                  <a:cubicBezTo>
                    <a:pt x="138" y="750"/>
                    <a:pt x="214" y="805"/>
                    <a:pt x="303" y="842"/>
                  </a:cubicBezTo>
                  <a:cubicBezTo>
                    <a:pt x="416" y="894"/>
                    <a:pt x="538" y="933"/>
                    <a:pt x="660" y="958"/>
                  </a:cubicBezTo>
                  <a:cubicBezTo>
                    <a:pt x="816" y="988"/>
                    <a:pt x="975" y="1013"/>
                    <a:pt x="1133" y="1025"/>
                  </a:cubicBezTo>
                  <a:cubicBezTo>
                    <a:pt x="1240" y="1034"/>
                    <a:pt x="1348" y="1039"/>
                    <a:pt x="1456" y="1039"/>
                  </a:cubicBezTo>
                  <a:cubicBezTo>
                    <a:pt x="1534" y="1039"/>
                    <a:pt x="1612" y="1036"/>
                    <a:pt x="1689" y="1031"/>
                  </a:cubicBezTo>
                  <a:cubicBezTo>
                    <a:pt x="1818" y="1022"/>
                    <a:pt x="1946" y="1001"/>
                    <a:pt x="2071" y="967"/>
                  </a:cubicBezTo>
                  <a:cubicBezTo>
                    <a:pt x="2157" y="946"/>
                    <a:pt x="2236" y="909"/>
                    <a:pt x="2309" y="860"/>
                  </a:cubicBezTo>
                  <a:cubicBezTo>
                    <a:pt x="2361" y="826"/>
                    <a:pt x="2404" y="787"/>
                    <a:pt x="2441" y="741"/>
                  </a:cubicBezTo>
                  <a:cubicBezTo>
                    <a:pt x="2468" y="710"/>
                    <a:pt x="2487" y="677"/>
                    <a:pt x="2496" y="640"/>
                  </a:cubicBezTo>
                  <a:cubicBezTo>
                    <a:pt x="2502" y="619"/>
                    <a:pt x="2505" y="600"/>
                    <a:pt x="2508" y="582"/>
                  </a:cubicBezTo>
                  <a:cubicBezTo>
                    <a:pt x="2520" y="432"/>
                    <a:pt x="2429" y="307"/>
                    <a:pt x="2233" y="209"/>
                  </a:cubicBezTo>
                  <a:cubicBezTo>
                    <a:pt x="2038" y="112"/>
                    <a:pt x="1744" y="48"/>
                    <a:pt x="1350" y="17"/>
                  </a:cubicBezTo>
                  <a:cubicBezTo>
                    <a:pt x="1249" y="6"/>
                    <a:pt x="1146" y="1"/>
                    <a:pt x="1044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0" name="Google Shape;10930;p38"/>
            <p:cNvSpPr/>
            <p:nvPr/>
          </p:nvSpPr>
          <p:spPr>
            <a:xfrm>
              <a:off x="4546575" y="3384250"/>
              <a:ext cx="28975" cy="26900"/>
            </a:xfrm>
            <a:custGeom>
              <a:avLst/>
              <a:gdLst/>
              <a:ahLst/>
              <a:cxnLst/>
              <a:rect l="l" t="t" r="r" b="b"/>
              <a:pathLst>
                <a:path w="1159" h="1076" extrusionOk="0">
                  <a:moveTo>
                    <a:pt x="551" y="1"/>
                  </a:moveTo>
                  <a:cubicBezTo>
                    <a:pt x="545" y="1"/>
                    <a:pt x="539" y="1"/>
                    <a:pt x="532" y="1"/>
                  </a:cubicBezTo>
                  <a:cubicBezTo>
                    <a:pt x="462" y="1"/>
                    <a:pt x="395" y="19"/>
                    <a:pt x="331" y="50"/>
                  </a:cubicBezTo>
                  <a:cubicBezTo>
                    <a:pt x="270" y="77"/>
                    <a:pt x="212" y="117"/>
                    <a:pt x="163" y="166"/>
                  </a:cubicBezTo>
                  <a:cubicBezTo>
                    <a:pt x="108" y="215"/>
                    <a:pt x="65" y="273"/>
                    <a:pt x="35" y="340"/>
                  </a:cubicBezTo>
                  <a:cubicBezTo>
                    <a:pt x="10" y="395"/>
                    <a:pt x="1" y="456"/>
                    <a:pt x="4" y="517"/>
                  </a:cubicBezTo>
                  <a:cubicBezTo>
                    <a:pt x="10" y="578"/>
                    <a:pt x="25" y="640"/>
                    <a:pt x="56" y="695"/>
                  </a:cubicBezTo>
                  <a:cubicBezTo>
                    <a:pt x="90" y="756"/>
                    <a:pt x="132" y="814"/>
                    <a:pt x="184" y="866"/>
                  </a:cubicBezTo>
                  <a:cubicBezTo>
                    <a:pt x="239" y="927"/>
                    <a:pt x="306" y="979"/>
                    <a:pt x="383" y="1018"/>
                  </a:cubicBezTo>
                  <a:cubicBezTo>
                    <a:pt x="441" y="1049"/>
                    <a:pt x="502" y="1067"/>
                    <a:pt x="566" y="1073"/>
                  </a:cubicBezTo>
                  <a:cubicBezTo>
                    <a:pt x="581" y="1075"/>
                    <a:pt x="596" y="1076"/>
                    <a:pt x="610" y="1076"/>
                  </a:cubicBezTo>
                  <a:cubicBezTo>
                    <a:pt x="650" y="1076"/>
                    <a:pt x="691" y="1070"/>
                    <a:pt x="731" y="1061"/>
                  </a:cubicBezTo>
                  <a:cubicBezTo>
                    <a:pt x="774" y="1049"/>
                    <a:pt x="820" y="1031"/>
                    <a:pt x="859" y="1009"/>
                  </a:cubicBezTo>
                  <a:cubicBezTo>
                    <a:pt x="893" y="994"/>
                    <a:pt x="923" y="972"/>
                    <a:pt x="951" y="951"/>
                  </a:cubicBezTo>
                  <a:cubicBezTo>
                    <a:pt x="975" y="930"/>
                    <a:pt x="991" y="918"/>
                    <a:pt x="994" y="914"/>
                  </a:cubicBezTo>
                  <a:cubicBezTo>
                    <a:pt x="1104" y="808"/>
                    <a:pt x="1159" y="698"/>
                    <a:pt x="1153" y="575"/>
                  </a:cubicBezTo>
                  <a:cubicBezTo>
                    <a:pt x="1146" y="453"/>
                    <a:pt x="1082" y="328"/>
                    <a:pt x="963" y="203"/>
                  </a:cubicBezTo>
                  <a:cubicBezTo>
                    <a:pt x="902" y="136"/>
                    <a:pt x="829" y="81"/>
                    <a:pt x="746" y="44"/>
                  </a:cubicBezTo>
                  <a:cubicBezTo>
                    <a:pt x="685" y="16"/>
                    <a:pt x="618" y="1"/>
                    <a:pt x="551" y="1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1" name="Google Shape;10931;p38"/>
            <p:cNvSpPr/>
            <p:nvPr/>
          </p:nvSpPr>
          <p:spPr>
            <a:xfrm>
              <a:off x="4466550" y="3418925"/>
              <a:ext cx="50800" cy="38075"/>
            </a:xfrm>
            <a:custGeom>
              <a:avLst/>
              <a:gdLst/>
              <a:ahLst/>
              <a:cxnLst/>
              <a:rect l="l" t="t" r="r" b="b"/>
              <a:pathLst>
                <a:path w="2032" h="1523" extrusionOk="0">
                  <a:moveTo>
                    <a:pt x="224" y="1"/>
                  </a:moveTo>
                  <a:cubicBezTo>
                    <a:pt x="195" y="1"/>
                    <a:pt x="165" y="18"/>
                    <a:pt x="156" y="56"/>
                  </a:cubicBezTo>
                  <a:cubicBezTo>
                    <a:pt x="150" y="83"/>
                    <a:pt x="1" y="737"/>
                    <a:pt x="291" y="1168"/>
                  </a:cubicBezTo>
                  <a:cubicBezTo>
                    <a:pt x="416" y="1357"/>
                    <a:pt x="612" y="1473"/>
                    <a:pt x="862" y="1510"/>
                  </a:cubicBezTo>
                  <a:cubicBezTo>
                    <a:pt x="911" y="1519"/>
                    <a:pt x="960" y="1522"/>
                    <a:pt x="1009" y="1522"/>
                  </a:cubicBezTo>
                  <a:cubicBezTo>
                    <a:pt x="1013" y="1522"/>
                    <a:pt x="1017" y="1522"/>
                    <a:pt x="1022" y="1522"/>
                  </a:cubicBezTo>
                  <a:cubicBezTo>
                    <a:pt x="1191" y="1522"/>
                    <a:pt x="1360" y="1464"/>
                    <a:pt x="1494" y="1360"/>
                  </a:cubicBezTo>
                  <a:cubicBezTo>
                    <a:pt x="1940" y="1015"/>
                    <a:pt x="2026" y="254"/>
                    <a:pt x="2029" y="224"/>
                  </a:cubicBezTo>
                  <a:cubicBezTo>
                    <a:pt x="2032" y="184"/>
                    <a:pt x="2004" y="148"/>
                    <a:pt x="1965" y="145"/>
                  </a:cubicBezTo>
                  <a:cubicBezTo>
                    <a:pt x="1961" y="144"/>
                    <a:pt x="1958" y="144"/>
                    <a:pt x="1955" y="144"/>
                  </a:cubicBezTo>
                  <a:cubicBezTo>
                    <a:pt x="1919" y="144"/>
                    <a:pt x="1888" y="172"/>
                    <a:pt x="1885" y="209"/>
                  </a:cubicBezTo>
                  <a:cubicBezTo>
                    <a:pt x="1885" y="215"/>
                    <a:pt x="1803" y="939"/>
                    <a:pt x="1406" y="1244"/>
                  </a:cubicBezTo>
                  <a:cubicBezTo>
                    <a:pt x="1291" y="1333"/>
                    <a:pt x="1149" y="1380"/>
                    <a:pt x="1005" y="1380"/>
                  </a:cubicBezTo>
                  <a:cubicBezTo>
                    <a:pt x="966" y="1380"/>
                    <a:pt x="926" y="1377"/>
                    <a:pt x="886" y="1369"/>
                  </a:cubicBezTo>
                  <a:cubicBezTo>
                    <a:pt x="676" y="1336"/>
                    <a:pt x="517" y="1241"/>
                    <a:pt x="410" y="1088"/>
                  </a:cubicBezTo>
                  <a:cubicBezTo>
                    <a:pt x="156" y="710"/>
                    <a:pt x="297" y="96"/>
                    <a:pt x="297" y="86"/>
                  </a:cubicBezTo>
                  <a:cubicBezTo>
                    <a:pt x="308" y="33"/>
                    <a:pt x="266" y="1"/>
                    <a:pt x="224" y="1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2" name="Google Shape;10932;p38"/>
            <p:cNvSpPr/>
            <p:nvPr/>
          </p:nvSpPr>
          <p:spPr>
            <a:xfrm>
              <a:off x="4561475" y="3190900"/>
              <a:ext cx="181250" cy="106950"/>
            </a:xfrm>
            <a:custGeom>
              <a:avLst/>
              <a:gdLst/>
              <a:ahLst/>
              <a:cxnLst/>
              <a:rect l="l" t="t" r="r" b="b"/>
              <a:pathLst>
                <a:path w="7250" h="4278" extrusionOk="0">
                  <a:moveTo>
                    <a:pt x="3077" y="1"/>
                  </a:moveTo>
                  <a:cubicBezTo>
                    <a:pt x="2821" y="1"/>
                    <a:pt x="2490" y="88"/>
                    <a:pt x="2062" y="309"/>
                  </a:cubicBezTo>
                  <a:cubicBezTo>
                    <a:pt x="1" y="1375"/>
                    <a:pt x="2979" y="4277"/>
                    <a:pt x="2979" y="4277"/>
                  </a:cubicBezTo>
                  <a:cubicBezTo>
                    <a:pt x="2979" y="4277"/>
                    <a:pt x="7249" y="3211"/>
                    <a:pt x="6480" y="1409"/>
                  </a:cubicBezTo>
                  <a:cubicBezTo>
                    <a:pt x="6212" y="780"/>
                    <a:pt x="5822" y="575"/>
                    <a:pt x="5428" y="575"/>
                  </a:cubicBezTo>
                  <a:cubicBezTo>
                    <a:pt x="4696" y="575"/>
                    <a:pt x="3950" y="1284"/>
                    <a:pt x="3950" y="1284"/>
                  </a:cubicBezTo>
                  <a:cubicBezTo>
                    <a:pt x="3950" y="1284"/>
                    <a:pt x="4060" y="1"/>
                    <a:pt x="3077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33" name="Google Shape;10933;p38"/>
          <p:cNvGrpSpPr/>
          <p:nvPr/>
        </p:nvGrpSpPr>
        <p:grpSpPr>
          <a:xfrm>
            <a:off x="6819812" y="483282"/>
            <a:ext cx="874634" cy="1019412"/>
            <a:chOff x="6819812" y="483282"/>
            <a:chExt cx="874634" cy="1019412"/>
          </a:xfrm>
        </p:grpSpPr>
        <p:sp>
          <p:nvSpPr>
            <p:cNvPr id="10934" name="Google Shape;10934;p38"/>
            <p:cNvSpPr/>
            <p:nvPr/>
          </p:nvSpPr>
          <p:spPr>
            <a:xfrm>
              <a:off x="6820282" y="539996"/>
              <a:ext cx="874163" cy="962699"/>
            </a:xfrm>
            <a:custGeom>
              <a:avLst/>
              <a:gdLst/>
              <a:ahLst/>
              <a:cxnLst/>
              <a:rect l="l" t="t" r="r" b="b"/>
              <a:pathLst>
                <a:path w="16716" h="18409" extrusionOk="0">
                  <a:moveTo>
                    <a:pt x="9724" y="835"/>
                  </a:moveTo>
                  <a:lnTo>
                    <a:pt x="13380" y="1965"/>
                  </a:lnTo>
                  <a:lnTo>
                    <a:pt x="12619" y="4406"/>
                  </a:lnTo>
                  <a:lnTo>
                    <a:pt x="12812" y="4543"/>
                  </a:lnTo>
                  <a:cubicBezTo>
                    <a:pt x="13316" y="4907"/>
                    <a:pt x="13774" y="5325"/>
                    <a:pt x="14183" y="5792"/>
                  </a:cubicBezTo>
                  <a:cubicBezTo>
                    <a:pt x="15051" y="6788"/>
                    <a:pt x="15601" y="7928"/>
                    <a:pt x="15821" y="9171"/>
                  </a:cubicBezTo>
                  <a:cubicBezTo>
                    <a:pt x="16044" y="10429"/>
                    <a:pt x="15909" y="11682"/>
                    <a:pt x="15433" y="12895"/>
                  </a:cubicBezTo>
                  <a:cubicBezTo>
                    <a:pt x="14953" y="14107"/>
                    <a:pt x="14177" y="15179"/>
                    <a:pt x="13172" y="16013"/>
                  </a:cubicBezTo>
                  <a:cubicBezTo>
                    <a:pt x="12173" y="16853"/>
                    <a:pt x="10973" y="17412"/>
                    <a:pt x="9687" y="17635"/>
                  </a:cubicBezTo>
                  <a:cubicBezTo>
                    <a:pt x="9270" y="17710"/>
                    <a:pt x="8850" y="17747"/>
                    <a:pt x="8430" y="17747"/>
                  </a:cubicBezTo>
                  <a:cubicBezTo>
                    <a:pt x="7574" y="17747"/>
                    <a:pt x="6723" y="17593"/>
                    <a:pt x="5917" y="17290"/>
                  </a:cubicBezTo>
                  <a:cubicBezTo>
                    <a:pt x="4711" y="16844"/>
                    <a:pt x="3639" y="16102"/>
                    <a:pt x="2802" y="15128"/>
                  </a:cubicBezTo>
                  <a:cubicBezTo>
                    <a:pt x="2625" y="14926"/>
                    <a:pt x="2463" y="14715"/>
                    <a:pt x="2313" y="14495"/>
                  </a:cubicBezTo>
                  <a:lnTo>
                    <a:pt x="2099" y="14184"/>
                  </a:lnTo>
                  <a:lnTo>
                    <a:pt x="1818" y="14440"/>
                  </a:lnTo>
                  <a:cubicBezTo>
                    <a:pt x="1552" y="14679"/>
                    <a:pt x="1100" y="14984"/>
                    <a:pt x="768" y="14984"/>
                  </a:cubicBezTo>
                  <a:cubicBezTo>
                    <a:pt x="765" y="14984"/>
                    <a:pt x="761" y="14984"/>
                    <a:pt x="758" y="14984"/>
                  </a:cubicBezTo>
                  <a:cubicBezTo>
                    <a:pt x="886" y="14825"/>
                    <a:pt x="1177" y="14547"/>
                    <a:pt x="1745" y="14147"/>
                  </a:cubicBezTo>
                  <a:lnTo>
                    <a:pt x="1983" y="13982"/>
                  </a:lnTo>
                  <a:lnTo>
                    <a:pt x="1852" y="13725"/>
                  </a:lnTo>
                  <a:cubicBezTo>
                    <a:pt x="1534" y="13108"/>
                    <a:pt x="1311" y="12446"/>
                    <a:pt x="1192" y="11761"/>
                  </a:cubicBezTo>
                  <a:cubicBezTo>
                    <a:pt x="963" y="10487"/>
                    <a:pt x="1088" y="9177"/>
                    <a:pt x="1549" y="7970"/>
                  </a:cubicBezTo>
                  <a:cubicBezTo>
                    <a:pt x="2007" y="6745"/>
                    <a:pt x="2771" y="5661"/>
                    <a:pt x="3764" y="4815"/>
                  </a:cubicBezTo>
                  <a:cubicBezTo>
                    <a:pt x="5065" y="3689"/>
                    <a:pt x="6723" y="3077"/>
                    <a:pt x="8433" y="3077"/>
                  </a:cubicBezTo>
                  <a:cubicBezTo>
                    <a:pt x="8573" y="3077"/>
                    <a:pt x="8715" y="3081"/>
                    <a:pt x="8856" y="3089"/>
                  </a:cubicBezTo>
                  <a:lnTo>
                    <a:pt x="9128" y="3107"/>
                  </a:lnTo>
                  <a:lnTo>
                    <a:pt x="9724" y="835"/>
                  </a:lnTo>
                  <a:close/>
                  <a:moveTo>
                    <a:pt x="9262" y="1"/>
                  </a:moveTo>
                  <a:lnTo>
                    <a:pt x="8627" y="2420"/>
                  </a:lnTo>
                  <a:cubicBezTo>
                    <a:pt x="8561" y="2418"/>
                    <a:pt x="8496" y="2418"/>
                    <a:pt x="8430" y="2418"/>
                  </a:cubicBezTo>
                  <a:cubicBezTo>
                    <a:pt x="6563" y="2418"/>
                    <a:pt x="4753" y="3089"/>
                    <a:pt x="3336" y="4314"/>
                  </a:cubicBezTo>
                  <a:cubicBezTo>
                    <a:pt x="2258" y="5233"/>
                    <a:pt x="1433" y="6413"/>
                    <a:pt x="935" y="7738"/>
                  </a:cubicBezTo>
                  <a:cubicBezTo>
                    <a:pt x="431" y="9058"/>
                    <a:pt x="294" y="10487"/>
                    <a:pt x="541" y="11877"/>
                  </a:cubicBezTo>
                  <a:cubicBezTo>
                    <a:pt x="657" y="12531"/>
                    <a:pt x="856" y="13169"/>
                    <a:pt x="1137" y="13771"/>
                  </a:cubicBezTo>
                  <a:cubicBezTo>
                    <a:pt x="117" y="14523"/>
                    <a:pt x="1" y="14886"/>
                    <a:pt x="25" y="15140"/>
                  </a:cubicBezTo>
                  <a:cubicBezTo>
                    <a:pt x="46" y="15326"/>
                    <a:pt x="166" y="15479"/>
                    <a:pt x="352" y="15561"/>
                  </a:cubicBezTo>
                  <a:cubicBezTo>
                    <a:pt x="489" y="15620"/>
                    <a:pt x="630" y="15645"/>
                    <a:pt x="771" y="15645"/>
                  </a:cubicBezTo>
                  <a:cubicBezTo>
                    <a:pt x="1226" y="15645"/>
                    <a:pt x="1678" y="15383"/>
                    <a:pt x="1977" y="15161"/>
                  </a:cubicBezTo>
                  <a:cubicBezTo>
                    <a:pt x="2084" y="15305"/>
                    <a:pt x="2191" y="15436"/>
                    <a:pt x="2301" y="15561"/>
                  </a:cubicBezTo>
                  <a:cubicBezTo>
                    <a:pt x="3214" y="16618"/>
                    <a:pt x="4378" y="17428"/>
                    <a:pt x="5688" y="17910"/>
                  </a:cubicBezTo>
                  <a:cubicBezTo>
                    <a:pt x="6559" y="18240"/>
                    <a:pt x="7485" y="18408"/>
                    <a:pt x="8419" y="18408"/>
                  </a:cubicBezTo>
                  <a:cubicBezTo>
                    <a:pt x="10313" y="18402"/>
                    <a:pt x="12146" y="17736"/>
                    <a:pt x="13600" y="16520"/>
                  </a:cubicBezTo>
                  <a:cubicBezTo>
                    <a:pt x="14687" y="15619"/>
                    <a:pt x="15531" y="14455"/>
                    <a:pt x="16050" y="13139"/>
                  </a:cubicBezTo>
                  <a:cubicBezTo>
                    <a:pt x="16575" y="11810"/>
                    <a:pt x="16716" y="10436"/>
                    <a:pt x="16474" y="9058"/>
                  </a:cubicBezTo>
                  <a:cubicBezTo>
                    <a:pt x="16236" y="7692"/>
                    <a:pt x="15631" y="6446"/>
                    <a:pt x="14684" y="5359"/>
                  </a:cubicBezTo>
                  <a:cubicBezTo>
                    <a:pt x="14296" y="4913"/>
                    <a:pt x="13863" y="4506"/>
                    <a:pt x="13395" y="4149"/>
                  </a:cubicBezTo>
                  <a:lnTo>
                    <a:pt x="14211" y="1528"/>
                  </a:lnTo>
                  <a:lnTo>
                    <a:pt x="92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5" name="Google Shape;10935;p38"/>
            <p:cNvSpPr/>
            <p:nvPr/>
          </p:nvSpPr>
          <p:spPr>
            <a:xfrm>
              <a:off x="6819812" y="683598"/>
              <a:ext cx="857063" cy="801892"/>
            </a:xfrm>
            <a:custGeom>
              <a:avLst/>
              <a:gdLst/>
              <a:ahLst/>
              <a:cxnLst/>
              <a:rect l="l" t="t" r="r" b="b"/>
              <a:pathLst>
                <a:path w="16389" h="15334" extrusionOk="0">
                  <a:moveTo>
                    <a:pt x="8434" y="1"/>
                  </a:moveTo>
                  <a:cubicBezTo>
                    <a:pt x="8006" y="1"/>
                    <a:pt x="7575" y="38"/>
                    <a:pt x="7142" y="114"/>
                  </a:cubicBezTo>
                  <a:cubicBezTo>
                    <a:pt x="5804" y="349"/>
                    <a:pt x="4610" y="917"/>
                    <a:pt x="3562" y="1818"/>
                  </a:cubicBezTo>
                  <a:cubicBezTo>
                    <a:pt x="2524" y="2698"/>
                    <a:pt x="1729" y="3831"/>
                    <a:pt x="1256" y="5108"/>
                  </a:cubicBezTo>
                  <a:cubicBezTo>
                    <a:pt x="770" y="6370"/>
                    <a:pt x="639" y="7741"/>
                    <a:pt x="877" y="9073"/>
                  </a:cubicBezTo>
                  <a:cubicBezTo>
                    <a:pt x="1002" y="9791"/>
                    <a:pt x="1234" y="10482"/>
                    <a:pt x="1564" y="11129"/>
                  </a:cubicBezTo>
                  <a:cubicBezTo>
                    <a:pt x="1021" y="11511"/>
                    <a:pt x="0" y="12299"/>
                    <a:pt x="492" y="12510"/>
                  </a:cubicBezTo>
                  <a:cubicBezTo>
                    <a:pt x="584" y="12549"/>
                    <a:pt x="680" y="12566"/>
                    <a:pt x="779" y="12566"/>
                  </a:cubicBezTo>
                  <a:cubicBezTo>
                    <a:pt x="1328" y="12566"/>
                    <a:pt x="1939" y="12037"/>
                    <a:pt x="2050" y="11939"/>
                  </a:cubicBezTo>
                  <a:cubicBezTo>
                    <a:pt x="2206" y="12168"/>
                    <a:pt x="2377" y="12388"/>
                    <a:pt x="2560" y="12598"/>
                  </a:cubicBezTo>
                  <a:cubicBezTo>
                    <a:pt x="3434" y="13616"/>
                    <a:pt x="4552" y="14391"/>
                    <a:pt x="5810" y="14856"/>
                  </a:cubicBezTo>
                  <a:cubicBezTo>
                    <a:pt x="6654" y="15173"/>
                    <a:pt x="7543" y="15334"/>
                    <a:pt x="8437" y="15334"/>
                  </a:cubicBezTo>
                  <a:cubicBezTo>
                    <a:pt x="8877" y="15334"/>
                    <a:pt x="9317" y="15295"/>
                    <a:pt x="9754" y="15216"/>
                  </a:cubicBezTo>
                  <a:cubicBezTo>
                    <a:pt x="11098" y="14984"/>
                    <a:pt x="12354" y="14401"/>
                    <a:pt x="13395" y="13521"/>
                  </a:cubicBezTo>
                  <a:cubicBezTo>
                    <a:pt x="14443" y="12656"/>
                    <a:pt x="15252" y="11538"/>
                    <a:pt x="15750" y="10274"/>
                  </a:cubicBezTo>
                  <a:cubicBezTo>
                    <a:pt x="16254" y="8994"/>
                    <a:pt x="16389" y="7696"/>
                    <a:pt x="16160" y="6370"/>
                  </a:cubicBezTo>
                  <a:cubicBezTo>
                    <a:pt x="15927" y="5059"/>
                    <a:pt x="15356" y="3877"/>
                    <a:pt x="14443" y="2833"/>
                  </a:cubicBezTo>
                  <a:cubicBezTo>
                    <a:pt x="13545" y="1794"/>
                    <a:pt x="12405" y="997"/>
                    <a:pt x="11122" y="508"/>
                  </a:cubicBezTo>
                  <a:cubicBezTo>
                    <a:pt x="10237" y="170"/>
                    <a:pt x="9341" y="1"/>
                    <a:pt x="8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6" name="Google Shape;10936;p38"/>
            <p:cNvSpPr/>
            <p:nvPr/>
          </p:nvSpPr>
          <p:spPr>
            <a:xfrm>
              <a:off x="7095660" y="483282"/>
              <a:ext cx="484624" cy="920792"/>
            </a:xfrm>
            <a:custGeom>
              <a:avLst/>
              <a:gdLst/>
              <a:ahLst/>
              <a:cxnLst/>
              <a:rect l="l" t="t" r="r" b="b"/>
              <a:pathLst>
                <a:path w="8099" h="15385" extrusionOk="0">
                  <a:moveTo>
                    <a:pt x="3794" y="0"/>
                  </a:moveTo>
                  <a:lnTo>
                    <a:pt x="1259" y="9671"/>
                  </a:lnTo>
                  <a:lnTo>
                    <a:pt x="5233" y="10533"/>
                  </a:lnTo>
                  <a:lnTo>
                    <a:pt x="8098" y="1329"/>
                  </a:lnTo>
                  <a:lnTo>
                    <a:pt x="3794" y="0"/>
                  </a:lnTo>
                  <a:close/>
                  <a:moveTo>
                    <a:pt x="2425" y="10835"/>
                  </a:moveTo>
                  <a:cubicBezTo>
                    <a:pt x="2262" y="10835"/>
                    <a:pt x="2100" y="10851"/>
                    <a:pt x="1940" y="10884"/>
                  </a:cubicBezTo>
                  <a:cubicBezTo>
                    <a:pt x="1534" y="10960"/>
                    <a:pt x="1155" y="11141"/>
                    <a:pt x="841" y="11406"/>
                  </a:cubicBezTo>
                  <a:cubicBezTo>
                    <a:pt x="529" y="11663"/>
                    <a:pt x="300" y="12008"/>
                    <a:pt x="181" y="12396"/>
                  </a:cubicBezTo>
                  <a:cubicBezTo>
                    <a:pt x="1" y="12983"/>
                    <a:pt x="49" y="13563"/>
                    <a:pt x="333" y="14131"/>
                  </a:cubicBezTo>
                  <a:cubicBezTo>
                    <a:pt x="618" y="14699"/>
                    <a:pt x="1073" y="15081"/>
                    <a:pt x="1702" y="15277"/>
                  </a:cubicBezTo>
                  <a:cubicBezTo>
                    <a:pt x="1934" y="15348"/>
                    <a:pt x="2162" y="15384"/>
                    <a:pt x="2385" y="15384"/>
                  </a:cubicBezTo>
                  <a:cubicBezTo>
                    <a:pt x="2752" y="15384"/>
                    <a:pt x="3106" y="15287"/>
                    <a:pt x="3446" y="15093"/>
                  </a:cubicBezTo>
                  <a:cubicBezTo>
                    <a:pt x="3993" y="14782"/>
                    <a:pt x="4366" y="14311"/>
                    <a:pt x="4561" y="13685"/>
                  </a:cubicBezTo>
                  <a:cubicBezTo>
                    <a:pt x="4757" y="13041"/>
                    <a:pt x="4717" y="12469"/>
                    <a:pt x="4433" y="11965"/>
                  </a:cubicBezTo>
                  <a:cubicBezTo>
                    <a:pt x="4152" y="11464"/>
                    <a:pt x="3721" y="11122"/>
                    <a:pt x="3147" y="10945"/>
                  </a:cubicBezTo>
                  <a:cubicBezTo>
                    <a:pt x="2912" y="10872"/>
                    <a:pt x="2668" y="10835"/>
                    <a:pt x="2425" y="10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58" name="Google Shape;11858;p67"/>
          <p:cNvGrpSpPr/>
          <p:nvPr/>
        </p:nvGrpSpPr>
        <p:grpSpPr>
          <a:xfrm>
            <a:off x="5206897" y="1210542"/>
            <a:ext cx="292874" cy="287042"/>
            <a:chOff x="1820025" y="1551425"/>
            <a:chExt cx="174050" cy="170625"/>
          </a:xfrm>
        </p:grpSpPr>
        <p:sp>
          <p:nvSpPr>
            <p:cNvPr id="11859" name="Google Shape;11859;p67"/>
            <p:cNvSpPr/>
            <p:nvPr/>
          </p:nvSpPr>
          <p:spPr>
            <a:xfrm>
              <a:off x="1867400" y="1551425"/>
              <a:ext cx="80475" cy="170625"/>
            </a:xfrm>
            <a:custGeom>
              <a:avLst/>
              <a:gdLst/>
              <a:ahLst/>
              <a:cxnLst/>
              <a:rect l="l" t="t" r="r" b="b"/>
              <a:pathLst>
                <a:path w="3219" h="6825" extrusionOk="0">
                  <a:moveTo>
                    <a:pt x="282" y="0"/>
                  </a:moveTo>
                  <a:cubicBezTo>
                    <a:pt x="250" y="0"/>
                    <a:pt x="218" y="6"/>
                    <a:pt x="188" y="19"/>
                  </a:cubicBezTo>
                  <a:cubicBezTo>
                    <a:pt x="59" y="74"/>
                    <a:pt x="1" y="223"/>
                    <a:pt x="61" y="352"/>
                  </a:cubicBezTo>
                  <a:lnTo>
                    <a:pt x="2714" y="6676"/>
                  </a:lnTo>
                  <a:cubicBezTo>
                    <a:pt x="2752" y="6767"/>
                    <a:pt x="2843" y="6825"/>
                    <a:pt x="2941" y="6825"/>
                  </a:cubicBezTo>
                  <a:cubicBezTo>
                    <a:pt x="2974" y="6825"/>
                    <a:pt x="3007" y="6820"/>
                    <a:pt x="3037" y="6807"/>
                  </a:cubicBezTo>
                  <a:cubicBezTo>
                    <a:pt x="3161" y="6754"/>
                    <a:pt x="3219" y="6610"/>
                    <a:pt x="3168" y="6487"/>
                  </a:cubicBezTo>
                  <a:lnTo>
                    <a:pt x="513" y="163"/>
                  </a:lnTo>
                  <a:cubicBezTo>
                    <a:pt x="476" y="61"/>
                    <a:pt x="382" y="0"/>
                    <a:pt x="2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0" name="Google Shape;11860;p67"/>
            <p:cNvSpPr/>
            <p:nvPr/>
          </p:nvSpPr>
          <p:spPr>
            <a:xfrm>
              <a:off x="1820025" y="1597400"/>
              <a:ext cx="174050" cy="78825"/>
            </a:xfrm>
            <a:custGeom>
              <a:avLst/>
              <a:gdLst/>
              <a:ahLst/>
              <a:cxnLst/>
              <a:rect l="l" t="t" r="r" b="b"/>
              <a:pathLst>
                <a:path w="6962" h="3153" extrusionOk="0">
                  <a:moveTo>
                    <a:pt x="6679" y="1"/>
                  </a:moveTo>
                  <a:cubicBezTo>
                    <a:pt x="6644" y="1"/>
                    <a:pt x="6609" y="8"/>
                    <a:pt x="6576" y="23"/>
                  </a:cubicBezTo>
                  <a:lnTo>
                    <a:pt x="252" y="2678"/>
                  </a:lnTo>
                  <a:cubicBezTo>
                    <a:pt x="1" y="2779"/>
                    <a:pt x="75" y="3152"/>
                    <a:pt x="342" y="3152"/>
                  </a:cubicBezTo>
                  <a:cubicBezTo>
                    <a:pt x="343" y="3152"/>
                    <a:pt x="344" y="3152"/>
                    <a:pt x="345" y="3152"/>
                  </a:cubicBezTo>
                  <a:cubicBezTo>
                    <a:pt x="378" y="3150"/>
                    <a:pt x="411" y="3145"/>
                    <a:pt x="441" y="3130"/>
                  </a:cubicBezTo>
                  <a:lnTo>
                    <a:pt x="6765" y="477"/>
                  </a:lnTo>
                  <a:cubicBezTo>
                    <a:pt x="6896" y="429"/>
                    <a:pt x="6962" y="280"/>
                    <a:pt x="6906" y="152"/>
                  </a:cubicBezTo>
                  <a:cubicBezTo>
                    <a:pt x="6867" y="57"/>
                    <a:pt x="6775" y="1"/>
                    <a:pt x="6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61" name="Google Shape;11861;p67"/>
          <p:cNvSpPr txBox="1">
            <a:spLocks noGrp="1"/>
          </p:cNvSpPr>
          <p:nvPr>
            <p:ph type="subTitle" idx="1"/>
          </p:nvPr>
        </p:nvSpPr>
        <p:spPr>
          <a:xfrm flipH="1">
            <a:off x="5305431" y="1690322"/>
            <a:ext cx="2671800" cy="11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b="1" dirty="0">
                <a:solidFill>
                  <a:schemeClr val="accent4">
                    <a:lumMod val="50000"/>
                  </a:schemeClr>
                </a:solidFill>
              </a:rPr>
              <a:t>Good job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b="1" dirty="0">
                <a:solidFill>
                  <a:schemeClr val="accent4">
                    <a:lumMod val="50000"/>
                  </a:schemeClr>
                </a:solidFill>
              </a:rPr>
              <a:t>Let’s work  </a:t>
            </a:r>
            <a:endParaRPr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862" name="Google Shape;11862;p67"/>
          <p:cNvSpPr txBox="1">
            <a:spLocks noGrp="1"/>
          </p:cNvSpPr>
          <p:nvPr>
            <p:ph type="title"/>
          </p:nvPr>
        </p:nvSpPr>
        <p:spPr>
          <a:xfrm>
            <a:off x="6457950" y="3480100"/>
            <a:ext cx="19659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 APP</a:t>
            </a:r>
            <a:endParaRPr/>
          </a:p>
        </p:txBody>
      </p:sp>
      <p:grpSp>
        <p:nvGrpSpPr>
          <p:cNvPr id="11863" name="Google Shape;11863;p67"/>
          <p:cNvGrpSpPr/>
          <p:nvPr/>
        </p:nvGrpSpPr>
        <p:grpSpPr>
          <a:xfrm rot="5713382">
            <a:off x="207765" y="-1238086"/>
            <a:ext cx="3708617" cy="5005993"/>
            <a:chOff x="214875" y="1864275"/>
            <a:chExt cx="1778750" cy="2346450"/>
          </a:xfrm>
        </p:grpSpPr>
        <p:sp>
          <p:nvSpPr>
            <p:cNvPr id="11864" name="Google Shape;11864;p67"/>
            <p:cNvSpPr/>
            <p:nvPr/>
          </p:nvSpPr>
          <p:spPr>
            <a:xfrm>
              <a:off x="214875" y="1865425"/>
              <a:ext cx="1778750" cy="2345300"/>
            </a:xfrm>
            <a:custGeom>
              <a:avLst/>
              <a:gdLst/>
              <a:ahLst/>
              <a:cxnLst/>
              <a:rect l="l" t="t" r="r" b="b"/>
              <a:pathLst>
                <a:path w="71150" h="93812" extrusionOk="0">
                  <a:moveTo>
                    <a:pt x="7982" y="1"/>
                  </a:moveTo>
                  <a:cubicBezTo>
                    <a:pt x="6625" y="1"/>
                    <a:pt x="5255" y="393"/>
                    <a:pt x="4048" y="1212"/>
                  </a:cubicBezTo>
                  <a:cubicBezTo>
                    <a:pt x="855" y="3370"/>
                    <a:pt x="1" y="7710"/>
                    <a:pt x="2144" y="10925"/>
                  </a:cubicBezTo>
                  <a:cubicBezTo>
                    <a:pt x="4865" y="14942"/>
                    <a:pt x="8852" y="18180"/>
                    <a:pt x="13971" y="20541"/>
                  </a:cubicBezTo>
                  <a:cubicBezTo>
                    <a:pt x="17554" y="22190"/>
                    <a:pt x="21691" y="23442"/>
                    <a:pt x="26997" y="24483"/>
                  </a:cubicBezTo>
                  <a:cubicBezTo>
                    <a:pt x="28286" y="24731"/>
                    <a:pt x="29583" y="24963"/>
                    <a:pt x="30835" y="25188"/>
                  </a:cubicBezTo>
                  <a:cubicBezTo>
                    <a:pt x="36171" y="26140"/>
                    <a:pt x="41200" y="27039"/>
                    <a:pt x="45165" y="29348"/>
                  </a:cubicBezTo>
                  <a:cubicBezTo>
                    <a:pt x="46889" y="30352"/>
                    <a:pt x="47676" y="31559"/>
                    <a:pt x="47833" y="32353"/>
                  </a:cubicBezTo>
                  <a:cubicBezTo>
                    <a:pt x="47885" y="32593"/>
                    <a:pt x="48013" y="33230"/>
                    <a:pt x="47188" y="34339"/>
                  </a:cubicBezTo>
                  <a:cubicBezTo>
                    <a:pt x="46222" y="35643"/>
                    <a:pt x="44640" y="36910"/>
                    <a:pt x="42961" y="38259"/>
                  </a:cubicBezTo>
                  <a:cubicBezTo>
                    <a:pt x="42339" y="38754"/>
                    <a:pt x="41695" y="39271"/>
                    <a:pt x="41043" y="39818"/>
                  </a:cubicBezTo>
                  <a:cubicBezTo>
                    <a:pt x="38225" y="42179"/>
                    <a:pt x="34327" y="45964"/>
                    <a:pt x="33031" y="51472"/>
                  </a:cubicBezTo>
                  <a:cubicBezTo>
                    <a:pt x="32259" y="54778"/>
                    <a:pt x="32551" y="58315"/>
                    <a:pt x="33863" y="61718"/>
                  </a:cubicBezTo>
                  <a:cubicBezTo>
                    <a:pt x="34964" y="64566"/>
                    <a:pt x="36756" y="67242"/>
                    <a:pt x="39041" y="69460"/>
                  </a:cubicBezTo>
                  <a:cubicBezTo>
                    <a:pt x="41927" y="72248"/>
                    <a:pt x="45150" y="74010"/>
                    <a:pt x="47998" y="75561"/>
                  </a:cubicBezTo>
                  <a:cubicBezTo>
                    <a:pt x="50569" y="76963"/>
                    <a:pt x="52787" y="78169"/>
                    <a:pt x="54316" y="79848"/>
                  </a:cubicBezTo>
                  <a:cubicBezTo>
                    <a:pt x="55972" y="81669"/>
                    <a:pt x="57044" y="84293"/>
                    <a:pt x="56864" y="86084"/>
                  </a:cubicBezTo>
                  <a:cubicBezTo>
                    <a:pt x="56445" y="90217"/>
                    <a:pt x="59698" y="93811"/>
                    <a:pt x="63852" y="93811"/>
                  </a:cubicBezTo>
                  <a:cubicBezTo>
                    <a:pt x="63856" y="93811"/>
                    <a:pt x="63860" y="93811"/>
                    <a:pt x="63865" y="93811"/>
                  </a:cubicBezTo>
                  <a:cubicBezTo>
                    <a:pt x="67470" y="93804"/>
                    <a:pt x="70483" y="91075"/>
                    <a:pt x="70842" y="87485"/>
                  </a:cubicBezTo>
                  <a:cubicBezTo>
                    <a:pt x="71150" y="84435"/>
                    <a:pt x="70647" y="81137"/>
                    <a:pt x="69396" y="77952"/>
                  </a:cubicBezTo>
                  <a:cubicBezTo>
                    <a:pt x="68302" y="75171"/>
                    <a:pt x="66705" y="72601"/>
                    <a:pt x="64696" y="70382"/>
                  </a:cubicBezTo>
                  <a:cubicBezTo>
                    <a:pt x="61579" y="66964"/>
                    <a:pt x="57936" y="64978"/>
                    <a:pt x="54721" y="63224"/>
                  </a:cubicBezTo>
                  <a:cubicBezTo>
                    <a:pt x="52367" y="61935"/>
                    <a:pt x="50329" y="60834"/>
                    <a:pt x="48822" y="59365"/>
                  </a:cubicBezTo>
                  <a:cubicBezTo>
                    <a:pt x="47301" y="57896"/>
                    <a:pt x="46416" y="55924"/>
                    <a:pt x="46709" y="54680"/>
                  </a:cubicBezTo>
                  <a:cubicBezTo>
                    <a:pt x="46956" y="53623"/>
                    <a:pt x="48088" y="52244"/>
                    <a:pt x="50074" y="50581"/>
                  </a:cubicBezTo>
                  <a:cubicBezTo>
                    <a:pt x="50599" y="50138"/>
                    <a:pt x="51153" y="49696"/>
                    <a:pt x="51738" y="49231"/>
                  </a:cubicBezTo>
                  <a:cubicBezTo>
                    <a:pt x="53926" y="47470"/>
                    <a:pt x="56415" y="45484"/>
                    <a:pt x="58468" y="42726"/>
                  </a:cubicBezTo>
                  <a:cubicBezTo>
                    <a:pt x="61414" y="38754"/>
                    <a:pt x="62530" y="34069"/>
                    <a:pt x="61601" y="29527"/>
                  </a:cubicBezTo>
                  <a:cubicBezTo>
                    <a:pt x="60582" y="24573"/>
                    <a:pt x="57172" y="20084"/>
                    <a:pt x="52232" y="17206"/>
                  </a:cubicBezTo>
                  <a:cubicBezTo>
                    <a:pt x="46124" y="13638"/>
                    <a:pt x="39311" y="12424"/>
                    <a:pt x="33308" y="11352"/>
                  </a:cubicBezTo>
                  <a:cubicBezTo>
                    <a:pt x="32056" y="11128"/>
                    <a:pt x="30872" y="10918"/>
                    <a:pt x="29703" y="10685"/>
                  </a:cubicBezTo>
                  <a:cubicBezTo>
                    <a:pt x="23932" y="9561"/>
                    <a:pt x="16909" y="7665"/>
                    <a:pt x="13776" y="3041"/>
                  </a:cubicBezTo>
                  <a:cubicBezTo>
                    <a:pt x="12410" y="1064"/>
                    <a:pt x="10215" y="1"/>
                    <a:pt x="7982" y="1"/>
                  </a:cubicBezTo>
                  <a:close/>
                </a:path>
              </a:pathLst>
            </a:custGeom>
            <a:solidFill>
              <a:srgbClr val="FFFFFF">
                <a:alpha val="30170"/>
              </a:srgbClr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5" name="Google Shape;11865;p67"/>
            <p:cNvSpPr/>
            <p:nvPr/>
          </p:nvSpPr>
          <p:spPr>
            <a:xfrm>
              <a:off x="343225" y="1864275"/>
              <a:ext cx="723100" cy="616425"/>
            </a:xfrm>
            <a:custGeom>
              <a:avLst/>
              <a:gdLst/>
              <a:ahLst/>
              <a:cxnLst/>
              <a:rect l="l" t="t" r="r" b="b"/>
              <a:pathLst>
                <a:path w="28924" h="24657" extrusionOk="0">
                  <a:moveTo>
                    <a:pt x="2837" y="0"/>
                  </a:moveTo>
                  <a:cubicBezTo>
                    <a:pt x="2744" y="0"/>
                    <a:pt x="2650" y="2"/>
                    <a:pt x="2556" y="6"/>
                  </a:cubicBezTo>
                  <a:cubicBezTo>
                    <a:pt x="2189" y="1265"/>
                    <a:pt x="2287" y="3057"/>
                    <a:pt x="2062" y="4188"/>
                  </a:cubicBezTo>
                  <a:cubicBezTo>
                    <a:pt x="1732" y="5912"/>
                    <a:pt x="1290" y="7613"/>
                    <a:pt x="900" y="9330"/>
                  </a:cubicBezTo>
                  <a:cubicBezTo>
                    <a:pt x="510" y="11046"/>
                    <a:pt x="166" y="12815"/>
                    <a:pt x="1" y="14576"/>
                  </a:cubicBezTo>
                  <a:cubicBezTo>
                    <a:pt x="2399" y="16967"/>
                    <a:pt x="5352" y="18983"/>
                    <a:pt x="8845" y="20587"/>
                  </a:cubicBezTo>
                  <a:cubicBezTo>
                    <a:pt x="12427" y="22236"/>
                    <a:pt x="16564" y="23488"/>
                    <a:pt x="21863" y="24522"/>
                  </a:cubicBezTo>
                  <a:lnTo>
                    <a:pt x="22560" y="24657"/>
                  </a:lnTo>
                  <a:cubicBezTo>
                    <a:pt x="23010" y="24140"/>
                    <a:pt x="23415" y="23585"/>
                    <a:pt x="23782" y="23000"/>
                  </a:cubicBezTo>
                  <a:cubicBezTo>
                    <a:pt x="25918" y="19710"/>
                    <a:pt x="27582" y="16128"/>
                    <a:pt x="28706" y="12365"/>
                  </a:cubicBezTo>
                  <a:cubicBezTo>
                    <a:pt x="28788" y="12095"/>
                    <a:pt x="28871" y="11811"/>
                    <a:pt x="28923" y="11533"/>
                  </a:cubicBezTo>
                  <a:lnTo>
                    <a:pt x="28174" y="11398"/>
                  </a:lnTo>
                  <a:cubicBezTo>
                    <a:pt x="26922" y="11174"/>
                    <a:pt x="25738" y="10964"/>
                    <a:pt x="24569" y="10731"/>
                  </a:cubicBezTo>
                  <a:cubicBezTo>
                    <a:pt x="18798" y="9607"/>
                    <a:pt x="11783" y="7711"/>
                    <a:pt x="8642" y="3087"/>
                  </a:cubicBezTo>
                  <a:cubicBezTo>
                    <a:pt x="7331" y="1156"/>
                    <a:pt x="5154" y="0"/>
                    <a:pt x="2837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6" name="Google Shape;11866;p67"/>
            <p:cNvSpPr/>
            <p:nvPr/>
          </p:nvSpPr>
          <p:spPr>
            <a:xfrm>
              <a:off x="1139000" y="2336025"/>
              <a:ext cx="639150" cy="798050"/>
            </a:xfrm>
            <a:custGeom>
              <a:avLst/>
              <a:gdLst/>
              <a:ahLst/>
              <a:cxnLst/>
              <a:rect l="l" t="t" r="r" b="b"/>
              <a:pathLst>
                <a:path w="25566" h="31922" extrusionOk="0">
                  <a:moveTo>
                    <a:pt x="17673" y="1"/>
                  </a:moveTo>
                  <a:cubicBezTo>
                    <a:pt x="17434" y="173"/>
                    <a:pt x="17216" y="383"/>
                    <a:pt x="17029" y="623"/>
                  </a:cubicBezTo>
                  <a:cubicBezTo>
                    <a:pt x="16249" y="1650"/>
                    <a:pt x="16152" y="3021"/>
                    <a:pt x="15845" y="4280"/>
                  </a:cubicBezTo>
                  <a:cubicBezTo>
                    <a:pt x="15297" y="6544"/>
                    <a:pt x="13888" y="8552"/>
                    <a:pt x="12045" y="9961"/>
                  </a:cubicBezTo>
                  <a:cubicBezTo>
                    <a:pt x="11258" y="10569"/>
                    <a:pt x="10388" y="11063"/>
                    <a:pt x="9466" y="11438"/>
                  </a:cubicBezTo>
                  <a:cubicBezTo>
                    <a:pt x="10321" y="12195"/>
                    <a:pt x="10756" y="12967"/>
                    <a:pt x="10868" y="13529"/>
                  </a:cubicBezTo>
                  <a:cubicBezTo>
                    <a:pt x="10920" y="13769"/>
                    <a:pt x="11048" y="14413"/>
                    <a:pt x="10223" y="15523"/>
                  </a:cubicBezTo>
                  <a:cubicBezTo>
                    <a:pt x="9257" y="16827"/>
                    <a:pt x="7675" y="18093"/>
                    <a:pt x="5996" y="19435"/>
                  </a:cubicBezTo>
                  <a:cubicBezTo>
                    <a:pt x="5374" y="19930"/>
                    <a:pt x="4730" y="20447"/>
                    <a:pt x="4078" y="20994"/>
                  </a:cubicBezTo>
                  <a:cubicBezTo>
                    <a:pt x="2826" y="22043"/>
                    <a:pt x="1357" y="23377"/>
                    <a:pt x="0" y="25019"/>
                  </a:cubicBezTo>
                  <a:cubicBezTo>
                    <a:pt x="3823" y="28129"/>
                    <a:pt x="8207" y="30467"/>
                    <a:pt x="12922" y="31921"/>
                  </a:cubicBezTo>
                  <a:cubicBezTo>
                    <a:pt x="12982" y="31861"/>
                    <a:pt x="13042" y="31809"/>
                    <a:pt x="13109" y="31757"/>
                  </a:cubicBezTo>
                  <a:cubicBezTo>
                    <a:pt x="13634" y="31314"/>
                    <a:pt x="14188" y="30872"/>
                    <a:pt x="14773" y="30407"/>
                  </a:cubicBezTo>
                  <a:cubicBezTo>
                    <a:pt x="16969" y="28646"/>
                    <a:pt x="19457" y="26660"/>
                    <a:pt x="21503" y="23902"/>
                  </a:cubicBezTo>
                  <a:cubicBezTo>
                    <a:pt x="24456" y="19930"/>
                    <a:pt x="25565" y="15245"/>
                    <a:pt x="24636" y="10703"/>
                  </a:cubicBezTo>
                  <a:cubicBezTo>
                    <a:pt x="23797" y="6604"/>
                    <a:pt x="21308" y="2811"/>
                    <a:pt x="17673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7" name="Google Shape;11867;p67"/>
            <p:cNvSpPr/>
            <p:nvPr/>
          </p:nvSpPr>
          <p:spPr>
            <a:xfrm>
              <a:off x="1210750" y="3402750"/>
              <a:ext cx="757775" cy="531775"/>
            </a:xfrm>
            <a:custGeom>
              <a:avLst/>
              <a:gdLst/>
              <a:ahLst/>
              <a:cxnLst/>
              <a:rect l="l" t="t" r="r" b="b"/>
              <a:pathLst>
                <a:path w="30311" h="21271" extrusionOk="0">
                  <a:moveTo>
                    <a:pt x="11835" y="0"/>
                  </a:moveTo>
                  <a:cubicBezTo>
                    <a:pt x="9175" y="862"/>
                    <a:pt x="6619" y="2024"/>
                    <a:pt x="4213" y="3463"/>
                  </a:cubicBezTo>
                  <a:cubicBezTo>
                    <a:pt x="3021" y="4182"/>
                    <a:pt x="1830" y="5007"/>
                    <a:pt x="1095" y="6191"/>
                  </a:cubicBezTo>
                  <a:cubicBezTo>
                    <a:pt x="608" y="6963"/>
                    <a:pt x="346" y="7855"/>
                    <a:pt x="1" y="8702"/>
                  </a:cubicBezTo>
                  <a:cubicBezTo>
                    <a:pt x="2677" y="11078"/>
                    <a:pt x="5577" y="12659"/>
                    <a:pt x="8163" y="14068"/>
                  </a:cubicBezTo>
                  <a:cubicBezTo>
                    <a:pt x="10734" y="15470"/>
                    <a:pt x="12952" y="16676"/>
                    <a:pt x="14481" y="18355"/>
                  </a:cubicBezTo>
                  <a:cubicBezTo>
                    <a:pt x="15261" y="19224"/>
                    <a:pt x="15890" y="20206"/>
                    <a:pt x="16355" y="21271"/>
                  </a:cubicBezTo>
                  <a:cubicBezTo>
                    <a:pt x="19736" y="19170"/>
                    <a:pt x="23735" y="18615"/>
                    <a:pt x="27797" y="18615"/>
                  </a:cubicBezTo>
                  <a:cubicBezTo>
                    <a:pt x="28634" y="18615"/>
                    <a:pt x="29473" y="18639"/>
                    <a:pt x="30310" y="18677"/>
                  </a:cubicBezTo>
                  <a:cubicBezTo>
                    <a:pt x="30100" y="17928"/>
                    <a:pt x="29853" y="17186"/>
                    <a:pt x="29568" y="16459"/>
                  </a:cubicBezTo>
                  <a:cubicBezTo>
                    <a:pt x="28467" y="13671"/>
                    <a:pt x="26878" y="11108"/>
                    <a:pt x="24861" y="8889"/>
                  </a:cubicBezTo>
                  <a:cubicBezTo>
                    <a:pt x="21744" y="5471"/>
                    <a:pt x="18101" y="3485"/>
                    <a:pt x="14893" y="1731"/>
                  </a:cubicBezTo>
                  <a:cubicBezTo>
                    <a:pt x="13799" y="1132"/>
                    <a:pt x="12772" y="570"/>
                    <a:pt x="11835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8" name="Google Shape;11868;p67"/>
          <p:cNvGrpSpPr/>
          <p:nvPr/>
        </p:nvGrpSpPr>
        <p:grpSpPr>
          <a:xfrm rot="-235674">
            <a:off x="1576856" y="873832"/>
            <a:ext cx="2729077" cy="3624649"/>
            <a:chOff x="3580725" y="2020075"/>
            <a:chExt cx="1344925" cy="1786275"/>
          </a:xfrm>
        </p:grpSpPr>
        <p:sp>
          <p:nvSpPr>
            <p:cNvPr id="11869" name="Google Shape;11869;p67"/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0" name="Google Shape;11870;p67"/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1" name="Google Shape;11871;p67"/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2" name="Google Shape;11872;p67"/>
            <p:cNvSpPr/>
            <p:nvPr/>
          </p:nvSpPr>
          <p:spPr>
            <a:xfrm>
              <a:off x="4237099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3" name="Google Shape;11873;p67"/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874" name="Google Shape;11874;p67"/>
          <p:cNvPicPr preferRelativeResize="0"/>
          <p:nvPr/>
        </p:nvPicPr>
        <p:blipFill rotWithShape="1">
          <a:blip r:embed="rId3">
            <a:alphaModFix/>
          </a:blip>
          <a:srcRect t="108" b="1096"/>
          <a:stretch/>
        </p:blipFill>
        <p:spPr>
          <a:xfrm rot="-235753">
            <a:off x="1756226" y="1035752"/>
            <a:ext cx="2349145" cy="3095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266" y="2735903"/>
            <a:ext cx="2248720" cy="15021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0" name="Google Shape;11650;p61"/>
          <p:cNvSpPr txBox="1">
            <a:spLocks noGrp="1"/>
          </p:cNvSpPr>
          <p:nvPr>
            <p:ph type="title"/>
          </p:nvPr>
        </p:nvSpPr>
        <p:spPr>
          <a:xfrm>
            <a:off x="1614207" y="271339"/>
            <a:ext cx="5660400" cy="22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Awesome Words</a:t>
            </a:r>
            <a:endParaRPr sz="7200" dirty="0"/>
          </a:p>
        </p:txBody>
      </p:sp>
      <p:sp>
        <p:nvSpPr>
          <p:cNvPr id="11651" name="Google Shape;11651;p61"/>
          <p:cNvSpPr/>
          <p:nvPr/>
        </p:nvSpPr>
        <p:spPr>
          <a:xfrm>
            <a:off x="556779" y="266304"/>
            <a:ext cx="326442" cy="322105"/>
          </a:xfrm>
          <a:custGeom>
            <a:avLst/>
            <a:gdLst/>
            <a:ahLst/>
            <a:cxnLst/>
            <a:rect l="l" t="t" r="r" b="b"/>
            <a:pathLst>
              <a:path w="14601" h="14407" extrusionOk="0">
                <a:moveTo>
                  <a:pt x="7301" y="482"/>
                </a:moveTo>
                <a:cubicBezTo>
                  <a:pt x="7427" y="482"/>
                  <a:pt x="7548" y="532"/>
                  <a:pt x="7636" y="623"/>
                </a:cubicBezTo>
                <a:lnTo>
                  <a:pt x="13877" y="6864"/>
                </a:lnTo>
                <a:cubicBezTo>
                  <a:pt x="14064" y="7048"/>
                  <a:pt x="14064" y="7351"/>
                  <a:pt x="13877" y="7535"/>
                </a:cubicBezTo>
                <a:lnTo>
                  <a:pt x="7636" y="13776"/>
                </a:lnTo>
                <a:cubicBezTo>
                  <a:pt x="7544" y="13869"/>
                  <a:pt x="7422" y="13916"/>
                  <a:pt x="7301" y="13916"/>
                </a:cubicBezTo>
                <a:cubicBezTo>
                  <a:pt x="7179" y="13916"/>
                  <a:pt x="7057" y="13869"/>
                  <a:pt x="6965" y="13776"/>
                </a:cubicBezTo>
                <a:lnTo>
                  <a:pt x="724" y="7535"/>
                </a:lnTo>
                <a:cubicBezTo>
                  <a:pt x="538" y="7351"/>
                  <a:pt x="538" y="7048"/>
                  <a:pt x="724" y="6864"/>
                </a:cubicBezTo>
                <a:lnTo>
                  <a:pt x="6965" y="623"/>
                </a:lnTo>
                <a:cubicBezTo>
                  <a:pt x="7054" y="532"/>
                  <a:pt x="7175" y="482"/>
                  <a:pt x="7301" y="482"/>
                </a:cubicBezTo>
                <a:close/>
                <a:moveTo>
                  <a:pt x="7301" y="1"/>
                </a:moveTo>
                <a:cubicBezTo>
                  <a:pt x="7050" y="1"/>
                  <a:pt x="6800" y="92"/>
                  <a:pt x="6617" y="275"/>
                </a:cubicBezTo>
                <a:lnTo>
                  <a:pt x="376" y="6516"/>
                </a:lnTo>
                <a:cubicBezTo>
                  <a:pt x="1" y="6894"/>
                  <a:pt x="1" y="7504"/>
                  <a:pt x="376" y="7883"/>
                </a:cubicBezTo>
                <a:lnTo>
                  <a:pt x="6617" y="14124"/>
                </a:lnTo>
                <a:cubicBezTo>
                  <a:pt x="6799" y="14303"/>
                  <a:pt x="7044" y="14406"/>
                  <a:pt x="7301" y="14406"/>
                </a:cubicBezTo>
                <a:cubicBezTo>
                  <a:pt x="7558" y="14406"/>
                  <a:pt x="7803" y="14303"/>
                  <a:pt x="7984" y="14124"/>
                </a:cubicBezTo>
                <a:lnTo>
                  <a:pt x="14225" y="7883"/>
                </a:lnTo>
                <a:cubicBezTo>
                  <a:pt x="14601" y="7504"/>
                  <a:pt x="14601" y="6894"/>
                  <a:pt x="14225" y="6516"/>
                </a:cubicBezTo>
                <a:lnTo>
                  <a:pt x="7984" y="275"/>
                </a:lnTo>
                <a:cubicBezTo>
                  <a:pt x="7801" y="92"/>
                  <a:pt x="7551" y="1"/>
                  <a:pt x="730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52" name="Google Shape;11652;p61"/>
          <p:cNvGrpSpPr/>
          <p:nvPr/>
        </p:nvGrpSpPr>
        <p:grpSpPr>
          <a:xfrm>
            <a:off x="6271863" y="2929522"/>
            <a:ext cx="1286030" cy="1830427"/>
            <a:chOff x="1510300" y="2022375"/>
            <a:chExt cx="507650" cy="722575"/>
          </a:xfrm>
        </p:grpSpPr>
        <p:sp>
          <p:nvSpPr>
            <p:cNvPr id="11653" name="Google Shape;11653;p61"/>
            <p:cNvSpPr/>
            <p:nvPr/>
          </p:nvSpPr>
          <p:spPr>
            <a:xfrm>
              <a:off x="1517500" y="2030750"/>
              <a:ext cx="493200" cy="705900"/>
            </a:xfrm>
            <a:custGeom>
              <a:avLst/>
              <a:gdLst/>
              <a:ahLst/>
              <a:cxnLst/>
              <a:rect l="l" t="t" r="r" b="b"/>
              <a:pathLst>
                <a:path w="19728" h="28236" extrusionOk="0">
                  <a:moveTo>
                    <a:pt x="1593" y="12757"/>
                  </a:moveTo>
                  <a:cubicBezTo>
                    <a:pt x="1980" y="12757"/>
                    <a:pt x="2533" y="12835"/>
                    <a:pt x="3085" y="12934"/>
                  </a:cubicBezTo>
                  <a:lnTo>
                    <a:pt x="2994" y="13532"/>
                  </a:lnTo>
                  <a:cubicBezTo>
                    <a:pt x="2911" y="13633"/>
                    <a:pt x="2844" y="13984"/>
                    <a:pt x="2801" y="14311"/>
                  </a:cubicBezTo>
                  <a:cubicBezTo>
                    <a:pt x="1912" y="13963"/>
                    <a:pt x="1002" y="13435"/>
                    <a:pt x="1106" y="12879"/>
                  </a:cubicBezTo>
                  <a:lnTo>
                    <a:pt x="1106" y="12876"/>
                  </a:lnTo>
                  <a:cubicBezTo>
                    <a:pt x="1112" y="12848"/>
                    <a:pt x="1115" y="12845"/>
                    <a:pt x="1127" y="12839"/>
                  </a:cubicBezTo>
                  <a:cubicBezTo>
                    <a:pt x="1213" y="12781"/>
                    <a:pt x="1378" y="12757"/>
                    <a:pt x="1593" y="12757"/>
                  </a:cubicBezTo>
                  <a:close/>
                  <a:moveTo>
                    <a:pt x="17222" y="14009"/>
                  </a:moveTo>
                  <a:cubicBezTo>
                    <a:pt x="18035" y="14284"/>
                    <a:pt x="18789" y="14693"/>
                    <a:pt x="18737" y="15191"/>
                  </a:cubicBezTo>
                  <a:lnTo>
                    <a:pt x="18741" y="15194"/>
                  </a:lnTo>
                  <a:cubicBezTo>
                    <a:pt x="18737" y="15225"/>
                    <a:pt x="18731" y="15225"/>
                    <a:pt x="18719" y="15237"/>
                  </a:cubicBezTo>
                  <a:cubicBezTo>
                    <a:pt x="18597" y="15335"/>
                    <a:pt x="18287" y="15371"/>
                    <a:pt x="17891" y="15371"/>
                  </a:cubicBezTo>
                  <a:cubicBezTo>
                    <a:pt x="17633" y="15371"/>
                    <a:pt x="17337" y="15356"/>
                    <a:pt x="17033" y="15332"/>
                  </a:cubicBezTo>
                  <a:cubicBezTo>
                    <a:pt x="17106" y="14895"/>
                    <a:pt x="17170" y="14455"/>
                    <a:pt x="17222" y="14009"/>
                  </a:cubicBezTo>
                  <a:close/>
                  <a:moveTo>
                    <a:pt x="7104" y="0"/>
                  </a:moveTo>
                  <a:cubicBezTo>
                    <a:pt x="7102" y="0"/>
                    <a:pt x="7101" y="0"/>
                    <a:pt x="7099" y="0"/>
                  </a:cubicBezTo>
                  <a:cubicBezTo>
                    <a:pt x="6592" y="25"/>
                    <a:pt x="8214" y="3602"/>
                    <a:pt x="8736" y="4729"/>
                  </a:cubicBezTo>
                  <a:cubicBezTo>
                    <a:pt x="8688" y="4710"/>
                    <a:pt x="8642" y="4692"/>
                    <a:pt x="8593" y="4677"/>
                  </a:cubicBezTo>
                  <a:cubicBezTo>
                    <a:pt x="8044" y="3984"/>
                    <a:pt x="6907" y="2614"/>
                    <a:pt x="6469" y="2614"/>
                  </a:cubicBezTo>
                  <a:cubicBezTo>
                    <a:pt x="6422" y="2614"/>
                    <a:pt x="6383" y="2630"/>
                    <a:pt x="6354" y="2664"/>
                  </a:cubicBezTo>
                  <a:cubicBezTo>
                    <a:pt x="6137" y="2920"/>
                    <a:pt x="6800" y="3843"/>
                    <a:pt x="7435" y="4622"/>
                  </a:cubicBezTo>
                  <a:cubicBezTo>
                    <a:pt x="6953" y="4726"/>
                    <a:pt x="6519" y="4985"/>
                    <a:pt x="6198" y="5364"/>
                  </a:cubicBezTo>
                  <a:cubicBezTo>
                    <a:pt x="5355" y="5905"/>
                    <a:pt x="4484" y="6916"/>
                    <a:pt x="4130" y="8801"/>
                  </a:cubicBezTo>
                  <a:cubicBezTo>
                    <a:pt x="4008" y="9445"/>
                    <a:pt x="3876" y="10148"/>
                    <a:pt x="3754" y="10884"/>
                  </a:cubicBezTo>
                  <a:lnTo>
                    <a:pt x="3394" y="10927"/>
                  </a:lnTo>
                  <a:lnTo>
                    <a:pt x="3220" y="12069"/>
                  </a:lnTo>
                  <a:cubicBezTo>
                    <a:pt x="2555" y="11950"/>
                    <a:pt x="2033" y="11885"/>
                    <a:pt x="1619" y="11885"/>
                  </a:cubicBezTo>
                  <a:cubicBezTo>
                    <a:pt x="1186" y="11885"/>
                    <a:pt x="873" y="11956"/>
                    <a:pt x="642" y="12109"/>
                  </a:cubicBezTo>
                  <a:cubicBezTo>
                    <a:pt x="431" y="12249"/>
                    <a:pt x="287" y="12472"/>
                    <a:pt x="244" y="12720"/>
                  </a:cubicBezTo>
                  <a:cubicBezTo>
                    <a:pt x="0" y="14027"/>
                    <a:pt x="1619" y="14834"/>
                    <a:pt x="2740" y="15231"/>
                  </a:cubicBezTo>
                  <a:lnTo>
                    <a:pt x="2270" y="18307"/>
                  </a:lnTo>
                  <a:lnTo>
                    <a:pt x="3776" y="19104"/>
                  </a:lnTo>
                  <a:cubicBezTo>
                    <a:pt x="4109" y="20094"/>
                    <a:pt x="4640" y="20946"/>
                    <a:pt x="5443" y="21569"/>
                  </a:cubicBezTo>
                  <a:cubicBezTo>
                    <a:pt x="6186" y="22143"/>
                    <a:pt x="7304" y="22583"/>
                    <a:pt x="8541" y="22815"/>
                  </a:cubicBezTo>
                  <a:lnTo>
                    <a:pt x="8559" y="23610"/>
                  </a:lnTo>
                  <a:lnTo>
                    <a:pt x="8639" y="27245"/>
                  </a:lnTo>
                  <a:cubicBezTo>
                    <a:pt x="8639" y="27245"/>
                    <a:pt x="5598" y="28236"/>
                    <a:pt x="6833" y="28236"/>
                  </a:cubicBezTo>
                  <a:cubicBezTo>
                    <a:pt x="7185" y="28236"/>
                    <a:pt x="7886" y="28155"/>
                    <a:pt x="9106" y="27947"/>
                  </a:cubicBezTo>
                  <a:lnTo>
                    <a:pt x="9399" y="22941"/>
                  </a:lnTo>
                  <a:cubicBezTo>
                    <a:pt x="9592" y="22962"/>
                    <a:pt x="9787" y="22977"/>
                    <a:pt x="9983" y="22987"/>
                  </a:cubicBezTo>
                  <a:lnTo>
                    <a:pt x="10273" y="27944"/>
                  </a:lnTo>
                  <a:cubicBezTo>
                    <a:pt x="11493" y="28152"/>
                    <a:pt x="12194" y="28233"/>
                    <a:pt x="12546" y="28233"/>
                  </a:cubicBezTo>
                  <a:cubicBezTo>
                    <a:pt x="13781" y="28233"/>
                    <a:pt x="10740" y="27242"/>
                    <a:pt x="10740" y="27242"/>
                  </a:cubicBezTo>
                  <a:lnTo>
                    <a:pt x="10835" y="22996"/>
                  </a:lnTo>
                  <a:cubicBezTo>
                    <a:pt x="13196" y="22925"/>
                    <a:pt x="15448" y="22024"/>
                    <a:pt x="16010" y="19865"/>
                  </a:cubicBezTo>
                  <a:cubicBezTo>
                    <a:pt x="16269" y="18872"/>
                    <a:pt x="16602" y="17589"/>
                    <a:pt x="16874" y="16199"/>
                  </a:cubicBezTo>
                  <a:cubicBezTo>
                    <a:pt x="17247" y="16230"/>
                    <a:pt x="17574" y="16245"/>
                    <a:pt x="17858" y="16245"/>
                  </a:cubicBezTo>
                  <a:cubicBezTo>
                    <a:pt x="18539" y="16245"/>
                    <a:pt x="18982" y="16150"/>
                    <a:pt x="19269" y="15921"/>
                  </a:cubicBezTo>
                  <a:cubicBezTo>
                    <a:pt x="19468" y="15762"/>
                    <a:pt x="19590" y="15530"/>
                    <a:pt x="19611" y="15280"/>
                  </a:cubicBezTo>
                  <a:cubicBezTo>
                    <a:pt x="19727" y="14104"/>
                    <a:pt x="18414" y="13447"/>
                    <a:pt x="17311" y="13105"/>
                  </a:cubicBezTo>
                  <a:lnTo>
                    <a:pt x="17311" y="13105"/>
                  </a:lnTo>
                  <a:cubicBezTo>
                    <a:pt x="17473" y="11050"/>
                    <a:pt x="17320" y="9029"/>
                    <a:pt x="16477" y="7536"/>
                  </a:cubicBezTo>
                  <a:lnTo>
                    <a:pt x="17088" y="7472"/>
                  </a:lnTo>
                  <a:cubicBezTo>
                    <a:pt x="17080" y="7208"/>
                    <a:pt x="16954" y="7116"/>
                    <a:pt x="16783" y="7116"/>
                  </a:cubicBezTo>
                  <a:cubicBezTo>
                    <a:pt x="16642" y="7116"/>
                    <a:pt x="16471" y="7178"/>
                    <a:pt x="16309" y="7258"/>
                  </a:cubicBezTo>
                  <a:cubicBezTo>
                    <a:pt x="16071" y="6895"/>
                    <a:pt x="15781" y="6565"/>
                    <a:pt x="15448" y="6284"/>
                  </a:cubicBezTo>
                  <a:cubicBezTo>
                    <a:pt x="15383" y="6229"/>
                    <a:pt x="15313" y="6177"/>
                    <a:pt x="15243" y="6128"/>
                  </a:cubicBezTo>
                  <a:cubicBezTo>
                    <a:pt x="14956" y="5722"/>
                    <a:pt x="14543" y="5425"/>
                    <a:pt x="14070" y="5279"/>
                  </a:cubicBezTo>
                  <a:cubicBezTo>
                    <a:pt x="13991" y="4442"/>
                    <a:pt x="13804" y="2792"/>
                    <a:pt x="13554" y="2792"/>
                  </a:cubicBezTo>
                  <a:cubicBezTo>
                    <a:pt x="13552" y="2792"/>
                    <a:pt x="13550" y="2792"/>
                    <a:pt x="13548" y="2792"/>
                  </a:cubicBezTo>
                  <a:cubicBezTo>
                    <a:pt x="13205" y="2826"/>
                    <a:pt x="13025" y="5037"/>
                    <a:pt x="13025" y="5037"/>
                  </a:cubicBezTo>
                  <a:cubicBezTo>
                    <a:pt x="13025" y="5037"/>
                    <a:pt x="12469" y="1573"/>
                    <a:pt x="11959" y="1561"/>
                  </a:cubicBezTo>
                  <a:cubicBezTo>
                    <a:pt x="11958" y="1561"/>
                    <a:pt x="11957" y="1561"/>
                    <a:pt x="11956" y="1561"/>
                  </a:cubicBezTo>
                  <a:cubicBezTo>
                    <a:pt x="11451" y="1561"/>
                    <a:pt x="12048" y="4970"/>
                    <a:pt x="12048" y="4970"/>
                  </a:cubicBezTo>
                  <a:cubicBezTo>
                    <a:pt x="12048" y="4970"/>
                    <a:pt x="11138" y="638"/>
                    <a:pt x="10709" y="638"/>
                  </a:cubicBezTo>
                  <a:cubicBezTo>
                    <a:pt x="10707" y="638"/>
                    <a:pt x="10705" y="638"/>
                    <a:pt x="10704" y="639"/>
                  </a:cubicBezTo>
                  <a:cubicBezTo>
                    <a:pt x="10303" y="669"/>
                    <a:pt x="11156" y="4411"/>
                    <a:pt x="11269" y="4900"/>
                  </a:cubicBezTo>
                  <a:lnTo>
                    <a:pt x="11260" y="4900"/>
                  </a:lnTo>
                  <a:cubicBezTo>
                    <a:pt x="11040" y="4367"/>
                    <a:pt x="9247" y="37"/>
                    <a:pt x="8719" y="37"/>
                  </a:cubicBezTo>
                  <a:cubicBezTo>
                    <a:pt x="8718" y="37"/>
                    <a:pt x="8717" y="37"/>
                    <a:pt x="8715" y="37"/>
                  </a:cubicBezTo>
                  <a:cubicBezTo>
                    <a:pt x="8248" y="64"/>
                    <a:pt x="9463" y="3669"/>
                    <a:pt x="9845" y="4772"/>
                  </a:cubicBezTo>
                  <a:lnTo>
                    <a:pt x="9815" y="4772"/>
                  </a:lnTo>
                  <a:cubicBezTo>
                    <a:pt x="9309" y="3657"/>
                    <a:pt x="7614" y="0"/>
                    <a:pt x="7104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4" name="Google Shape;11654;p61"/>
            <p:cNvSpPr/>
            <p:nvPr/>
          </p:nvSpPr>
          <p:spPr>
            <a:xfrm>
              <a:off x="1510300" y="2022375"/>
              <a:ext cx="507650" cy="722575"/>
            </a:xfrm>
            <a:custGeom>
              <a:avLst/>
              <a:gdLst/>
              <a:ahLst/>
              <a:cxnLst/>
              <a:rect l="l" t="t" r="r" b="b"/>
              <a:pathLst>
                <a:path w="20306" h="28903" extrusionOk="0">
                  <a:moveTo>
                    <a:pt x="1883" y="13427"/>
                  </a:moveTo>
                  <a:cubicBezTo>
                    <a:pt x="2087" y="13427"/>
                    <a:pt x="2432" y="13453"/>
                    <a:pt x="2998" y="13547"/>
                  </a:cubicBezTo>
                  <a:lnTo>
                    <a:pt x="2967" y="13751"/>
                  </a:lnTo>
                  <a:cubicBezTo>
                    <a:pt x="2921" y="13834"/>
                    <a:pt x="2875" y="13962"/>
                    <a:pt x="2833" y="14182"/>
                  </a:cubicBezTo>
                  <a:cubicBezTo>
                    <a:pt x="2185" y="13889"/>
                    <a:pt x="1864" y="13614"/>
                    <a:pt x="1760" y="13431"/>
                  </a:cubicBezTo>
                  <a:cubicBezTo>
                    <a:pt x="1794" y="13428"/>
                    <a:pt x="1835" y="13427"/>
                    <a:pt x="1883" y="13427"/>
                  </a:cubicBezTo>
                  <a:close/>
                  <a:moveTo>
                    <a:pt x="1876" y="12765"/>
                  </a:moveTo>
                  <a:cubicBezTo>
                    <a:pt x="1513" y="12765"/>
                    <a:pt x="1345" y="12826"/>
                    <a:pt x="1232" y="12902"/>
                  </a:cubicBezTo>
                  <a:cubicBezTo>
                    <a:pt x="1143" y="12960"/>
                    <a:pt x="1085" y="13052"/>
                    <a:pt x="1067" y="13156"/>
                  </a:cubicBezTo>
                  <a:cubicBezTo>
                    <a:pt x="917" y="13971"/>
                    <a:pt x="2017" y="14585"/>
                    <a:pt x="2970" y="14958"/>
                  </a:cubicBezTo>
                  <a:lnTo>
                    <a:pt x="3361" y="15111"/>
                  </a:lnTo>
                  <a:lnTo>
                    <a:pt x="3364" y="15114"/>
                  </a:lnTo>
                  <a:lnTo>
                    <a:pt x="3419" y="14695"/>
                  </a:lnTo>
                  <a:cubicBezTo>
                    <a:pt x="3480" y="14240"/>
                    <a:pt x="3535" y="14103"/>
                    <a:pt x="3547" y="14072"/>
                  </a:cubicBezTo>
                  <a:lnTo>
                    <a:pt x="3596" y="14014"/>
                  </a:lnTo>
                  <a:lnTo>
                    <a:pt x="3749" y="13006"/>
                  </a:lnTo>
                  <a:lnTo>
                    <a:pt x="3431" y="12948"/>
                  </a:lnTo>
                  <a:cubicBezTo>
                    <a:pt x="2688" y="12815"/>
                    <a:pt x="2203" y="12765"/>
                    <a:pt x="1876" y="12765"/>
                  </a:cubicBezTo>
                  <a:close/>
                  <a:moveTo>
                    <a:pt x="17785" y="14802"/>
                  </a:moveTo>
                  <a:cubicBezTo>
                    <a:pt x="18259" y="14998"/>
                    <a:pt x="18537" y="15199"/>
                    <a:pt x="18644" y="15352"/>
                  </a:cubicBezTo>
                  <a:cubicBezTo>
                    <a:pt x="18548" y="15366"/>
                    <a:pt x="18400" y="15377"/>
                    <a:pt x="18173" y="15377"/>
                  </a:cubicBezTo>
                  <a:cubicBezTo>
                    <a:pt x="18043" y="15377"/>
                    <a:pt x="17888" y="15373"/>
                    <a:pt x="17703" y="15364"/>
                  </a:cubicBezTo>
                  <a:cubicBezTo>
                    <a:pt x="17733" y="15172"/>
                    <a:pt x="17761" y="14985"/>
                    <a:pt x="17785" y="14802"/>
                  </a:cubicBezTo>
                  <a:close/>
                  <a:moveTo>
                    <a:pt x="17229" y="13904"/>
                  </a:moveTo>
                  <a:lnTo>
                    <a:pt x="17180" y="14307"/>
                  </a:lnTo>
                  <a:cubicBezTo>
                    <a:pt x="17132" y="14723"/>
                    <a:pt x="17067" y="15163"/>
                    <a:pt x="16991" y="15615"/>
                  </a:cubicBezTo>
                  <a:lnTo>
                    <a:pt x="16930" y="15972"/>
                  </a:lnTo>
                  <a:lnTo>
                    <a:pt x="17290" y="16000"/>
                  </a:lnTo>
                  <a:cubicBezTo>
                    <a:pt x="17648" y="16027"/>
                    <a:pt x="17938" y="16039"/>
                    <a:pt x="18173" y="16039"/>
                  </a:cubicBezTo>
                  <a:lnTo>
                    <a:pt x="18176" y="16039"/>
                  </a:lnTo>
                  <a:cubicBezTo>
                    <a:pt x="18842" y="16039"/>
                    <a:pt x="19074" y="15941"/>
                    <a:pt x="19212" y="15831"/>
                  </a:cubicBezTo>
                  <a:cubicBezTo>
                    <a:pt x="19297" y="15767"/>
                    <a:pt x="19349" y="15670"/>
                    <a:pt x="19355" y="15566"/>
                  </a:cubicBezTo>
                  <a:cubicBezTo>
                    <a:pt x="19413" y="14961"/>
                    <a:pt x="18830" y="14445"/>
                    <a:pt x="17617" y="14032"/>
                  </a:cubicBezTo>
                  <a:lnTo>
                    <a:pt x="17229" y="13904"/>
                  </a:lnTo>
                  <a:close/>
                  <a:moveTo>
                    <a:pt x="9305" y="1212"/>
                  </a:moveTo>
                  <a:cubicBezTo>
                    <a:pt x="9770" y="2000"/>
                    <a:pt x="10500" y="3558"/>
                    <a:pt x="11239" y="5357"/>
                  </a:cubicBezTo>
                  <a:lnTo>
                    <a:pt x="11325" y="5537"/>
                  </a:lnTo>
                  <a:lnTo>
                    <a:pt x="11984" y="5614"/>
                  </a:lnTo>
                  <a:lnTo>
                    <a:pt x="11878" y="5155"/>
                  </a:lnTo>
                  <a:cubicBezTo>
                    <a:pt x="11679" y="4294"/>
                    <a:pt x="11511" y="3485"/>
                    <a:pt x="11398" y="2819"/>
                  </a:cubicBezTo>
                  <a:lnTo>
                    <a:pt x="11398" y="2819"/>
                  </a:lnTo>
                  <a:cubicBezTo>
                    <a:pt x="11606" y="3579"/>
                    <a:pt x="11829" y="4511"/>
                    <a:pt x="12009" y="5372"/>
                  </a:cubicBezTo>
                  <a:lnTo>
                    <a:pt x="12660" y="5247"/>
                  </a:lnTo>
                  <a:cubicBezTo>
                    <a:pt x="12504" y="4352"/>
                    <a:pt x="12382" y="3329"/>
                    <a:pt x="12369" y="2696"/>
                  </a:cubicBezTo>
                  <a:lnTo>
                    <a:pt x="12369" y="2696"/>
                  </a:lnTo>
                  <a:cubicBezTo>
                    <a:pt x="12580" y="3332"/>
                    <a:pt x="12828" y="4438"/>
                    <a:pt x="12983" y="5421"/>
                  </a:cubicBezTo>
                  <a:lnTo>
                    <a:pt x="13420" y="8122"/>
                  </a:lnTo>
                  <a:lnTo>
                    <a:pt x="13640" y="5397"/>
                  </a:lnTo>
                  <a:cubicBezTo>
                    <a:pt x="13680" y="4935"/>
                    <a:pt x="13744" y="4419"/>
                    <a:pt x="13820" y="4022"/>
                  </a:cubicBezTo>
                  <a:cubicBezTo>
                    <a:pt x="13884" y="4380"/>
                    <a:pt x="13958" y="4902"/>
                    <a:pt x="14025" y="5641"/>
                  </a:cubicBezTo>
                  <a:lnTo>
                    <a:pt x="14046" y="5861"/>
                  </a:lnTo>
                  <a:lnTo>
                    <a:pt x="14257" y="5928"/>
                  </a:lnTo>
                  <a:cubicBezTo>
                    <a:pt x="14660" y="6053"/>
                    <a:pt x="15012" y="6307"/>
                    <a:pt x="15256" y="6652"/>
                  </a:cubicBezTo>
                  <a:lnTo>
                    <a:pt x="15290" y="6698"/>
                  </a:lnTo>
                  <a:lnTo>
                    <a:pt x="15335" y="6732"/>
                  </a:lnTo>
                  <a:cubicBezTo>
                    <a:pt x="15412" y="6784"/>
                    <a:pt x="15470" y="6829"/>
                    <a:pt x="15522" y="6872"/>
                  </a:cubicBezTo>
                  <a:cubicBezTo>
                    <a:pt x="15827" y="7132"/>
                    <a:pt x="16096" y="7434"/>
                    <a:pt x="16316" y="7773"/>
                  </a:cubicBezTo>
                  <a:lnTo>
                    <a:pt x="16408" y="7914"/>
                  </a:lnTo>
                  <a:lnTo>
                    <a:pt x="16478" y="8036"/>
                  </a:lnTo>
                  <a:cubicBezTo>
                    <a:pt x="17187" y="9288"/>
                    <a:pt x="17452" y="11100"/>
                    <a:pt x="17272" y="13418"/>
                  </a:cubicBezTo>
                  <a:lnTo>
                    <a:pt x="17251" y="13681"/>
                  </a:lnTo>
                  <a:lnTo>
                    <a:pt x="17504" y="13757"/>
                  </a:lnTo>
                  <a:cubicBezTo>
                    <a:pt x="18500" y="14066"/>
                    <a:pt x="19667" y="14634"/>
                    <a:pt x="19572" y="15584"/>
                  </a:cubicBezTo>
                  <a:cubicBezTo>
                    <a:pt x="19560" y="15746"/>
                    <a:pt x="19481" y="15896"/>
                    <a:pt x="19352" y="16000"/>
                  </a:cubicBezTo>
                  <a:cubicBezTo>
                    <a:pt x="19135" y="16171"/>
                    <a:pt x="18754" y="16253"/>
                    <a:pt x="18149" y="16253"/>
                  </a:cubicBezTo>
                  <a:cubicBezTo>
                    <a:pt x="17889" y="16253"/>
                    <a:pt x="17574" y="16238"/>
                    <a:pt x="17190" y="16204"/>
                  </a:cubicBezTo>
                  <a:lnTo>
                    <a:pt x="16896" y="16180"/>
                  </a:lnTo>
                  <a:lnTo>
                    <a:pt x="16838" y="16470"/>
                  </a:lnTo>
                  <a:cubicBezTo>
                    <a:pt x="16563" y="17875"/>
                    <a:pt x="16227" y="19170"/>
                    <a:pt x="15980" y="20117"/>
                  </a:cubicBezTo>
                  <a:cubicBezTo>
                    <a:pt x="15329" y="22610"/>
                    <a:pt x="12360" y="22961"/>
                    <a:pt x="11117" y="23001"/>
                  </a:cubicBezTo>
                  <a:lnTo>
                    <a:pt x="10802" y="23010"/>
                  </a:lnTo>
                  <a:lnTo>
                    <a:pt x="10741" y="25677"/>
                  </a:lnTo>
                  <a:lnTo>
                    <a:pt x="10585" y="23004"/>
                  </a:lnTo>
                  <a:lnTo>
                    <a:pt x="10289" y="22989"/>
                  </a:lnTo>
                  <a:cubicBezTo>
                    <a:pt x="10100" y="22979"/>
                    <a:pt x="9907" y="22964"/>
                    <a:pt x="9724" y="22946"/>
                  </a:cubicBezTo>
                  <a:lnTo>
                    <a:pt x="9382" y="22906"/>
                  </a:lnTo>
                  <a:lnTo>
                    <a:pt x="9217" y="25677"/>
                  </a:lnTo>
                  <a:lnTo>
                    <a:pt x="9156" y="22869"/>
                  </a:lnTo>
                  <a:lnTo>
                    <a:pt x="8893" y="22821"/>
                  </a:lnTo>
                  <a:cubicBezTo>
                    <a:pt x="7674" y="22591"/>
                    <a:pt x="6623" y="22173"/>
                    <a:pt x="5936" y="21638"/>
                  </a:cubicBezTo>
                  <a:cubicBezTo>
                    <a:pt x="5237" y="21095"/>
                    <a:pt x="4711" y="20319"/>
                    <a:pt x="4378" y="19329"/>
                  </a:cubicBezTo>
                  <a:lnTo>
                    <a:pt x="4335" y="19204"/>
                  </a:lnTo>
                  <a:lnTo>
                    <a:pt x="2921" y="18455"/>
                  </a:lnTo>
                  <a:lnTo>
                    <a:pt x="2918" y="18459"/>
                  </a:lnTo>
                  <a:lnTo>
                    <a:pt x="3392" y="15346"/>
                  </a:lnTo>
                  <a:lnTo>
                    <a:pt x="3135" y="15254"/>
                  </a:lnTo>
                  <a:cubicBezTo>
                    <a:pt x="2194" y="14921"/>
                    <a:pt x="652" y="14200"/>
                    <a:pt x="853" y="13116"/>
                  </a:cubicBezTo>
                  <a:cubicBezTo>
                    <a:pt x="881" y="12954"/>
                    <a:pt x="972" y="12810"/>
                    <a:pt x="1110" y="12719"/>
                  </a:cubicBezTo>
                  <a:cubicBezTo>
                    <a:pt x="1278" y="12608"/>
                    <a:pt x="1527" y="12552"/>
                    <a:pt x="1894" y="12552"/>
                  </a:cubicBezTo>
                  <a:cubicBezTo>
                    <a:pt x="2273" y="12552"/>
                    <a:pt x="2777" y="12611"/>
                    <a:pt x="3447" y="12731"/>
                  </a:cubicBezTo>
                  <a:lnTo>
                    <a:pt x="3780" y="12789"/>
                  </a:lnTo>
                  <a:lnTo>
                    <a:pt x="3966" y="11561"/>
                  </a:lnTo>
                  <a:lnTo>
                    <a:pt x="4323" y="11518"/>
                  </a:lnTo>
                  <a:lnTo>
                    <a:pt x="4363" y="11274"/>
                  </a:lnTo>
                  <a:cubicBezTo>
                    <a:pt x="4488" y="10538"/>
                    <a:pt x="4620" y="9826"/>
                    <a:pt x="4739" y="9197"/>
                  </a:cubicBezTo>
                  <a:cubicBezTo>
                    <a:pt x="5020" y="7697"/>
                    <a:pt x="5670" y="6616"/>
                    <a:pt x="6663" y="5977"/>
                  </a:cubicBezTo>
                  <a:lnTo>
                    <a:pt x="6703" y="5950"/>
                  </a:lnTo>
                  <a:lnTo>
                    <a:pt x="6736" y="5913"/>
                  </a:lnTo>
                  <a:cubicBezTo>
                    <a:pt x="7008" y="5589"/>
                    <a:pt x="7378" y="5369"/>
                    <a:pt x="7790" y="5278"/>
                  </a:cubicBezTo>
                  <a:lnTo>
                    <a:pt x="8322" y="5165"/>
                  </a:lnTo>
                  <a:lnTo>
                    <a:pt x="7977" y="4743"/>
                  </a:lnTo>
                  <a:cubicBezTo>
                    <a:pt x="7491" y="4150"/>
                    <a:pt x="7228" y="3762"/>
                    <a:pt x="7088" y="3515"/>
                  </a:cubicBezTo>
                  <a:lnTo>
                    <a:pt x="7088" y="3515"/>
                  </a:lnTo>
                  <a:cubicBezTo>
                    <a:pt x="7393" y="3781"/>
                    <a:pt x="7891" y="4300"/>
                    <a:pt x="8615" y="5217"/>
                  </a:cubicBezTo>
                  <a:lnTo>
                    <a:pt x="8679" y="5296"/>
                  </a:lnTo>
                  <a:lnTo>
                    <a:pt x="8774" y="5326"/>
                  </a:lnTo>
                  <a:cubicBezTo>
                    <a:pt x="8817" y="5339"/>
                    <a:pt x="8856" y="5354"/>
                    <a:pt x="8899" y="5369"/>
                  </a:cubicBezTo>
                  <a:lnTo>
                    <a:pt x="9669" y="5675"/>
                  </a:lnTo>
                  <a:lnTo>
                    <a:pt x="9321" y="4923"/>
                  </a:lnTo>
                  <a:cubicBezTo>
                    <a:pt x="8551" y="3262"/>
                    <a:pt x="8062" y="2049"/>
                    <a:pt x="7812" y="1310"/>
                  </a:cubicBezTo>
                  <a:lnTo>
                    <a:pt x="7812" y="1310"/>
                  </a:lnTo>
                  <a:cubicBezTo>
                    <a:pt x="8258" y="2031"/>
                    <a:pt x="8936" y="3332"/>
                    <a:pt x="9797" y="5241"/>
                  </a:cubicBezTo>
                  <a:lnTo>
                    <a:pt x="9883" y="5424"/>
                  </a:lnTo>
                  <a:lnTo>
                    <a:pt x="10607" y="5464"/>
                  </a:lnTo>
                  <a:lnTo>
                    <a:pt x="10445" y="4997"/>
                  </a:lnTo>
                  <a:cubicBezTo>
                    <a:pt x="9822" y="3200"/>
                    <a:pt x="9458" y="1933"/>
                    <a:pt x="9305" y="1212"/>
                  </a:cubicBezTo>
                  <a:close/>
                  <a:moveTo>
                    <a:pt x="9089" y="27873"/>
                  </a:moveTo>
                  <a:lnTo>
                    <a:pt x="9079" y="27995"/>
                  </a:lnTo>
                  <a:cubicBezTo>
                    <a:pt x="8835" y="28035"/>
                    <a:pt x="8618" y="28068"/>
                    <a:pt x="8426" y="28099"/>
                  </a:cubicBezTo>
                  <a:cubicBezTo>
                    <a:pt x="8627" y="28026"/>
                    <a:pt x="8835" y="27955"/>
                    <a:pt x="9031" y="27891"/>
                  </a:cubicBezTo>
                  <a:lnTo>
                    <a:pt x="9089" y="27873"/>
                  </a:lnTo>
                  <a:close/>
                  <a:moveTo>
                    <a:pt x="10873" y="27873"/>
                  </a:moveTo>
                  <a:lnTo>
                    <a:pt x="10931" y="27891"/>
                  </a:lnTo>
                  <a:cubicBezTo>
                    <a:pt x="11126" y="27955"/>
                    <a:pt x="11334" y="28026"/>
                    <a:pt x="11532" y="28099"/>
                  </a:cubicBezTo>
                  <a:cubicBezTo>
                    <a:pt x="11343" y="28072"/>
                    <a:pt x="11126" y="28035"/>
                    <a:pt x="10879" y="27995"/>
                  </a:cubicBezTo>
                  <a:lnTo>
                    <a:pt x="10873" y="27873"/>
                  </a:lnTo>
                  <a:close/>
                  <a:moveTo>
                    <a:pt x="7418" y="1"/>
                  </a:moveTo>
                  <a:cubicBezTo>
                    <a:pt x="7402" y="1"/>
                    <a:pt x="7386" y="1"/>
                    <a:pt x="7372" y="2"/>
                  </a:cubicBezTo>
                  <a:cubicBezTo>
                    <a:pt x="7231" y="8"/>
                    <a:pt x="7106" y="82"/>
                    <a:pt x="7036" y="201"/>
                  </a:cubicBezTo>
                  <a:cubicBezTo>
                    <a:pt x="6938" y="363"/>
                    <a:pt x="6755" y="668"/>
                    <a:pt x="7909" y="3375"/>
                  </a:cubicBezTo>
                  <a:cubicBezTo>
                    <a:pt x="7170" y="2623"/>
                    <a:pt x="6904" y="2620"/>
                    <a:pt x="6770" y="2617"/>
                  </a:cubicBezTo>
                  <a:cubicBezTo>
                    <a:pt x="6763" y="2617"/>
                    <a:pt x="6757" y="2617"/>
                    <a:pt x="6750" y="2617"/>
                  </a:cubicBezTo>
                  <a:cubicBezTo>
                    <a:pt x="6611" y="2617"/>
                    <a:pt x="6482" y="2677"/>
                    <a:pt x="6391" y="2782"/>
                  </a:cubicBezTo>
                  <a:cubicBezTo>
                    <a:pt x="6147" y="3069"/>
                    <a:pt x="6193" y="3530"/>
                    <a:pt x="7170" y="4786"/>
                  </a:cubicBezTo>
                  <a:cubicBezTo>
                    <a:pt x="6825" y="4939"/>
                    <a:pt x="6517" y="5162"/>
                    <a:pt x="6269" y="5443"/>
                  </a:cubicBezTo>
                  <a:cubicBezTo>
                    <a:pt x="5139" y="6185"/>
                    <a:pt x="4406" y="7407"/>
                    <a:pt x="4091" y="9072"/>
                  </a:cubicBezTo>
                  <a:cubicBezTo>
                    <a:pt x="3987" y="9634"/>
                    <a:pt x="3868" y="10263"/>
                    <a:pt x="3758" y="10917"/>
                  </a:cubicBezTo>
                  <a:lnTo>
                    <a:pt x="3392" y="10959"/>
                  </a:lnTo>
                  <a:lnTo>
                    <a:pt x="3233" y="12019"/>
                  </a:lnTo>
                  <a:cubicBezTo>
                    <a:pt x="2733" y="11937"/>
                    <a:pt x="2295" y="11887"/>
                    <a:pt x="1915" y="11887"/>
                  </a:cubicBezTo>
                  <a:cubicBezTo>
                    <a:pt x="1433" y="11887"/>
                    <a:pt x="1045" y="11968"/>
                    <a:pt x="746" y="12166"/>
                  </a:cubicBezTo>
                  <a:cubicBezTo>
                    <a:pt x="462" y="12355"/>
                    <a:pt x="267" y="12655"/>
                    <a:pt x="206" y="12991"/>
                  </a:cubicBezTo>
                  <a:cubicBezTo>
                    <a:pt x="1" y="14103"/>
                    <a:pt x="868" y="15086"/>
                    <a:pt x="2658" y="15780"/>
                  </a:cubicBezTo>
                  <a:lnTo>
                    <a:pt x="2197" y="18822"/>
                  </a:lnTo>
                  <a:lnTo>
                    <a:pt x="3792" y="19665"/>
                  </a:lnTo>
                  <a:cubicBezTo>
                    <a:pt x="4171" y="20722"/>
                    <a:pt x="4754" y="21559"/>
                    <a:pt x="5530" y="22161"/>
                  </a:cubicBezTo>
                  <a:cubicBezTo>
                    <a:pt x="6248" y="22720"/>
                    <a:pt x="7295" y="23163"/>
                    <a:pt x="8505" y="23419"/>
                  </a:cubicBezTo>
                  <a:lnTo>
                    <a:pt x="8591" y="27341"/>
                  </a:lnTo>
                  <a:cubicBezTo>
                    <a:pt x="8383" y="27412"/>
                    <a:pt x="8062" y="27525"/>
                    <a:pt x="7738" y="27647"/>
                  </a:cubicBezTo>
                  <a:cubicBezTo>
                    <a:pt x="6752" y="28023"/>
                    <a:pt x="6419" y="28221"/>
                    <a:pt x="6507" y="28579"/>
                  </a:cubicBezTo>
                  <a:cubicBezTo>
                    <a:pt x="6571" y="28844"/>
                    <a:pt x="6830" y="28902"/>
                    <a:pt x="7109" y="28902"/>
                  </a:cubicBezTo>
                  <a:cubicBezTo>
                    <a:pt x="7218" y="28902"/>
                    <a:pt x="7331" y="28893"/>
                    <a:pt x="7436" y="28884"/>
                  </a:cubicBezTo>
                  <a:cubicBezTo>
                    <a:pt x="7873" y="28854"/>
                    <a:pt x="8551" y="28759"/>
                    <a:pt x="9452" y="28606"/>
                  </a:cubicBezTo>
                  <a:lnTo>
                    <a:pt x="9709" y="28560"/>
                  </a:lnTo>
                  <a:lnTo>
                    <a:pt x="9981" y="23978"/>
                  </a:lnTo>
                  <a:lnTo>
                    <a:pt x="10246" y="28560"/>
                  </a:lnTo>
                  <a:lnTo>
                    <a:pt x="10506" y="28606"/>
                  </a:lnTo>
                  <a:cubicBezTo>
                    <a:pt x="11407" y="28759"/>
                    <a:pt x="12085" y="28854"/>
                    <a:pt x="12522" y="28884"/>
                  </a:cubicBezTo>
                  <a:cubicBezTo>
                    <a:pt x="12626" y="28893"/>
                    <a:pt x="12736" y="28902"/>
                    <a:pt x="12843" y="28902"/>
                  </a:cubicBezTo>
                  <a:lnTo>
                    <a:pt x="12846" y="28899"/>
                  </a:lnTo>
                  <a:cubicBezTo>
                    <a:pt x="13127" y="28899"/>
                    <a:pt x="13387" y="28844"/>
                    <a:pt x="13454" y="28579"/>
                  </a:cubicBezTo>
                  <a:cubicBezTo>
                    <a:pt x="13542" y="28218"/>
                    <a:pt x="13206" y="28023"/>
                    <a:pt x="12220" y="27647"/>
                  </a:cubicBezTo>
                  <a:cubicBezTo>
                    <a:pt x="11899" y="27522"/>
                    <a:pt x="11578" y="27412"/>
                    <a:pt x="11367" y="27341"/>
                  </a:cubicBezTo>
                  <a:lnTo>
                    <a:pt x="11450" y="23645"/>
                  </a:lnTo>
                  <a:cubicBezTo>
                    <a:pt x="14227" y="23483"/>
                    <a:pt x="16102" y="22271"/>
                    <a:pt x="16621" y="20285"/>
                  </a:cubicBezTo>
                  <a:cubicBezTo>
                    <a:pt x="16854" y="19393"/>
                    <a:pt x="17165" y="18196"/>
                    <a:pt x="17431" y="16885"/>
                  </a:cubicBezTo>
                  <a:cubicBezTo>
                    <a:pt x="17706" y="16904"/>
                    <a:pt x="17941" y="16913"/>
                    <a:pt x="18149" y="16913"/>
                  </a:cubicBezTo>
                  <a:cubicBezTo>
                    <a:pt x="18922" y="16913"/>
                    <a:pt x="19423" y="16791"/>
                    <a:pt x="19765" y="16516"/>
                  </a:cubicBezTo>
                  <a:cubicBezTo>
                    <a:pt x="20033" y="16302"/>
                    <a:pt x="20205" y="15987"/>
                    <a:pt x="20232" y="15645"/>
                  </a:cubicBezTo>
                  <a:cubicBezTo>
                    <a:pt x="20305" y="14906"/>
                    <a:pt x="19957" y="13898"/>
                    <a:pt x="17950" y="13208"/>
                  </a:cubicBezTo>
                  <a:cubicBezTo>
                    <a:pt x="18088" y="11127"/>
                    <a:pt x="17862" y="9432"/>
                    <a:pt x="17278" y="8149"/>
                  </a:cubicBezTo>
                  <a:lnTo>
                    <a:pt x="17715" y="8106"/>
                  </a:lnTo>
                  <a:lnTo>
                    <a:pt x="17706" y="7801"/>
                  </a:lnTo>
                  <a:cubicBezTo>
                    <a:pt x="17697" y="7456"/>
                    <a:pt x="17538" y="7288"/>
                    <a:pt x="17410" y="7208"/>
                  </a:cubicBezTo>
                  <a:cubicBezTo>
                    <a:pt x="17312" y="7149"/>
                    <a:pt x="17202" y="7120"/>
                    <a:pt x="17077" y="7120"/>
                  </a:cubicBezTo>
                  <a:cubicBezTo>
                    <a:pt x="16968" y="7120"/>
                    <a:pt x="16849" y="7143"/>
                    <a:pt x="16716" y="7187"/>
                  </a:cubicBezTo>
                  <a:cubicBezTo>
                    <a:pt x="16493" y="6884"/>
                    <a:pt x="16237" y="6609"/>
                    <a:pt x="15949" y="6368"/>
                  </a:cubicBezTo>
                  <a:cubicBezTo>
                    <a:pt x="15894" y="6322"/>
                    <a:pt x="15836" y="6276"/>
                    <a:pt x="15766" y="6225"/>
                  </a:cubicBezTo>
                  <a:cubicBezTo>
                    <a:pt x="15485" y="5846"/>
                    <a:pt x="15106" y="5553"/>
                    <a:pt x="14669" y="5372"/>
                  </a:cubicBezTo>
                  <a:cubicBezTo>
                    <a:pt x="14453" y="3179"/>
                    <a:pt x="14223" y="2993"/>
                    <a:pt x="14101" y="2892"/>
                  </a:cubicBezTo>
                  <a:cubicBezTo>
                    <a:pt x="14028" y="2829"/>
                    <a:pt x="13935" y="2796"/>
                    <a:pt x="13840" y="2796"/>
                  </a:cubicBezTo>
                  <a:cubicBezTo>
                    <a:pt x="13828" y="2796"/>
                    <a:pt x="13817" y="2796"/>
                    <a:pt x="13805" y="2797"/>
                  </a:cubicBezTo>
                  <a:cubicBezTo>
                    <a:pt x="13671" y="2812"/>
                    <a:pt x="13463" y="2831"/>
                    <a:pt x="13280" y="3448"/>
                  </a:cubicBezTo>
                  <a:cubicBezTo>
                    <a:pt x="12828" y="1578"/>
                    <a:pt x="12443" y="1569"/>
                    <a:pt x="12256" y="1566"/>
                  </a:cubicBezTo>
                  <a:cubicBezTo>
                    <a:pt x="12253" y="1566"/>
                    <a:pt x="12250" y="1566"/>
                    <a:pt x="12246" y="1566"/>
                  </a:cubicBezTo>
                  <a:cubicBezTo>
                    <a:pt x="12115" y="1566"/>
                    <a:pt x="11991" y="1624"/>
                    <a:pt x="11908" y="1725"/>
                  </a:cubicBezTo>
                  <a:cubicBezTo>
                    <a:pt x="11868" y="1771"/>
                    <a:pt x="11841" y="1823"/>
                    <a:pt x="11819" y="1878"/>
                  </a:cubicBezTo>
                  <a:cubicBezTo>
                    <a:pt x="11447" y="748"/>
                    <a:pt x="11211" y="637"/>
                    <a:pt x="11032" y="637"/>
                  </a:cubicBezTo>
                  <a:cubicBezTo>
                    <a:pt x="11009" y="637"/>
                    <a:pt x="10988" y="639"/>
                    <a:pt x="10967" y="641"/>
                  </a:cubicBezTo>
                  <a:cubicBezTo>
                    <a:pt x="10851" y="650"/>
                    <a:pt x="10744" y="711"/>
                    <a:pt x="10674" y="806"/>
                  </a:cubicBezTo>
                  <a:cubicBezTo>
                    <a:pt x="10610" y="897"/>
                    <a:pt x="10472" y="1084"/>
                    <a:pt x="10653" y="2354"/>
                  </a:cubicBezTo>
                  <a:cubicBezTo>
                    <a:pt x="9609" y="166"/>
                    <a:pt x="9228" y="38"/>
                    <a:pt x="9028" y="38"/>
                  </a:cubicBezTo>
                  <a:cubicBezTo>
                    <a:pt x="9014" y="38"/>
                    <a:pt x="9000" y="38"/>
                    <a:pt x="8988" y="39"/>
                  </a:cubicBezTo>
                  <a:cubicBezTo>
                    <a:pt x="8856" y="48"/>
                    <a:pt x="8737" y="115"/>
                    <a:pt x="8664" y="225"/>
                  </a:cubicBezTo>
                  <a:cubicBezTo>
                    <a:pt x="8600" y="323"/>
                    <a:pt x="8481" y="497"/>
                    <a:pt x="8698" y="1496"/>
                  </a:cubicBezTo>
                  <a:cubicBezTo>
                    <a:pt x="7909" y="101"/>
                    <a:pt x="7602" y="1"/>
                    <a:pt x="7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5" name="Google Shape;11655;p61"/>
            <p:cNvSpPr/>
            <p:nvPr/>
          </p:nvSpPr>
          <p:spPr>
            <a:xfrm>
              <a:off x="1657425" y="2580425"/>
              <a:ext cx="96450" cy="156225"/>
            </a:xfrm>
            <a:custGeom>
              <a:avLst/>
              <a:gdLst/>
              <a:ahLst/>
              <a:cxnLst/>
              <a:rect l="l" t="t" r="r" b="b"/>
              <a:pathLst>
                <a:path w="3858" h="6249" extrusionOk="0">
                  <a:moveTo>
                    <a:pt x="2923" y="1"/>
                  </a:moveTo>
                  <a:lnTo>
                    <a:pt x="3042" y="5258"/>
                  </a:lnTo>
                  <a:cubicBezTo>
                    <a:pt x="3042" y="5258"/>
                    <a:pt x="1" y="6249"/>
                    <a:pt x="1236" y="6249"/>
                  </a:cubicBezTo>
                  <a:cubicBezTo>
                    <a:pt x="1588" y="6249"/>
                    <a:pt x="2289" y="6168"/>
                    <a:pt x="3509" y="5960"/>
                  </a:cubicBezTo>
                  <a:lnTo>
                    <a:pt x="3857" y="1"/>
                  </a:ln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6" name="Google Shape;11656;p61"/>
            <p:cNvSpPr/>
            <p:nvPr/>
          </p:nvSpPr>
          <p:spPr>
            <a:xfrm>
              <a:off x="1765600" y="2580425"/>
              <a:ext cx="96450" cy="156225"/>
            </a:xfrm>
            <a:custGeom>
              <a:avLst/>
              <a:gdLst/>
              <a:ahLst/>
              <a:cxnLst/>
              <a:rect l="l" t="t" r="r" b="b"/>
              <a:pathLst>
                <a:path w="3858" h="6249" extrusionOk="0">
                  <a:moveTo>
                    <a:pt x="1" y="1"/>
                  </a:moveTo>
                  <a:lnTo>
                    <a:pt x="349" y="5960"/>
                  </a:lnTo>
                  <a:cubicBezTo>
                    <a:pt x="1569" y="6168"/>
                    <a:pt x="2270" y="6249"/>
                    <a:pt x="2622" y="6249"/>
                  </a:cubicBezTo>
                  <a:cubicBezTo>
                    <a:pt x="3857" y="6249"/>
                    <a:pt x="816" y="5258"/>
                    <a:pt x="816" y="5258"/>
                  </a:cubicBezTo>
                  <a:lnTo>
                    <a:pt x="935" y="1"/>
                  </a:ln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7" name="Google Shape;11657;p61"/>
            <p:cNvSpPr/>
            <p:nvPr/>
          </p:nvSpPr>
          <p:spPr>
            <a:xfrm>
              <a:off x="1751175" y="2604250"/>
              <a:ext cx="1325" cy="21425"/>
            </a:xfrm>
            <a:custGeom>
              <a:avLst/>
              <a:gdLst/>
              <a:ahLst/>
              <a:cxnLst/>
              <a:rect l="l" t="t" r="r" b="b"/>
              <a:pathLst>
                <a:path w="53" h="857" extrusionOk="0">
                  <a:moveTo>
                    <a:pt x="0" y="1"/>
                  </a:moveTo>
                  <a:lnTo>
                    <a:pt x="0" y="856"/>
                  </a:lnTo>
                  <a:lnTo>
                    <a:pt x="52" y="856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D8C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8" name="Google Shape;11658;p61"/>
            <p:cNvSpPr/>
            <p:nvPr/>
          </p:nvSpPr>
          <p:spPr>
            <a:xfrm>
              <a:off x="1730925" y="2601125"/>
              <a:ext cx="21575" cy="24550"/>
            </a:xfrm>
            <a:custGeom>
              <a:avLst/>
              <a:gdLst/>
              <a:ahLst/>
              <a:cxnLst/>
              <a:rect l="l" t="t" r="r" b="b"/>
              <a:pathLst>
                <a:path w="863" h="982" extrusionOk="0">
                  <a:moveTo>
                    <a:pt x="1" y="0"/>
                  </a:moveTo>
                  <a:lnTo>
                    <a:pt x="19" y="792"/>
                  </a:lnTo>
                  <a:cubicBezTo>
                    <a:pt x="285" y="853"/>
                    <a:pt x="548" y="917"/>
                    <a:pt x="813" y="981"/>
                  </a:cubicBezTo>
                  <a:lnTo>
                    <a:pt x="862" y="126"/>
                  </a:lnTo>
                  <a:cubicBezTo>
                    <a:pt x="572" y="95"/>
                    <a:pt x="282" y="52"/>
                    <a:pt x="1" y="0"/>
                  </a:cubicBezTo>
                  <a:close/>
                </a:path>
              </a:pathLst>
            </a:custGeom>
            <a:solidFill>
              <a:srgbClr val="D89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9" name="Google Shape;11659;p61"/>
            <p:cNvSpPr/>
            <p:nvPr/>
          </p:nvSpPr>
          <p:spPr>
            <a:xfrm>
              <a:off x="1766975" y="2605400"/>
              <a:ext cx="21400" cy="34150"/>
            </a:xfrm>
            <a:custGeom>
              <a:avLst/>
              <a:gdLst/>
              <a:ahLst/>
              <a:cxnLst/>
              <a:rect l="l" t="t" r="r" b="b"/>
              <a:pathLst>
                <a:path w="856" h="1366" extrusionOk="0">
                  <a:moveTo>
                    <a:pt x="1" y="1"/>
                  </a:moveTo>
                  <a:cubicBezTo>
                    <a:pt x="2" y="1"/>
                    <a:pt x="3" y="1"/>
                    <a:pt x="4" y="1"/>
                  </a:cubicBezTo>
                  <a:lnTo>
                    <a:pt x="4" y="1"/>
                  </a:lnTo>
                  <a:lnTo>
                    <a:pt x="4" y="1"/>
                  </a:lnTo>
                  <a:close/>
                  <a:moveTo>
                    <a:pt x="4" y="1"/>
                  </a:moveTo>
                  <a:lnTo>
                    <a:pt x="74" y="1177"/>
                  </a:lnTo>
                  <a:cubicBezTo>
                    <a:pt x="324" y="1241"/>
                    <a:pt x="575" y="1302"/>
                    <a:pt x="825" y="1366"/>
                  </a:cubicBezTo>
                  <a:lnTo>
                    <a:pt x="856" y="13"/>
                  </a:lnTo>
                  <a:lnTo>
                    <a:pt x="856" y="13"/>
                  </a:lnTo>
                  <a:cubicBezTo>
                    <a:pt x="755" y="16"/>
                    <a:pt x="654" y="16"/>
                    <a:pt x="551" y="16"/>
                  </a:cubicBezTo>
                  <a:cubicBezTo>
                    <a:pt x="368" y="16"/>
                    <a:pt x="186" y="10"/>
                    <a:pt x="4" y="1"/>
                  </a:cubicBezTo>
                  <a:close/>
                </a:path>
              </a:pathLst>
            </a:custGeom>
            <a:solidFill>
              <a:srgbClr val="D89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0" name="Google Shape;11660;p61"/>
            <p:cNvSpPr/>
            <p:nvPr/>
          </p:nvSpPr>
          <p:spPr>
            <a:xfrm>
              <a:off x="1514900" y="2327825"/>
              <a:ext cx="128550" cy="91275"/>
            </a:xfrm>
            <a:custGeom>
              <a:avLst/>
              <a:gdLst/>
              <a:ahLst/>
              <a:cxnLst/>
              <a:rect l="l" t="t" r="r" b="b"/>
              <a:pathLst>
                <a:path w="5142" h="3651" extrusionOk="0">
                  <a:moveTo>
                    <a:pt x="1722" y="1"/>
                  </a:moveTo>
                  <a:cubicBezTo>
                    <a:pt x="1289" y="1"/>
                    <a:pt x="976" y="72"/>
                    <a:pt x="746" y="226"/>
                  </a:cubicBezTo>
                  <a:cubicBezTo>
                    <a:pt x="535" y="366"/>
                    <a:pt x="388" y="586"/>
                    <a:pt x="345" y="837"/>
                  </a:cubicBezTo>
                  <a:cubicBezTo>
                    <a:pt x="0" y="2697"/>
                    <a:pt x="3434" y="3549"/>
                    <a:pt x="3825" y="3638"/>
                  </a:cubicBezTo>
                  <a:cubicBezTo>
                    <a:pt x="3858" y="3647"/>
                    <a:pt x="3892" y="3650"/>
                    <a:pt x="3925" y="3650"/>
                  </a:cubicBezTo>
                  <a:lnTo>
                    <a:pt x="3925" y="3647"/>
                  </a:lnTo>
                  <a:cubicBezTo>
                    <a:pt x="4148" y="3647"/>
                    <a:pt x="4338" y="3479"/>
                    <a:pt x="4362" y="3259"/>
                  </a:cubicBezTo>
                  <a:cubicBezTo>
                    <a:pt x="4387" y="3036"/>
                    <a:pt x="4240" y="2831"/>
                    <a:pt x="4023" y="2780"/>
                  </a:cubicBezTo>
                  <a:cubicBezTo>
                    <a:pt x="3079" y="2560"/>
                    <a:pt x="1057" y="1808"/>
                    <a:pt x="1210" y="996"/>
                  </a:cubicBezTo>
                  <a:cubicBezTo>
                    <a:pt x="1216" y="968"/>
                    <a:pt x="1219" y="965"/>
                    <a:pt x="1234" y="956"/>
                  </a:cubicBezTo>
                  <a:cubicBezTo>
                    <a:pt x="1320" y="898"/>
                    <a:pt x="1483" y="875"/>
                    <a:pt x="1697" y="875"/>
                  </a:cubicBezTo>
                  <a:cubicBezTo>
                    <a:pt x="2437" y="875"/>
                    <a:pt x="3779" y="1161"/>
                    <a:pt x="4582" y="1332"/>
                  </a:cubicBezTo>
                  <a:cubicBezTo>
                    <a:pt x="4609" y="1336"/>
                    <a:pt x="4635" y="1339"/>
                    <a:pt x="4661" y="1339"/>
                  </a:cubicBezTo>
                  <a:cubicBezTo>
                    <a:pt x="4866" y="1339"/>
                    <a:pt x="5049" y="1195"/>
                    <a:pt x="5092" y="990"/>
                  </a:cubicBezTo>
                  <a:cubicBezTo>
                    <a:pt x="5141" y="757"/>
                    <a:pt x="4998" y="528"/>
                    <a:pt x="4765" y="470"/>
                  </a:cubicBezTo>
                  <a:cubicBezTo>
                    <a:pt x="3363" y="173"/>
                    <a:pt x="2397" y="1"/>
                    <a:pt x="172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1" name="Google Shape;11661;p61"/>
            <p:cNvSpPr/>
            <p:nvPr/>
          </p:nvSpPr>
          <p:spPr>
            <a:xfrm>
              <a:off x="1888250" y="2350300"/>
              <a:ext cx="124200" cy="86650"/>
            </a:xfrm>
            <a:custGeom>
              <a:avLst/>
              <a:gdLst/>
              <a:ahLst/>
              <a:cxnLst/>
              <a:rect l="l" t="t" r="r" b="b"/>
              <a:pathLst>
                <a:path w="4968" h="3466" extrusionOk="0">
                  <a:moveTo>
                    <a:pt x="1014" y="1"/>
                  </a:moveTo>
                  <a:cubicBezTo>
                    <a:pt x="798" y="1"/>
                    <a:pt x="609" y="160"/>
                    <a:pt x="578" y="378"/>
                  </a:cubicBezTo>
                  <a:cubicBezTo>
                    <a:pt x="544" y="619"/>
                    <a:pt x="712" y="842"/>
                    <a:pt x="951" y="876"/>
                  </a:cubicBezTo>
                  <a:cubicBezTo>
                    <a:pt x="1913" y="1013"/>
                    <a:pt x="3990" y="1590"/>
                    <a:pt x="3907" y="2412"/>
                  </a:cubicBezTo>
                  <a:cubicBezTo>
                    <a:pt x="3907" y="2443"/>
                    <a:pt x="3901" y="2446"/>
                    <a:pt x="3889" y="2455"/>
                  </a:cubicBezTo>
                  <a:cubicBezTo>
                    <a:pt x="3767" y="2553"/>
                    <a:pt x="3456" y="2590"/>
                    <a:pt x="3058" y="2590"/>
                  </a:cubicBezTo>
                  <a:cubicBezTo>
                    <a:pt x="2295" y="2590"/>
                    <a:pt x="1211" y="2456"/>
                    <a:pt x="520" y="2369"/>
                  </a:cubicBezTo>
                  <a:cubicBezTo>
                    <a:pt x="503" y="2367"/>
                    <a:pt x="486" y="2366"/>
                    <a:pt x="469" y="2366"/>
                  </a:cubicBezTo>
                  <a:cubicBezTo>
                    <a:pt x="248" y="2366"/>
                    <a:pt x="57" y="2530"/>
                    <a:pt x="31" y="2751"/>
                  </a:cubicBezTo>
                  <a:cubicBezTo>
                    <a:pt x="1" y="2992"/>
                    <a:pt x="172" y="3212"/>
                    <a:pt x="413" y="3243"/>
                  </a:cubicBezTo>
                  <a:cubicBezTo>
                    <a:pt x="1543" y="3380"/>
                    <a:pt x="2389" y="3466"/>
                    <a:pt x="3028" y="3466"/>
                  </a:cubicBezTo>
                  <a:cubicBezTo>
                    <a:pt x="3712" y="3466"/>
                    <a:pt x="4152" y="3368"/>
                    <a:pt x="4439" y="3139"/>
                  </a:cubicBezTo>
                  <a:cubicBezTo>
                    <a:pt x="4638" y="2983"/>
                    <a:pt x="4763" y="2751"/>
                    <a:pt x="4784" y="2498"/>
                  </a:cubicBezTo>
                  <a:cubicBezTo>
                    <a:pt x="4967" y="613"/>
                    <a:pt x="1473" y="63"/>
                    <a:pt x="1076" y="5"/>
                  </a:cubicBezTo>
                  <a:cubicBezTo>
                    <a:pt x="1055" y="2"/>
                    <a:pt x="1035" y="1"/>
                    <a:pt x="1014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2" name="Google Shape;11662;p61"/>
            <p:cNvSpPr/>
            <p:nvPr/>
          </p:nvSpPr>
          <p:spPr>
            <a:xfrm>
              <a:off x="1572400" y="2030750"/>
              <a:ext cx="415225" cy="575050"/>
            </a:xfrm>
            <a:custGeom>
              <a:avLst/>
              <a:gdLst/>
              <a:ahLst/>
              <a:cxnLst/>
              <a:rect l="l" t="t" r="r" b="b"/>
              <a:pathLst>
                <a:path w="16609" h="23002" extrusionOk="0">
                  <a:moveTo>
                    <a:pt x="4905" y="0"/>
                  </a:moveTo>
                  <a:cubicBezTo>
                    <a:pt x="4903" y="0"/>
                    <a:pt x="4902" y="0"/>
                    <a:pt x="4900" y="0"/>
                  </a:cubicBezTo>
                  <a:cubicBezTo>
                    <a:pt x="4393" y="22"/>
                    <a:pt x="6021" y="3611"/>
                    <a:pt x="6543" y="4735"/>
                  </a:cubicBezTo>
                  <a:lnTo>
                    <a:pt x="6440" y="4735"/>
                  </a:lnTo>
                  <a:cubicBezTo>
                    <a:pt x="5914" y="4063"/>
                    <a:pt x="4722" y="2614"/>
                    <a:pt x="4273" y="2614"/>
                  </a:cubicBezTo>
                  <a:cubicBezTo>
                    <a:pt x="4226" y="2614"/>
                    <a:pt x="4187" y="2630"/>
                    <a:pt x="4158" y="2664"/>
                  </a:cubicBezTo>
                  <a:cubicBezTo>
                    <a:pt x="3923" y="2939"/>
                    <a:pt x="4714" y="3996"/>
                    <a:pt x="5392" y="4802"/>
                  </a:cubicBezTo>
                  <a:cubicBezTo>
                    <a:pt x="4399" y="5001"/>
                    <a:pt x="2502" y="5773"/>
                    <a:pt x="1934" y="8801"/>
                  </a:cubicBezTo>
                  <a:cubicBezTo>
                    <a:pt x="1186" y="12781"/>
                    <a:pt x="0" y="19049"/>
                    <a:pt x="3247" y="21566"/>
                  </a:cubicBezTo>
                  <a:cubicBezTo>
                    <a:pt x="4377" y="22442"/>
                    <a:pt x="6373" y="23002"/>
                    <a:pt x="8338" y="23002"/>
                  </a:cubicBezTo>
                  <a:cubicBezTo>
                    <a:pt x="10807" y="23002"/>
                    <a:pt x="13227" y="22118"/>
                    <a:pt x="13814" y="19868"/>
                  </a:cubicBezTo>
                  <a:cubicBezTo>
                    <a:pt x="14742" y="16312"/>
                    <a:pt x="16609" y="9094"/>
                    <a:pt x="13252" y="6287"/>
                  </a:cubicBezTo>
                  <a:lnTo>
                    <a:pt x="13252" y="6284"/>
                  </a:lnTo>
                  <a:cubicBezTo>
                    <a:pt x="12888" y="5978"/>
                    <a:pt x="12418" y="5737"/>
                    <a:pt x="11895" y="5538"/>
                  </a:cubicBezTo>
                  <a:cubicBezTo>
                    <a:pt x="11838" y="4859"/>
                    <a:pt x="11639" y="2792"/>
                    <a:pt x="11358" y="2792"/>
                  </a:cubicBezTo>
                  <a:cubicBezTo>
                    <a:pt x="11356" y="2792"/>
                    <a:pt x="11354" y="2792"/>
                    <a:pt x="11352" y="2792"/>
                  </a:cubicBezTo>
                  <a:cubicBezTo>
                    <a:pt x="11006" y="2826"/>
                    <a:pt x="10829" y="5037"/>
                    <a:pt x="10829" y="5037"/>
                  </a:cubicBezTo>
                  <a:cubicBezTo>
                    <a:pt x="10829" y="5037"/>
                    <a:pt x="10273" y="1573"/>
                    <a:pt x="9760" y="1561"/>
                  </a:cubicBezTo>
                  <a:cubicBezTo>
                    <a:pt x="9759" y="1561"/>
                    <a:pt x="9758" y="1561"/>
                    <a:pt x="9757" y="1561"/>
                  </a:cubicBezTo>
                  <a:cubicBezTo>
                    <a:pt x="9252" y="1561"/>
                    <a:pt x="9849" y="4970"/>
                    <a:pt x="9849" y="4970"/>
                  </a:cubicBezTo>
                  <a:cubicBezTo>
                    <a:pt x="9849" y="4970"/>
                    <a:pt x="8939" y="638"/>
                    <a:pt x="8510" y="638"/>
                  </a:cubicBezTo>
                  <a:cubicBezTo>
                    <a:pt x="8508" y="638"/>
                    <a:pt x="8506" y="638"/>
                    <a:pt x="8505" y="639"/>
                  </a:cubicBezTo>
                  <a:cubicBezTo>
                    <a:pt x="8107" y="669"/>
                    <a:pt x="8960" y="4411"/>
                    <a:pt x="9073" y="4900"/>
                  </a:cubicBezTo>
                  <a:lnTo>
                    <a:pt x="9061" y="4900"/>
                  </a:lnTo>
                  <a:cubicBezTo>
                    <a:pt x="8841" y="4367"/>
                    <a:pt x="7048" y="37"/>
                    <a:pt x="6523" y="37"/>
                  </a:cubicBezTo>
                  <a:cubicBezTo>
                    <a:pt x="6522" y="37"/>
                    <a:pt x="6521" y="37"/>
                    <a:pt x="6519" y="37"/>
                  </a:cubicBezTo>
                  <a:cubicBezTo>
                    <a:pt x="6049" y="64"/>
                    <a:pt x="7264" y="3669"/>
                    <a:pt x="7649" y="4772"/>
                  </a:cubicBezTo>
                  <a:lnTo>
                    <a:pt x="7616" y="4772"/>
                  </a:lnTo>
                  <a:cubicBezTo>
                    <a:pt x="7110" y="3657"/>
                    <a:pt x="5418" y="0"/>
                    <a:pt x="4905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3" name="Google Shape;11663;p61"/>
            <p:cNvSpPr/>
            <p:nvPr/>
          </p:nvSpPr>
          <p:spPr>
            <a:xfrm>
              <a:off x="1630350" y="2254500"/>
              <a:ext cx="65325" cy="28450"/>
            </a:xfrm>
            <a:custGeom>
              <a:avLst/>
              <a:gdLst/>
              <a:ahLst/>
              <a:cxnLst/>
              <a:rect l="l" t="t" r="r" b="b"/>
              <a:pathLst>
                <a:path w="2613" h="1138" extrusionOk="0">
                  <a:moveTo>
                    <a:pt x="800" y="0"/>
                  </a:moveTo>
                  <a:cubicBezTo>
                    <a:pt x="664" y="0"/>
                    <a:pt x="528" y="18"/>
                    <a:pt x="398" y="55"/>
                  </a:cubicBezTo>
                  <a:cubicBezTo>
                    <a:pt x="297" y="80"/>
                    <a:pt x="206" y="129"/>
                    <a:pt x="129" y="196"/>
                  </a:cubicBezTo>
                  <a:cubicBezTo>
                    <a:pt x="71" y="245"/>
                    <a:pt x="31" y="315"/>
                    <a:pt x="19" y="388"/>
                  </a:cubicBezTo>
                  <a:cubicBezTo>
                    <a:pt x="1" y="471"/>
                    <a:pt x="19" y="553"/>
                    <a:pt x="68" y="620"/>
                  </a:cubicBezTo>
                  <a:cubicBezTo>
                    <a:pt x="123" y="700"/>
                    <a:pt x="199" y="767"/>
                    <a:pt x="285" y="813"/>
                  </a:cubicBezTo>
                  <a:cubicBezTo>
                    <a:pt x="398" y="877"/>
                    <a:pt x="517" y="926"/>
                    <a:pt x="642" y="963"/>
                  </a:cubicBezTo>
                  <a:cubicBezTo>
                    <a:pt x="801" y="1011"/>
                    <a:pt x="963" y="1051"/>
                    <a:pt x="1125" y="1079"/>
                  </a:cubicBezTo>
                  <a:cubicBezTo>
                    <a:pt x="1314" y="1112"/>
                    <a:pt x="1504" y="1134"/>
                    <a:pt x="1696" y="1137"/>
                  </a:cubicBezTo>
                  <a:cubicBezTo>
                    <a:pt x="1713" y="1137"/>
                    <a:pt x="1729" y="1137"/>
                    <a:pt x="1746" y="1137"/>
                  </a:cubicBezTo>
                  <a:cubicBezTo>
                    <a:pt x="1864" y="1137"/>
                    <a:pt x="1982" y="1128"/>
                    <a:pt x="2099" y="1106"/>
                  </a:cubicBezTo>
                  <a:cubicBezTo>
                    <a:pt x="2188" y="1091"/>
                    <a:pt x="2277" y="1063"/>
                    <a:pt x="2356" y="1021"/>
                  </a:cubicBezTo>
                  <a:cubicBezTo>
                    <a:pt x="2411" y="990"/>
                    <a:pt x="2460" y="953"/>
                    <a:pt x="2503" y="911"/>
                  </a:cubicBezTo>
                  <a:cubicBezTo>
                    <a:pt x="2533" y="880"/>
                    <a:pt x="2555" y="846"/>
                    <a:pt x="2570" y="810"/>
                  </a:cubicBezTo>
                  <a:cubicBezTo>
                    <a:pt x="2576" y="788"/>
                    <a:pt x="2582" y="770"/>
                    <a:pt x="2588" y="752"/>
                  </a:cubicBezTo>
                  <a:cubicBezTo>
                    <a:pt x="2613" y="596"/>
                    <a:pt x="2530" y="459"/>
                    <a:pt x="2338" y="339"/>
                  </a:cubicBezTo>
                  <a:cubicBezTo>
                    <a:pt x="2142" y="220"/>
                    <a:pt x="1846" y="126"/>
                    <a:pt x="1443" y="55"/>
                  </a:cubicBezTo>
                  <a:cubicBezTo>
                    <a:pt x="1241" y="19"/>
                    <a:pt x="1036" y="0"/>
                    <a:pt x="832" y="0"/>
                  </a:cubicBezTo>
                  <a:cubicBezTo>
                    <a:pt x="821" y="0"/>
                    <a:pt x="811" y="0"/>
                    <a:pt x="800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4" name="Google Shape;11664;p61"/>
            <p:cNvSpPr/>
            <p:nvPr/>
          </p:nvSpPr>
          <p:spPr>
            <a:xfrm>
              <a:off x="1846175" y="2283375"/>
              <a:ext cx="65325" cy="28500"/>
            </a:xfrm>
            <a:custGeom>
              <a:avLst/>
              <a:gdLst/>
              <a:ahLst/>
              <a:cxnLst/>
              <a:rect l="l" t="t" r="r" b="b"/>
              <a:pathLst>
                <a:path w="2613" h="1140" extrusionOk="0">
                  <a:moveTo>
                    <a:pt x="831" y="0"/>
                  </a:moveTo>
                  <a:cubicBezTo>
                    <a:pt x="685" y="0"/>
                    <a:pt x="538" y="18"/>
                    <a:pt x="397" y="55"/>
                  </a:cubicBezTo>
                  <a:cubicBezTo>
                    <a:pt x="297" y="82"/>
                    <a:pt x="205" y="128"/>
                    <a:pt x="129" y="196"/>
                  </a:cubicBezTo>
                  <a:cubicBezTo>
                    <a:pt x="71" y="247"/>
                    <a:pt x="31" y="315"/>
                    <a:pt x="16" y="391"/>
                  </a:cubicBezTo>
                  <a:cubicBezTo>
                    <a:pt x="0" y="473"/>
                    <a:pt x="16" y="556"/>
                    <a:pt x="65" y="623"/>
                  </a:cubicBezTo>
                  <a:cubicBezTo>
                    <a:pt x="123" y="703"/>
                    <a:pt x="196" y="767"/>
                    <a:pt x="281" y="816"/>
                  </a:cubicBezTo>
                  <a:cubicBezTo>
                    <a:pt x="394" y="877"/>
                    <a:pt x="517" y="929"/>
                    <a:pt x="642" y="965"/>
                  </a:cubicBezTo>
                  <a:cubicBezTo>
                    <a:pt x="798" y="1014"/>
                    <a:pt x="960" y="1051"/>
                    <a:pt x="1121" y="1078"/>
                  </a:cubicBezTo>
                  <a:cubicBezTo>
                    <a:pt x="1311" y="1115"/>
                    <a:pt x="1503" y="1133"/>
                    <a:pt x="1696" y="1139"/>
                  </a:cubicBezTo>
                  <a:cubicBezTo>
                    <a:pt x="1712" y="1140"/>
                    <a:pt x="1729" y="1140"/>
                    <a:pt x="1745" y="1140"/>
                  </a:cubicBezTo>
                  <a:cubicBezTo>
                    <a:pt x="1863" y="1140"/>
                    <a:pt x="1981" y="1130"/>
                    <a:pt x="2096" y="1109"/>
                  </a:cubicBezTo>
                  <a:cubicBezTo>
                    <a:pt x="2188" y="1094"/>
                    <a:pt x="2273" y="1063"/>
                    <a:pt x="2356" y="1020"/>
                  </a:cubicBezTo>
                  <a:cubicBezTo>
                    <a:pt x="2407" y="993"/>
                    <a:pt x="2456" y="956"/>
                    <a:pt x="2502" y="913"/>
                  </a:cubicBezTo>
                  <a:cubicBezTo>
                    <a:pt x="2530" y="883"/>
                    <a:pt x="2551" y="849"/>
                    <a:pt x="2566" y="809"/>
                  </a:cubicBezTo>
                  <a:cubicBezTo>
                    <a:pt x="2572" y="791"/>
                    <a:pt x="2579" y="773"/>
                    <a:pt x="2585" y="755"/>
                  </a:cubicBezTo>
                  <a:cubicBezTo>
                    <a:pt x="2612" y="599"/>
                    <a:pt x="2530" y="461"/>
                    <a:pt x="2337" y="342"/>
                  </a:cubicBezTo>
                  <a:cubicBezTo>
                    <a:pt x="2142" y="223"/>
                    <a:pt x="1845" y="128"/>
                    <a:pt x="1442" y="58"/>
                  </a:cubicBezTo>
                  <a:cubicBezTo>
                    <a:pt x="1241" y="21"/>
                    <a:pt x="1036" y="3"/>
                    <a:pt x="831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5" name="Google Shape;11665;p61"/>
            <p:cNvSpPr/>
            <p:nvPr/>
          </p:nvSpPr>
          <p:spPr>
            <a:xfrm>
              <a:off x="1749275" y="2262025"/>
              <a:ext cx="46675" cy="32350"/>
            </a:xfrm>
            <a:custGeom>
              <a:avLst/>
              <a:gdLst/>
              <a:ahLst/>
              <a:cxnLst/>
              <a:rect l="l" t="t" r="r" b="b"/>
              <a:pathLst>
                <a:path w="1867" h="1294" extrusionOk="0">
                  <a:moveTo>
                    <a:pt x="948" y="0"/>
                  </a:moveTo>
                  <a:cubicBezTo>
                    <a:pt x="787" y="0"/>
                    <a:pt x="625" y="47"/>
                    <a:pt x="486" y="139"/>
                  </a:cubicBezTo>
                  <a:cubicBezTo>
                    <a:pt x="364" y="225"/>
                    <a:pt x="263" y="341"/>
                    <a:pt x="189" y="475"/>
                  </a:cubicBezTo>
                  <a:cubicBezTo>
                    <a:pt x="58" y="726"/>
                    <a:pt x="0" y="1010"/>
                    <a:pt x="31" y="1294"/>
                  </a:cubicBezTo>
                  <a:cubicBezTo>
                    <a:pt x="104" y="1028"/>
                    <a:pt x="202" y="778"/>
                    <a:pt x="348" y="573"/>
                  </a:cubicBezTo>
                  <a:cubicBezTo>
                    <a:pt x="492" y="373"/>
                    <a:pt x="691" y="240"/>
                    <a:pt x="919" y="240"/>
                  </a:cubicBezTo>
                  <a:cubicBezTo>
                    <a:pt x="924" y="240"/>
                    <a:pt x="930" y="240"/>
                    <a:pt x="935" y="240"/>
                  </a:cubicBezTo>
                  <a:cubicBezTo>
                    <a:pt x="945" y="239"/>
                    <a:pt x="956" y="239"/>
                    <a:pt x="967" y="239"/>
                  </a:cubicBezTo>
                  <a:cubicBezTo>
                    <a:pt x="1186" y="239"/>
                    <a:pt x="1384" y="359"/>
                    <a:pt x="1524" y="552"/>
                  </a:cubicBezTo>
                  <a:cubicBezTo>
                    <a:pt x="1674" y="756"/>
                    <a:pt x="1766" y="1010"/>
                    <a:pt x="1824" y="1276"/>
                  </a:cubicBezTo>
                  <a:cubicBezTo>
                    <a:pt x="1866" y="995"/>
                    <a:pt x="1818" y="704"/>
                    <a:pt x="1683" y="454"/>
                  </a:cubicBezTo>
                  <a:cubicBezTo>
                    <a:pt x="1610" y="319"/>
                    <a:pt x="1506" y="203"/>
                    <a:pt x="1378" y="121"/>
                  </a:cubicBezTo>
                  <a:cubicBezTo>
                    <a:pt x="1246" y="40"/>
                    <a:pt x="1097" y="0"/>
                    <a:pt x="948" y="0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6" name="Google Shape;11666;p61"/>
            <p:cNvSpPr/>
            <p:nvPr/>
          </p:nvSpPr>
          <p:spPr>
            <a:xfrm>
              <a:off x="1753225" y="2196375"/>
              <a:ext cx="60725" cy="20100"/>
            </a:xfrm>
            <a:custGeom>
              <a:avLst/>
              <a:gdLst/>
              <a:ahLst/>
              <a:cxnLst/>
              <a:rect l="l" t="t" r="r" b="b"/>
              <a:pathLst>
                <a:path w="2429" h="804" extrusionOk="0">
                  <a:moveTo>
                    <a:pt x="1022" y="1"/>
                  </a:moveTo>
                  <a:cubicBezTo>
                    <a:pt x="935" y="1"/>
                    <a:pt x="847" y="8"/>
                    <a:pt x="758" y="22"/>
                  </a:cubicBezTo>
                  <a:cubicBezTo>
                    <a:pt x="508" y="59"/>
                    <a:pt x="273" y="160"/>
                    <a:pt x="71" y="312"/>
                  </a:cubicBezTo>
                  <a:cubicBezTo>
                    <a:pt x="1" y="367"/>
                    <a:pt x="13" y="489"/>
                    <a:pt x="71" y="548"/>
                  </a:cubicBezTo>
                  <a:cubicBezTo>
                    <a:pt x="104" y="579"/>
                    <a:pt x="142" y="592"/>
                    <a:pt x="181" y="592"/>
                  </a:cubicBezTo>
                  <a:cubicBezTo>
                    <a:pt x="225" y="592"/>
                    <a:pt x="269" y="575"/>
                    <a:pt x="306" y="548"/>
                  </a:cubicBezTo>
                  <a:lnTo>
                    <a:pt x="306" y="548"/>
                  </a:lnTo>
                  <a:cubicBezTo>
                    <a:pt x="283" y="565"/>
                    <a:pt x="275" y="572"/>
                    <a:pt x="276" y="572"/>
                  </a:cubicBezTo>
                  <a:cubicBezTo>
                    <a:pt x="276" y="572"/>
                    <a:pt x="307" y="549"/>
                    <a:pt x="319" y="541"/>
                  </a:cubicBezTo>
                  <a:cubicBezTo>
                    <a:pt x="352" y="517"/>
                    <a:pt x="389" y="496"/>
                    <a:pt x="429" y="477"/>
                  </a:cubicBezTo>
                  <a:cubicBezTo>
                    <a:pt x="453" y="462"/>
                    <a:pt x="480" y="450"/>
                    <a:pt x="508" y="438"/>
                  </a:cubicBezTo>
                  <a:cubicBezTo>
                    <a:pt x="508" y="437"/>
                    <a:pt x="509" y="437"/>
                    <a:pt x="509" y="437"/>
                  </a:cubicBezTo>
                  <a:lnTo>
                    <a:pt x="509" y="437"/>
                  </a:lnTo>
                  <a:cubicBezTo>
                    <a:pt x="509" y="437"/>
                    <a:pt x="509" y="437"/>
                    <a:pt x="509" y="437"/>
                  </a:cubicBezTo>
                  <a:cubicBezTo>
                    <a:pt x="510" y="437"/>
                    <a:pt x="515" y="436"/>
                    <a:pt x="526" y="431"/>
                  </a:cubicBezTo>
                  <a:lnTo>
                    <a:pt x="572" y="413"/>
                  </a:lnTo>
                  <a:cubicBezTo>
                    <a:pt x="648" y="386"/>
                    <a:pt x="728" y="364"/>
                    <a:pt x="807" y="349"/>
                  </a:cubicBezTo>
                  <a:cubicBezTo>
                    <a:pt x="881" y="335"/>
                    <a:pt x="955" y="328"/>
                    <a:pt x="1028" y="328"/>
                  </a:cubicBezTo>
                  <a:cubicBezTo>
                    <a:pt x="1409" y="328"/>
                    <a:pt x="1776" y="510"/>
                    <a:pt x="2066" y="761"/>
                  </a:cubicBezTo>
                  <a:cubicBezTo>
                    <a:pt x="2101" y="791"/>
                    <a:pt x="2139" y="803"/>
                    <a:pt x="2176" y="803"/>
                  </a:cubicBezTo>
                  <a:cubicBezTo>
                    <a:pt x="2310" y="803"/>
                    <a:pt x="2428" y="636"/>
                    <a:pt x="2301" y="526"/>
                  </a:cubicBezTo>
                  <a:cubicBezTo>
                    <a:pt x="1934" y="211"/>
                    <a:pt x="1497" y="1"/>
                    <a:pt x="1022" y="1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7" name="Google Shape;11667;p61"/>
            <p:cNvSpPr/>
            <p:nvPr/>
          </p:nvSpPr>
          <p:spPr>
            <a:xfrm>
              <a:off x="1653350" y="2145025"/>
              <a:ext cx="123725" cy="112050"/>
            </a:xfrm>
            <a:custGeom>
              <a:avLst/>
              <a:gdLst/>
              <a:ahLst/>
              <a:cxnLst/>
              <a:rect l="l" t="t" r="r" b="b"/>
              <a:pathLst>
                <a:path w="4949" h="4482" extrusionOk="0">
                  <a:moveTo>
                    <a:pt x="2473" y="1"/>
                  </a:moveTo>
                  <a:cubicBezTo>
                    <a:pt x="1472" y="1"/>
                    <a:pt x="559" y="678"/>
                    <a:pt x="303" y="1694"/>
                  </a:cubicBezTo>
                  <a:cubicBezTo>
                    <a:pt x="0" y="2895"/>
                    <a:pt x="727" y="4111"/>
                    <a:pt x="1928" y="4413"/>
                  </a:cubicBezTo>
                  <a:cubicBezTo>
                    <a:pt x="2111" y="4459"/>
                    <a:pt x="2295" y="4481"/>
                    <a:pt x="2476" y="4481"/>
                  </a:cubicBezTo>
                  <a:cubicBezTo>
                    <a:pt x="3477" y="4481"/>
                    <a:pt x="4390" y="3804"/>
                    <a:pt x="4646" y="2788"/>
                  </a:cubicBezTo>
                  <a:cubicBezTo>
                    <a:pt x="4949" y="1590"/>
                    <a:pt x="4222" y="372"/>
                    <a:pt x="3021" y="69"/>
                  </a:cubicBezTo>
                  <a:cubicBezTo>
                    <a:pt x="2838" y="23"/>
                    <a:pt x="2654" y="1"/>
                    <a:pt x="2473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8" name="Google Shape;11668;p61"/>
            <p:cNvSpPr/>
            <p:nvPr/>
          </p:nvSpPr>
          <p:spPr>
            <a:xfrm>
              <a:off x="1655025" y="2140900"/>
              <a:ext cx="124875" cy="120175"/>
            </a:xfrm>
            <a:custGeom>
              <a:avLst/>
              <a:gdLst/>
              <a:ahLst/>
              <a:cxnLst/>
              <a:rect l="l" t="t" r="r" b="b"/>
              <a:pathLst>
                <a:path w="4995" h="4807" extrusionOk="0">
                  <a:moveTo>
                    <a:pt x="2399" y="331"/>
                  </a:moveTo>
                  <a:cubicBezTo>
                    <a:pt x="3006" y="331"/>
                    <a:pt x="3596" y="594"/>
                    <a:pt x="4002" y="1077"/>
                  </a:cubicBezTo>
                  <a:cubicBezTo>
                    <a:pt x="4558" y="1740"/>
                    <a:pt x="4631" y="2718"/>
                    <a:pt x="4192" y="3460"/>
                  </a:cubicBezTo>
                  <a:cubicBezTo>
                    <a:pt x="3817" y="4088"/>
                    <a:pt x="3119" y="4477"/>
                    <a:pt x="2395" y="4477"/>
                  </a:cubicBezTo>
                  <a:cubicBezTo>
                    <a:pt x="2263" y="4477"/>
                    <a:pt x="2130" y="4464"/>
                    <a:pt x="1998" y="4437"/>
                  </a:cubicBezTo>
                  <a:cubicBezTo>
                    <a:pt x="1033" y="4236"/>
                    <a:pt x="340" y="3390"/>
                    <a:pt x="330" y="2403"/>
                  </a:cubicBezTo>
                  <a:cubicBezTo>
                    <a:pt x="340" y="1542"/>
                    <a:pt x="877" y="741"/>
                    <a:pt x="1699" y="451"/>
                  </a:cubicBezTo>
                  <a:cubicBezTo>
                    <a:pt x="1928" y="370"/>
                    <a:pt x="2165" y="331"/>
                    <a:pt x="2399" y="331"/>
                  </a:cubicBezTo>
                  <a:close/>
                  <a:moveTo>
                    <a:pt x="2394" y="0"/>
                  </a:moveTo>
                  <a:cubicBezTo>
                    <a:pt x="2240" y="0"/>
                    <a:pt x="2086" y="15"/>
                    <a:pt x="1931" y="45"/>
                  </a:cubicBezTo>
                  <a:cubicBezTo>
                    <a:pt x="816" y="261"/>
                    <a:pt x="14" y="1270"/>
                    <a:pt x="1" y="2393"/>
                  </a:cubicBezTo>
                  <a:lnTo>
                    <a:pt x="1" y="2393"/>
                  </a:lnTo>
                  <a:cubicBezTo>
                    <a:pt x="1" y="2396"/>
                    <a:pt x="0" y="2400"/>
                    <a:pt x="1" y="2403"/>
                  </a:cubicBezTo>
                  <a:cubicBezTo>
                    <a:pt x="1" y="2403"/>
                    <a:pt x="1" y="2403"/>
                    <a:pt x="1" y="2403"/>
                  </a:cubicBezTo>
                  <a:lnTo>
                    <a:pt x="1" y="2403"/>
                  </a:lnTo>
                  <a:cubicBezTo>
                    <a:pt x="1" y="2404"/>
                    <a:pt x="1" y="2406"/>
                    <a:pt x="1" y="2407"/>
                  </a:cubicBezTo>
                  <a:lnTo>
                    <a:pt x="1" y="2407"/>
                  </a:lnTo>
                  <a:cubicBezTo>
                    <a:pt x="11" y="3410"/>
                    <a:pt x="634" y="4304"/>
                    <a:pt x="1571" y="4660"/>
                  </a:cubicBezTo>
                  <a:cubicBezTo>
                    <a:pt x="1835" y="4759"/>
                    <a:pt x="2112" y="4807"/>
                    <a:pt x="2389" y="4807"/>
                  </a:cubicBezTo>
                  <a:cubicBezTo>
                    <a:pt x="3094" y="4807"/>
                    <a:pt x="3794" y="4498"/>
                    <a:pt x="4253" y="3943"/>
                  </a:cubicBezTo>
                  <a:cubicBezTo>
                    <a:pt x="4897" y="3161"/>
                    <a:pt x="4995" y="2027"/>
                    <a:pt x="4463" y="1157"/>
                  </a:cubicBezTo>
                  <a:cubicBezTo>
                    <a:pt x="4015" y="429"/>
                    <a:pt x="3226" y="0"/>
                    <a:pt x="2394" y="0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9" name="Google Shape;11669;p61"/>
            <p:cNvSpPr/>
            <p:nvPr/>
          </p:nvSpPr>
          <p:spPr>
            <a:xfrm>
              <a:off x="1791425" y="2160150"/>
              <a:ext cx="122650" cy="112075"/>
            </a:xfrm>
            <a:custGeom>
              <a:avLst/>
              <a:gdLst/>
              <a:ahLst/>
              <a:cxnLst/>
              <a:rect l="l" t="t" r="r" b="b"/>
              <a:pathLst>
                <a:path w="4906" h="4483" extrusionOk="0">
                  <a:moveTo>
                    <a:pt x="2450" y="1"/>
                  </a:moveTo>
                  <a:cubicBezTo>
                    <a:pt x="1422" y="1"/>
                    <a:pt x="493" y="714"/>
                    <a:pt x="266" y="1761"/>
                  </a:cubicBezTo>
                  <a:cubicBezTo>
                    <a:pt x="0" y="2971"/>
                    <a:pt x="764" y="4165"/>
                    <a:pt x="1974" y="4431"/>
                  </a:cubicBezTo>
                  <a:cubicBezTo>
                    <a:pt x="2134" y="4466"/>
                    <a:pt x="2294" y="4483"/>
                    <a:pt x="2452" y="4483"/>
                  </a:cubicBezTo>
                  <a:cubicBezTo>
                    <a:pt x="3481" y="4483"/>
                    <a:pt x="4410" y="3769"/>
                    <a:pt x="4640" y="2720"/>
                  </a:cubicBezTo>
                  <a:cubicBezTo>
                    <a:pt x="4906" y="1514"/>
                    <a:pt x="4142" y="320"/>
                    <a:pt x="2933" y="54"/>
                  </a:cubicBezTo>
                  <a:cubicBezTo>
                    <a:pt x="2771" y="18"/>
                    <a:pt x="2609" y="1"/>
                    <a:pt x="2450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0" name="Google Shape;11670;p61"/>
            <p:cNvSpPr/>
            <p:nvPr/>
          </p:nvSpPr>
          <p:spPr>
            <a:xfrm>
              <a:off x="1792650" y="2156175"/>
              <a:ext cx="124875" cy="120175"/>
            </a:xfrm>
            <a:custGeom>
              <a:avLst/>
              <a:gdLst/>
              <a:ahLst/>
              <a:cxnLst/>
              <a:rect l="l" t="t" r="r" b="b"/>
              <a:pathLst>
                <a:path w="4995" h="4807" extrusionOk="0">
                  <a:moveTo>
                    <a:pt x="2396" y="332"/>
                  </a:moveTo>
                  <a:cubicBezTo>
                    <a:pt x="3004" y="332"/>
                    <a:pt x="3596" y="596"/>
                    <a:pt x="4005" y="1077"/>
                  </a:cubicBezTo>
                  <a:cubicBezTo>
                    <a:pt x="4561" y="1743"/>
                    <a:pt x="4634" y="2721"/>
                    <a:pt x="4191" y="3463"/>
                  </a:cubicBezTo>
                  <a:cubicBezTo>
                    <a:pt x="3817" y="4089"/>
                    <a:pt x="3122" y="4478"/>
                    <a:pt x="2402" y="4478"/>
                  </a:cubicBezTo>
                  <a:cubicBezTo>
                    <a:pt x="2268" y="4478"/>
                    <a:pt x="2134" y="4465"/>
                    <a:pt x="2001" y="4437"/>
                  </a:cubicBezTo>
                  <a:cubicBezTo>
                    <a:pt x="1036" y="4236"/>
                    <a:pt x="342" y="3390"/>
                    <a:pt x="333" y="2403"/>
                  </a:cubicBezTo>
                  <a:cubicBezTo>
                    <a:pt x="339" y="1542"/>
                    <a:pt x="880" y="741"/>
                    <a:pt x="1698" y="451"/>
                  </a:cubicBezTo>
                  <a:cubicBezTo>
                    <a:pt x="1927" y="371"/>
                    <a:pt x="2163" y="332"/>
                    <a:pt x="2396" y="332"/>
                  </a:cubicBezTo>
                  <a:close/>
                  <a:moveTo>
                    <a:pt x="2394" y="0"/>
                  </a:moveTo>
                  <a:cubicBezTo>
                    <a:pt x="2241" y="0"/>
                    <a:pt x="2086" y="15"/>
                    <a:pt x="1931" y="45"/>
                  </a:cubicBezTo>
                  <a:cubicBezTo>
                    <a:pt x="816" y="261"/>
                    <a:pt x="17" y="1269"/>
                    <a:pt x="0" y="2392"/>
                  </a:cubicBezTo>
                  <a:lnTo>
                    <a:pt x="0" y="2392"/>
                  </a:lnTo>
                  <a:cubicBezTo>
                    <a:pt x="0" y="2396"/>
                    <a:pt x="0" y="2399"/>
                    <a:pt x="0" y="2403"/>
                  </a:cubicBezTo>
                  <a:cubicBezTo>
                    <a:pt x="0" y="2403"/>
                    <a:pt x="0" y="2403"/>
                    <a:pt x="0" y="2403"/>
                  </a:cubicBezTo>
                  <a:lnTo>
                    <a:pt x="0" y="2403"/>
                  </a:lnTo>
                  <a:cubicBezTo>
                    <a:pt x="0" y="2406"/>
                    <a:pt x="0" y="2410"/>
                    <a:pt x="0" y="2413"/>
                  </a:cubicBezTo>
                  <a:lnTo>
                    <a:pt x="0" y="2413"/>
                  </a:lnTo>
                  <a:cubicBezTo>
                    <a:pt x="13" y="3414"/>
                    <a:pt x="636" y="4304"/>
                    <a:pt x="1573" y="4660"/>
                  </a:cubicBezTo>
                  <a:cubicBezTo>
                    <a:pt x="1837" y="4759"/>
                    <a:pt x="2114" y="4807"/>
                    <a:pt x="2391" y="4807"/>
                  </a:cubicBezTo>
                  <a:cubicBezTo>
                    <a:pt x="3096" y="4807"/>
                    <a:pt x="3796" y="4498"/>
                    <a:pt x="4252" y="3946"/>
                  </a:cubicBezTo>
                  <a:cubicBezTo>
                    <a:pt x="4897" y="3161"/>
                    <a:pt x="4994" y="2027"/>
                    <a:pt x="4466" y="1157"/>
                  </a:cubicBezTo>
                  <a:cubicBezTo>
                    <a:pt x="4017" y="429"/>
                    <a:pt x="3229" y="0"/>
                    <a:pt x="2394" y="0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1" name="Google Shape;11671;p61"/>
            <p:cNvSpPr/>
            <p:nvPr/>
          </p:nvSpPr>
          <p:spPr>
            <a:xfrm>
              <a:off x="1906125" y="2204500"/>
              <a:ext cx="42625" cy="20775"/>
            </a:xfrm>
            <a:custGeom>
              <a:avLst/>
              <a:gdLst/>
              <a:ahLst/>
              <a:cxnLst/>
              <a:rect l="l" t="t" r="r" b="b"/>
              <a:pathLst>
                <a:path w="1705" h="831" extrusionOk="0">
                  <a:moveTo>
                    <a:pt x="1234" y="0"/>
                  </a:moveTo>
                  <a:cubicBezTo>
                    <a:pt x="1178" y="0"/>
                    <a:pt x="1121" y="7"/>
                    <a:pt x="1066" y="18"/>
                  </a:cubicBezTo>
                  <a:cubicBezTo>
                    <a:pt x="785" y="76"/>
                    <a:pt x="523" y="235"/>
                    <a:pt x="287" y="391"/>
                  </a:cubicBezTo>
                  <a:cubicBezTo>
                    <a:pt x="226" y="430"/>
                    <a:pt x="165" y="473"/>
                    <a:pt x="107" y="519"/>
                  </a:cubicBezTo>
                  <a:cubicBezTo>
                    <a:pt x="37" y="574"/>
                    <a:pt x="0" y="659"/>
                    <a:pt x="49" y="745"/>
                  </a:cubicBezTo>
                  <a:cubicBezTo>
                    <a:pt x="77" y="793"/>
                    <a:pt x="141" y="830"/>
                    <a:pt x="201" y="830"/>
                  </a:cubicBezTo>
                  <a:cubicBezTo>
                    <a:pt x="227" y="830"/>
                    <a:pt x="254" y="823"/>
                    <a:pt x="275" y="806"/>
                  </a:cubicBezTo>
                  <a:cubicBezTo>
                    <a:pt x="410" y="705"/>
                    <a:pt x="547" y="614"/>
                    <a:pt x="694" y="531"/>
                  </a:cubicBezTo>
                  <a:cubicBezTo>
                    <a:pt x="755" y="497"/>
                    <a:pt x="813" y="464"/>
                    <a:pt x="877" y="436"/>
                  </a:cubicBezTo>
                  <a:lnTo>
                    <a:pt x="920" y="415"/>
                  </a:lnTo>
                  <a:lnTo>
                    <a:pt x="928" y="411"/>
                  </a:lnTo>
                  <a:lnTo>
                    <a:pt x="928" y="411"/>
                  </a:lnTo>
                  <a:cubicBezTo>
                    <a:pt x="931" y="410"/>
                    <a:pt x="933" y="409"/>
                    <a:pt x="935" y="409"/>
                  </a:cubicBezTo>
                  <a:cubicBezTo>
                    <a:pt x="966" y="397"/>
                    <a:pt x="996" y="384"/>
                    <a:pt x="1030" y="372"/>
                  </a:cubicBezTo>
                  <a:cubicBezTo>
                    <a:pt x="1063" y="363"/>
                    <a:pt x="1088" y="354"/>
                    <a:pt x="1118" y="348"/>
                  </a:cubicBezTo>
                  <a:cubicBezTo>
                    <a:pt x="1134" y="345"/>
                    <a:pt x="1146" y="342"/>
                    <a:pt x="1161" y="339"/>
                  </a:cubicBezTo>
                  <a:lnTo>
                    <a:pt x="1179" y="336"/>
                  </a:lnTo>
                  <a:cubicBezTo>
                    <a:pt x="1179" y="336"/>
                    <a:pt x="1179" y="336"/>
                    <a:pt x="1179" y="336"/>
                  </a:cubicBezTo>
                  <a:lnTo>
                    <a:pt x="1179" y="336"/>
                  </a:lnTo>
                  <a:cubicBezTo>
                    <a:pt x="1203" y="335"/>
                    <a:pt x="1229" y="332"/>
                    <a:pt x="1256" y="332"/>
                  </a:cubicBezTo>
                  <a:lnTo>
                    <a:pt x="1269" y="332"/>
                  </a:lnTo>
                  <a:lnTo>
                    <a:pt x="1295" y="339"/>
                  </a:lnTo>
                  <a:cubicBezTo>
                    <a:pt x="1297" y="339"/>
                    <a:pt x="1298" y="339"/>
                    <a:pt x="1299" y="339"/>
                  </a:cubicBezTo>
                  <a:lnTo>
                    <a:pt x="1299" y="339"/>
                  </a:lnTo>
                  <a:cubicBezTo>
                    <a:pt x="1299" y="339"/>
                    <a:pt x="1299" y="339"/>
                    <a:pt x="1299" y="339"/>
                  </a:cubicBezTo>
                  <a:lnTo>
                    <a:pt x="1299" y="339"/>
                  </a:lnTo>
                  <a:lnTo>
                    <a:pt x="1300" y="340"/>
                  </a:lnTo>
                  <a:lnTo>
                    <a:pt x="1300" y="340"/>
                  </a:lnTo>
                  <a:cubicBezTo>
                    <a:pt x="1300" y="339"/>
                    <a:pt x="1300" y="339"/>
                    <a:pt x="1299" y="339"/>
                  </a:cubicBezTo>
                  <a:lnTo>
                    <a:pt x="1299" y="339"/>
                  </a:lnTo>
                  <a:cubicBezTo>
                    <a:pt x="1302" y="342"/>
                    <a:pt x="1305" y="343"/>
                    <a:pt x="1308" y="344"/>
                  </a:cubicBezTo>
                  <a:lnTo>
                    <a:pt x="1308" y="344"/>
                  </a:lnTo>
                  <a:lnTo>
                    <a:pt x="1300" y="340"/>
                  </a:lnTo>
                  <a:lnTo>
                    <a:pt x="1300" y="340"/>
                  </a:lnTo>
                  <a:cubicBezTo>
                    <a:pt x="1314" y="342"/>
                    <a:pt x="1315" y="344"/>
                    <a:pt x="1312" y="344"/>
                  </a:cubicBezTo>
                  <a:cubicBezTo>
                    <a:pt x="1311" y="344"/>
                    <a:pt x="1310" y="344"/>
                    <a:pt x="1308" y="344"/>
                  </a:cubicBezTo>
                  <a:lnTo>
                    <a:pt x="1308" y="344"/>
                  </a:lnTo>
                  <a:lnTo>
                    <a:pt x="1325" y="353"/>
                  </a:lnTo>
                  <a:lnTo>
                    <a:pt x="1325" y="353"/>
                  </a:lnTo>
                  <a:cubicBezTo>
                    <a:pt x="1320" y="350"/>
                    <a:pt x="1318" y="347"/>
                    <a:pt x="1318" y="347"/>
                  </a:cubicBezTo>
                  <a:lnTo>
                    <a:pt x="1318" y="347"/>
                  </a:lnTo>
                  <a:cubicBezTo>
                    <a:pt x="1319" y="347"/>
                    <a:pt x="1322" y="349"/>
                    <a:pt x="1327" y="354"/>
                  </a:cubicBezTo>
                  <a:lnTo>
                    <a:pt x="1327" y="354"/>
                  </a:lnTo>
                  <a:lnTo>
                    <a:pt x="1325" y="353"/>
                  </a:lnTo>
                  <a:lnTo>
                    <a:pt x="1325" y="353"/>
                  </a:lnTo>
                  <a:cubicBezTo>
                    <a:pt x="1325" y="353"/>
                    <a:pt x="1326" y="354"/>
                    <a:pt x="1327" y="354"/>
                  </a:cubicBezTo>
                  <a:lnTo>
                    <a:pt x="1327" y="354"/>
                  </a:lnTo>
                  <a:cubicBezTo>
                    <a:pt x="1327" y="354"/>
                    <a:pt x="1327" y="354"/>
                    <a:pt x="1327" y="354"/>
                  </a:cubicBezTo>
                  <a:lnTo>
                    <a:pt x="1327" y="354"/>
                  </a:lnTo>
                  <a:lnTo>
                    <a:pt x="1332" y="357"/>
                  </a:lnTo>
                  <a:cubicBezTo>
                    <a:pt x="1330" y="356"/>
                    <a:pt x="1329" y="355"/>
                    <a:pt x="1327" y="354"/>
                  </a:cubicBezTo>
                  <a:lnTo>
                    <a:pt x="1327" y="354"/>
                  </a:lnTo>
                  <a:cubicBezTo>
                    <a:pt x="1329" y="356"/>
                    <a:pt x="1330" y="358"/>
                    <a:pt x="1332" y="360"/>
                  </a:cubicBezTo>
                  <a:cubicBezTo>
                    <a:pt x="1334" y="362"/>
                    <a:pt x="1335" y="363"/>
                    <a:pt x="1336" y="364"/>
                  </a:cubicBezTo>
                  <a:lnTo>
                    <a:pt x="1336" y="364"/>
                  </a:lnTo>
                  <a:cubicBezTo>
                    <a:pt x="1336" y="365"/>
                    <a:pt x="1337" y="367"/>
                    <a:pt x="1338" y="369"/>
                  </a:cubicBezTo>
                  <a:cubicBezTo>
                    <a:pt x="1344" y="379"/>
                    <a:pt x="1350" y="400"/>
                    <a:pt x="1351" y="400"/>
                  </a:cubicBezTo>
                  <a:cubicBezTo>
                    <a:pt x="1352" y="400"/>
                    <a:pt x="1351" y="395"/>
                    <a:pt x="1348" y="383"/>
                  </a:cubicBezTo>
                  <a:lnTo>
                    <a:pt x="1348" y="383"/>
                  </a:lnTo>
                  <a:cubicBezTo>
                    <a:pt x="1352" y="400"/>
                    <a:pt x="1360" y="414"/>
                    <a:pt x="1363" y="430"/>
                  </a:cubicBezTo>
                  <a:cubicBezTo>
                    <a:pt x="1363" y="436"/>
                    <a:pt x="1367" y="453"/>
                    <a:pt x="1370" y="463"/>
                  </a:cubicBezTo>
                  <a:lnTo>
                    <a:pt x="1370" y="463"/>
                  </a:lnTo>
                  <a:cubicBezTo>
                    <a:pt x="1371" y="471"/>
                    <a:pt x="1372" y="481"/>
                    <a:pt x="1372" y="482"/>
                  </a:cubicBezTo>
                  <a:lnTo>
                    <a:pt x="1375" y="522"/>
                  </a:lnTo>
                  <a:cubicBezTo>
                    <a:pt x="1375" y="632"/>
                    <a:pt x="1457" y="687"/>
                    <a:pt x="1540" y="687"/>
                  </a:cubicBezTo>
                  <a:cubicBezTo>
                    <a:pt x="1622" y="687"/>
                    <a:pt x="1705" y="632"/>
                    <a:pt x="1705" y="522"/>
                  </a:cubicBezTo>
                  <a:cubicBezTo>
                    <a:pt x="1699" y="348"/>
                    <a:pt x="1647" y="171"/>
                    <a:pt x="1494" y="70"/>
                  </a:cubicBezTo>
                  <a:cubicBezTo>
                    <a:pt x="1417" y="19"/>
                    <a:pt x="1326" y="0"/>
                    <a:pt x="1234" y="0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2" name="Google Shape;11672;p61"/>
            <p:cNvSpPr/>
            <p:nvPr/>
          </p:nvSpPr>
          <p:spPr>
            <a:xfrm>
              <a:off x="1574225" y="2303900"/>
              <a:ext cx="148650" cy="238675"/>
            </a:xfrm>
            <a:custGeom>
              <a:avLst/>
              <a:gdLst/>
              <a:ahLst/>
              <a:cxnLst/>
              <a:rect l="l" t="t" r="r" b="b"/>
              <a:pathLst>
                <a:path w="5946" h="9547" extrusionOk="0">
                  <a:moveTo>
                    <a:pt x="1125" y="1"/>
                  </a:moveTo>
                  <a:lnTo>
                    <a:pt x="1" y="7381"/>
                  </a:lnTo>
                  <a:lnTo>
                    <a:pt x="4097" y="9547"/>
                  </a:lnTo>
                  <a:lnTo>
                    <a:pt x="5945" y="3923"/>
                  </a:lnTo>
                  <a:lnTo>
                    <a:pt x="5087" y="2225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3" name="Google Shape;11673;p61"/>
            <p:cNvSpPr/>
            <p:nvPr/>
          </p:nvSpPr>
          <p:spPr>
            <a:xfrm>
              <a:off x="1748650" y="2336425"/>
              <a:ext cx="161225" cy="217825"/>
            </a:xfrm>
            <a:custGeom>
              <a:avLst/>
              <a:gdLst/>
              <a:ahLst/>
              <a:cxnLst/>
              <a:rect l="l" t="t" r="r" b="b"/>
              <a:pathLst>
                <a:path w="6449" h="8713" extrusionOk="0">
                  <a:moveTo>
                    <a:pt x="6449" y="1"/>
                  </a:moveTo>
                  <a:lnTo>
                    <a:pt x="1546" y="1333"/>
                  </a:lnTo>
                  <a:lnTo>
                    <a:pt x="1" y="2652"/>
                  </a:lnTo>
                  <a:lnTo>
                    <a:pt x="92" y="8713"/>
                  </a:lnTo>
                  <a:lnTo>
                    <a:pt x="4958" y="7415"/>
                  </a:lnTo>
                  <a:lnTo>
                    <a:pt x="6449" y="1"/>
                  </a:ln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4" name="Google Shape;11674;p61"/>
            <p:cNvSpPr/>
            <p:nvPr/>
          </p:nvSpPr>
          <p:spPr>
            <a:xfrm>
              <a:off x="1613400" y="2309625"/>
              <a:ext cx="121225" cy="67550"/>
            </a:xfrm>
            <a:custGeom>
              <a:avLst/>
              <a:gdLst/>
              <a:ahLst/>
              <a:cxnLst/>
              <a:rect l="l" t="t" r="r" b="b"/>
              <a:pathLst>
                <a:path w="4849" h="2702" extrusionOk="0">
                  <a:moveTo>
                    <a:pt x="1" y="1"/>
                  </a:moveTo>
                  <a:lnTo>
                    <a:pt x="4849" y="2701"/>
                  </a:lnTo>
                  <a:cubicBezTo>
                    <a:pt x="3972" y="4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5" name="Google Shape;11675;p61"/>
            <p:cNvSpPr/>
            <p:nvPr/>
          </p:nvSpPr>
          <p:spPr>
            <a:xfrm>
              <a:off x="1752700" y="2338375"/>
              <a:ext cx="142525" cy="40475"/>
            </a:xfrm>
            <a:custGeom>
              <a:avLst/>
              <a:gdLst/>
              <a:ahLst/>
              <a:cxnLst/>
              <a:rect l="l" t="t" r="r" b="b"/>
              <a:pathLst>
                <a:path w="5701" h="1619" extrusionOk="0">
                  <a:moveTo>
                    <a:pt x="4137" y="1"/>
                  </a:moveTo>
                  <a:cubicBezTo>
                    <a:pt x="2840" y="1"/>
                    <a:pt x="1044" y="276"/>
                    <a:pt x="0" y="1618"/>
                  </a:cubicBezTo>
                  <a:lnTo>
                    <a:pt x="5700" y="134"/>
                  </a:lnTo>
                  <a:cubicBezTo>
                    <a:pt x="5700" y="134"/>
                    <a:pt x="5039" y="1"/>
                    <a:pt x="4137" y="1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6" name="Google Shape;11676;p61"/>
            <p:cNvSpPr/>
            <p:nvPr/>
          </p:nvSpPr>
          <p:spPr>
            <a:xfrm>
              <a:off x="1602250" y="2302750"/>
              <a:ext cx="307550" cy="108700"/>
            </a:xfrm>
            <a:custGeom>
              <a:avLst/>
              <a:gdLst/>
              <a:ahLst/>
              <a:cxnLst/>
              <a:rect l="l" t="t" r="r" b="b"/>
              <a:pathLst>
                <a:path w="12302" h="4348" extrusionOk="0">
                  <a:moveTo>
                    <a:pt x="367" y="1"/>
                  </a:moveTo>
                  <a:lnTo>
                    <a:pt x="4" y="47"/>
                  </a:lnTo>
                  <a:lnTo>
                    <a:pt x="1" y="47"/>
                  </a:lnTo>
                  <a:lnTo>
                    <a:pt x="2429" y="2998"/>
                  </a:lnTo>
                  <a:lnTo>
                    <a:pt x="6920" y="4348"/>
                  </a:lnTo>
                  <a:lnTo>
                    <a:pt x="12302" y="1348"/>
                  </a:lnTo>
                  <a:lnTo>
                    <a:pt x="11899" y="1259"/>
                  </a:lnTo>
                  <a:lnTo>
                    <a:pt x="7256" y="2493"/>
                  </a:lnTo>
                  <a:cubicBezTo>
                    <a:pt x="7109" y="2545"/>
                    <a:pt x="7091" y="3016"/>
                    <a:pt x="6947" y="3043"/>
                  </a:cubicBezTo>
                  <a:cubicBezTo>
                    <a:pt x="6679" y="3093"/>
                    <a:pt x="6388" y="3113"/>
                    <a:pt x="6098" y="3113"/>
                  </a:cubicBezTo>
                  <a:cubicBezTo>
                    <a:pt x="5294" y="3113"/>
                    <a:pt x="4495" y="2956"/>
                    <a:pt x="4186" y="2814"/>
                  </a:cubicBezTo>
                  <a:cubicBezTo>
                    <a:pt x="4039" y="2750"/>
                    <a:pt x="4213" y="2151"/>
                    <a:pt x="4213" y="2151"/>
                  </a:cubicBezTo>
                  <a:lnTo>
                    <a:pt x="367" y="1"/>
                  </a:ln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7" name="Google Shape;11677;p61"/>
            <p:cNvSpPr/>
            <p:nvPr/>
          </p:nvSpPr>
          <p:spPr>
            <a:xfrm>
              <a:off x="1574225" y="2303900"/>
              <a:ext cx="148650" cy="238675"/>
            </a:xfrm>
            <a:custGeom>
              <a:avLst/>
              <a:gdLst/>
              <a:ahLst/>
              <a:cxnLst/>
              <a:rect l="l" t="t" r="r" b="b"/>
              <a:pathLst>
                <a:path w="5946" h="9547" extrusionOk="0">
                  <a:moveTo>
                    <a:pt x="5249" y="2545"/>
                  </a:moveTo>
                  <a:lnTo>
                    <a:pt x="5249" y="2545"/>
                  </a:lnTo>
                  <a:cubicBezTo>
                    <a:pt x="5243" y="2652"/>
                    <a:pt x="5255" y="2747"/>
                    <a:pt x="5307" y="2768"/>
                  </a:cubicBezTo>
                  <a:cubicBezTo>
                    <a:pt x="5328" y="2777"/>
                    <a:pt x="5352" y="2790"/>
                    <a:pt x="5377" y="2799"/>
                  </a:cubicBezTo>
                  <a:lnTo>
                    <a:pt x="5249" y="2545"/>
                  </a:lnTo>
                  <a:close/>
                  <a:moveTo>
                    <a:pt x="1125" y="1"/>
                  </a:moveTo>
                  <a:lnTo>
                    <a:pt x="951" y="1140"/>
                  </a:lnTo>
                  <a:lnTo>
                    <a:pt x="816" y="2008"/>
                  </a:lnTo>
                  <a:lnTo>
                    <a:pt x="602" y="3413"/>
                  </a:lnTo>
                  <a:lnTo>
                    <a:pt x="468" y="4305"/>
                  </a:lnTo>
                  <a:lnTo>
                    <a:pt x="1" y="7381"/>
                  </a:lnTo>
                  <a:lnTo>
                    <a:pt x="4097" y="9547"/>
                  </a:lnTo>
                  <a:lnTo>
                    <a:pt x="5945" y="3923"/>
                  </a:lnTo>
                  <a:lnTo>
                    <a:pt x="5795" y="3627"/>
                  </a:lnTo>
                  <a:lnTo>
                    <a:pt x="3553" y="2952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B12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8" name="Google Shape;11678;p61"/>
            <p:cNvSpPr/>
            <p:nvPr/>
          </p:nvSpPr>
          <p:spPr>
            <a:xfrm>
              <a:off x="1602250" y="2303900"/>
              <a:ext cx="116875" cy="90675"/>
            </a:xfrm>
            <a:custGeom>
              <a:avLst/>
              <a:gdLst/>
              <a:ahLst/>
              <a:cxnLst/>
              <a:rect l="l" t="t" r="r" b="b"/>
              <a:pathLst>
                <a:path w="4675" h="3627" extrusionOk="0">
                  <a:moveTo>
                    <a:pt x="1" y="1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4" y="1"/>
                  </a:lnTo>
                  <a:close/>
                  <a:moveTo>
                    <a:pt x="6" y="4"/>
                  </a:moveTo>
                  <a:lnTo>
                    <a:pt x="2432" y="2952"/>
                  </a:lnTo>
                  <a:lnTo>
                    <a:pt x="4674" y="3627"/>
                  </a:lnTo>
                  <a:lnTo>
                    <a:pt x="4253" y="2799"/>
                  </a:lnTo>
                  <a:cubicBezTo>
                    <a:pt x="4228" y="2790"/>
                    <a:pt x="4207" y="2777"/>
                    <a:pt x="4186" y="2768"/>
                  </a:cubicBezTo>
                  <a:cubicBezTo>
                    <a:pt x="4131" y="2747"/>
                    <a:pt x="4118" y="2655"/>
                    <a:pt x="4128" y="2545"/>
                  </a:cubicBezTo>
                  <a:lnTo>
                    <a:pt x="3966" y="2225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B12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9" name="Google Shape;11679;p61"/>
            <p:cNvSpPr/>
            <p:nvPr/>
          </p:nvSpPr>
          <p:spPr>
            <a:xfrm>
              <a:off x="1748650" y="2336425"/>
              <a:ext cx="161225" cy="217825"/>
            </a:xfrm>
            <a:custGeom>
              <a:avLst/>
              <a:gdLst/>
              <a:ahLst/>
              <a:cxnLst/>
              <a:rect l="l" t="t" r="r" b="b"/>
              <a:pathLst>
                <a:path w="6449" h="8713" extrusionOk="0">
                  <a:moveTo>
                    <a:pt x="6449" y="1"/>
                  </a:moveTo>
                  <a:lnTo>
                    <a:pt x="1064" y="3001"/>
                  </a:lnTo>
                  <a:lnTo>
                    <a:pt x="1" y="2680"/>
                  </a:lnTo>
                  <a:lnTo>
                    <a:pt x="92" y="8713"/>
                  </a:lnTo>
                  <a:lnTo>
                    <a:pt x="4958" y="7415"/>
                  </a:lnTo>
                  <a:lnTo>
                    <a:pt x="6449" y="1"/>
                  </a:lnTo>
                  <a:close/>
                </a:path>
              </a:pathLst>
            </a:custGeom>
            <a:solidFill>
              <a:srgbClr val="B12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0" name="Google Shape;11680;p61"/>
            <p:cNvSpPr/>
            <p:nvPr/>
          </p:nvSpPr>
          <p:spPr>
            <a:xfrm>
              <a:off x="1748650" y="2336425"/>
              <a:ext cx="161225" cy="75025"/>
            </a:xfrm>
            <a:custGeom>
              <a:avLst/>
              <a:gdLst/>
              <a:ahLst/>
              <a:cxnLst/>
              <a:rect l="l" t="t" r="r" b="b"/>
              <a:pathLst>
                <a:path w="6449" h="3001" extrusionOk="0">
                  <a:moveTo>
                    <a:pt x="6449" y="1"/>
                  </a:moveTo>
                  <a:lnTo>
                    <a:pt x="1546" y="1333"/>
                  </a:lnTo>
                  <a:lnTo>
                    <a:pt x="1" y="2652"/>
                  </a:lnTo>
                  <a:lnTo>
                    <a:pt x="1" y="2680"/>
                  </a:lnTo>
                  <a:lnTo>
                    <a:pt x="1064" y="3001"/>
                  </a:lnTo>
                  <a:lnTo>
                    <a:pt x="6449" y="1"/>
                  </a:lnTo>
                  <a:close/>
                </a:path>
              </a:pathLst>
            </a:custGeom>
            <a:solidFill>
              <a:srgbClr val="B12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1" name="Google Shape;11681;p61"/>
            <p:cNvSpPr/>
            <p:nvPr/>
          </p:nvSpPr>
          <p:spPr>
            <a:xfrm>
              <a:off x="1674650" y="2359500"/>
              <a:ext cx="112675" cy="208075"/>
            </a:xfrm>
            <a:custGeom>
              <a:avLst/>
              <a:gdLst/>
              <a:ahLst/>
              <a:cxnLst/>
              <a:rect l="l" t="t" r="r" b="b"/>
              <a:pathLst>
                <a:path w="4507" h="8323" extrusionOk="0">
                  <a:moveTo>
                    <a:pt x="1070" y="1"/>
                  </a:moveTo>
                  <a:lnTo>
                    <a:pt x="1" y="7542"/>
                  </a:lnTo>
                  <a:cubicBezTo>
                    <a:pt x="452" y="8156"/>
                    <a:pt x="1153" y="8323"/>
                    <a:pt x="1782" y="8323"/>
                  </a:cubicBezTo>
                  <a:cubicBezTo>
                    <a:pt x="2535" y="8323"/>
                    <a:pt x="3187" y="8083"/>
                    <a:pt x="3187" y="8083"/>
                  </a:cubicBezTo>
                  <a:lnTo>
                    <a:pt x="4506" y="410"/>
                  </a:lnTo>
                  <a:lnTo>
                    <a:pt x="4506" y="410"/>
                  </a:lnTo>
                  <a:cubicBezTo>
                    <a:pt x="4085" y="526"/>
                    <a:pt x="3683" y="571"/>
                    <a:pt x="3312" y="571"/>
                  </a:cubicBezTo>
                  <a:cubicBezTo>
                    <a:pt x="1996" y="571"/>
                    <a:pt x="1070" y="1"/>
                    <a:pt x="1070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2" name="Google Shape;11682;p61"/>
            <p:cNvSpPr/>
            <p:nvPr/>
          </p:nvSpPr>
          <p:spPr>
            <a:xfrm>
              <a:off x="1843650" y="2395400"/>
              <a:ext cx="75400" cy="43250"/>
            </a:xfrm>
            <a:custGeom>
              <a:avLst/>
              <a:gdLst/>
              <a:ahLst/>
              <a:cxnLst/>
              <a:rect l="l" t="t" r="r" b="b"/>
              <a:pathLst>
                <a:path w="3016" h="1730" extrusionOk="0">
                  <a:moveTo>
                    <a:pt x="2139" y="0"/>
                  </a:moveTo>
                  <a:cubicBezTo>
                    <a:pt x="1873" y="0"/>
                    <a:pt x="1962" y="614"/>
                    <a:pt x="1962" y="614"/>
                  </a:cubicBezTo>
                  <a:cubicBezTo>
                    <a:pt x="1962" y="614"/>
                    <a:pt x="1" y="733"/>
                    <a:pt x="1788" y="1085"/>
                  </a:cubicBezTo>
                  <a:cubicBezTo>
                    <a:pt x="1788" y="1085"/>
                    <a:pt x="557" y="1462"/>
                    <a:pt x="1338" y="1462"/>
                  </a:cubicBezTo>
                  <a:cubicBezTo>
                    <a:pt x="1452" y="1462"/>
                    <a:pt x="1607" y="1454"/>
                    <a:pt x="1815" y="1436"/>
                  </a:cubicBezTo>
                  <a:lnTo>
                    <a:pt x="1815" y="1436"/>
                  </a:lnTo>
                  <a:cubicBezTo>
                    <a:pt x="1815" y="1436"/>
                    <a:pt x="792" y="1729"/>
                    <a:pt x="1904" y="1729"/>
                  </a:cubicBezTo>
                  <a:cubicBezTo>
                    <a:pt x="3016" y="1729"/>
                    <a:pt x="2139" y="1463"/>
                    <a:pt x="2139" y="1463"/>
                  </a:cubicBezTo>
                  <a:cubicBezTo>
                    <a:pt x="2139" y="1463"/>
                    <a:pt x="2402" y="0"/>
                    <a:pt x="2139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3" name="Google Shape;11683;p61"/>
            <p:cNvSpPr/>
            <p:nvPr/>
          </p:nvSpPr>
          <p:spPr>
            <a:xfrm>
              <a:off x="1567275" y="2368325"/>
              <a:ext cx="64325" cy="44450"/>
            </a:xfrm>
            <a:custGeom>
              <a:avLst/>
              <a:gdLst/>
              <a:ahLst/>
              <a:cxnLst/>
              <a:rect l="l" t="t" r="r" b="b"/>
              <a:pathLst>
                <a:path w="2573" h="1778" extrusionOk="0">
                  <a:moveTo>
                    <a:pt x="1051" y="1"/>
                  </a:moveTo>
                  <a:cubicBezTo>
                    <a:pt x="853" y="1"/>
                    <a:pt x="746" y="1431"/>
                    <a:pt x="746" y="1431"/>
                  </a:cubicBezTo>
                  <a:cubicBezTo>
                    <a:pt x="746" y="1431"/>
                    <a:pt x="1" y="1538"/>
                    <a:pt x="871" y="1731"/>
                  </a:cubicBezTo>
                  <a:cubicBezTo>
                    <a:pt x="1021" y="1764"/>
                    <a:pt x="1123" y="1778"/>
                    <a:pt x="1189" y="1778"/>
                  </a:cubicBezTo>
                  <a:cubicBezTo>
                    <a:pt x="1510" y="1778"/>
                    <a:pt x="1003" y="1459"/>
                    <a:pt x="1003" y="1459"/>
                  </a:cubicBezTo>
                  <a:lnTo>
                    <a:pt x="1003" y="1459"/>
                  </a:lnTo>
                  <a:cubicBezTo>
                    <a:pt x="1274" y="1551"/>
                    <a:pt x="1433" y="1587"/>
                    <a:pt x="1514" y="1587"/>
                  </a:cubicBezTo>
                  <a:cubicBezTo>
                    <a:pt x="1807" y="1587"/>
                    <a:pt x="1103" y="1120"/>
                    <a:pt x="1103" y="1120"/>
                  </a:cubicBezTo>
                  <a:cubicBezTo>
                    <a:pt x="2573" y="1086"/>
                    <a:pt x="1067" y="634"/>
                    <a:pt x="1067" y="634"/>
                  </a:cubicBezTo>
                  <a:cubicBezTo>
                    <a:pt x="1067" y="634"/>
                    <a:pt x="1268" y="48"/>
                    <a:pt x="1061" y="2"/>
                  </a:cubicBezTo>
                  <a:cubicBezTo>
                    <a:pt x="1058" y="1"/>
                    <a:pt x="1054" y="1"/>
                    <a:pt x="105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/>
          <p:cNvSpPr/>
          <p:nvPr/>
        </p:nvSpPr>
        <p:spPr>
          <a:xfrm>
            <a:off x="1237706" y="2592577"/>
            <a:ext cx="4652262" cy="13524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>
                <a:solidFill>
                  <a:schemeClr val="accent1">
                    <a:lumMod val="75000"/>
                  </a:schemeClr>
                </a:solidFill>
              </a:rPr>
              <a:t>Take care of yourself </a:t>
            </a:r>
          </a:p>
          <a:p>
            <a:pPr algn="ctr"/>
            <a:r>
              <a:rPr lang="es-CL" sz="3200" dirty="0">
                <a:solidFill>
                  <a:schemeClr val="accent1">
                    <a:lumMod val="75000"/>
                  </a:schemeClr>
                </a:solidFill>
              </a:rPr>
              <a:t>Bye </a:t>
            </a:r>
            <a:r>
              <a:rPr lang="es-CL" sz="3200" dirty="0" err="1">
                <a:solidFill>
                  <a:schemeClr val="accent1">
                    <a:lumMod val="75000"/>
                  </a:schemeClr>
                </a:solidFill>
              </a:rPr>
              <a:t>bye</a:t>
            </a:r>
            <a:r>
              <a:rPr lang="es-CL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54" y="148380"/>
            <a:ext cx="8620491" cy="48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72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9" name="Google Shape;10949;p40"/>
          <p:cNvSpPr/>
          <p:nvPr/>
        </p:nvSpPr>
        <p:spPr>
          <a:xfrm>
            <a:off x="5859175" y="1853100"/>
            <a:ext cx="1748100" cy="1438800"/>
          </a:xfrm>
          <a:prstGeom prst="roundRect">
            <a:avLst>
              <a:gd name="adj" fmla="val 2773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0" name="Google Shape;10950;p40"/>
          <p:cNvSpPr txBox="1">
            <a:spLocks noGrp="1"/>
          </p:cNvSpPr>
          <p:nvPr>
            <p:ph type="subTitle" idx="1"/>
          </p:nvPr>
        </p:nvSpPr>
        <p:spPr>
          <a:xfrm flipH="1">
            <a:off x="1058237" y="2681000"/>
            <a:ext cx="3926335" cy="12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Queridos niños espero que se encuentren muy bien, los invito a observar el siguiente link </a:t>
            </a:r>
            <a:endParaRPr dirty="0"/>
          </a:p>
        </p:txBody>
      </p:sp>
      <p:grpSp>
        <p:nvGrpSpPr>
          <p:cNvPr id="10951" name="Google Shape;10951;p40"/>
          <p:cNvGrpSpPr/>
          <p:nvPr/>
        </p:nvGrpSpPr>
        <p:grpSpPr>
          <a:xfrm rot="-246582">
            <a:off x="5995459" y="2906787"/>
            <a:ext cx="3966850" cy="1621375"/>
            <a:chOff x="2563400" y="1502025"/>
            <a:chExt cx="1772375" cy="724425"/>
          </a:xfrm>
        </p:grpSpPr>
        <p:sp>
          <p:nvSpPr>
            <p:cNvPr id="10952" name="Google Shape;10952;p40"/>
            <p:cNvSpPr/>
            <p:nvPr/>
          </p:nvSpPr>
          <p:spPr>
            <a:xfrm>
              <a:off x="2563400" y="1502025"/>
              <a:ext cx="1772375" cy="724425"/>
            </a:xfrm>
            <a:custGeom>
              <a:avLst/>
              <a:gdLst/>
              <a:ahLst/>
              <a:cxnLst/>
              <a:rect l="l" t="t" r="r" b="b"/>
              <a:pathLst>
                <a:path w="70895" h="28977" extrusionOk="0">
                  <a:moveTo>
                    <a:pt x="7429" y="0"/>
                  </a:moveTo>
                  <a:cubicBezTo>
                    <a:pt x="7186" y="0"/>
                    <a:pt x="6940" y="13"/>
                    <a:pt x="6693" y="39"/>
                  </a:cubicBezTo>
                  <a:cubicBezTo>
                    <a:pt x="2811" y="436"/>
                    <a:pt x="1" y="3913"/>
                    <a:pt x="428" y="7788"/>
                  </a:cubicBezTo>
                  <a:cubicBezTo>
                    <a:pt x="1095" y="14354"/>
                    <a:pt x="5202" y="20537"/>
                    <a:pt x="11400" y="24322"/>
                  </a:cubicBezTo>
                  <a:cubicBezTo>
                    <a:pt x="15972" y="27118"/>
                    <a:pt x="21646" y="28669"/>
                    <a:pt x="28264" y="28931"/>
                  </a:cubicBezTo>
                  <a:cubicBezTo>
                    <a:pt x="28946" y="28961"/>
                    <a:pt x="29628" y="28976"/>
                    <a:pt x="30310" y="28976"/>
                  </a:cubicBezTo>
                  <a:cubicBezTo>
                    <a:pt x="38787" y="28976"/>
                    <a:pt x="47353" y="26885"/>
                    <a:pt x="55223" y="22883"/>
                  </a:cubicBezTo>
                  <a:cubicBezTo>
                    <a:pt x="56302" y="22328"/>
                    <a:pt x="57381" y="21759"/>
                    <a:pt x="58408" y="21204"/>
                  </a:cubicBezTo>
                  <a:cubicBezTo>
                    <a:pt x="62710" y="18903"/>
                    <a:pt x="66780" y="16730"/>
                    <a:pt x="70670" y="16730"/>
                  </a:cubicBezTo>
                  <a:lnTo>
                    <a:pt x="70857" y="16730"/>
                  </a:lnTo>
                  <a:cubicBezTo>
                    <a:pt x="70895" y="16730"/>
                    <a:pt x="70805" y="2677"/>
                    <a:pt x="70655" y="2677"/>
                  </a:cubicBezTo>
                  <a:cubicBezTo>
                    <a:pt x="63257" y="2677"/>
                    <a:pt x="57164" y="5937"/>
                    <a:pt x="51775" y="8823"/>
                  </a:cubicBezTo>
                  <a:cubicBezTo>
                    <a:pt x="50763" y="9362"/>
                    <a:pt x="49804" y="9879"/>
                    <a:pt x="48860" y="10359"/>
                  </a:cubicBezTo>
                  <a:cubicBezTo>
                    <a:pt x="42959" y="13358"/>
                    <a:pt x="36582" y="14923"/>
                    <a:pt x="30319" y="14923"/>
                  </a:cubicBezTo>
                  <a:cubicBezTo>
                    <a:pt x="29820" y="14923"/>
                    <a:pt x="29323" y="14913"/>
                    <a:pt x="28826" y="14893"/>
                  </a:cubicBezTo>
                  <a:cubicBezTo>
                    <a:pt x="24636" y="14721"/>
                    <a:pt x="21234" y="13867"/>
                    <a:pt x="18730" y="12330"/>
                  </a:cubicBezTo>
                  <a:cubicBezTo>
                    <a:pt x="16324" y="10861"/>
                    <a:pt x="14631" y="8515"/>
                    <a:pt x="14406" y="6357"/>
                  </a:cubicBezTo>
                  <a:cubicBezTo>
                    <a:pt x="14055" y="2722"/>
                    <a:pt x="10997" y="0"/>
                    <a:pt x="7429" y="0"/>
                  </a:cubicBezTo>
                  <a:close/>
                </a:path>
              </a:pathLst>
            </a:custGeom>
            <a:solidFill>
              <a:srgbClr val="FFFFFF">
                <a:alpha val="30170"/>
              </a:srgbClr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3" name="Google Shape;10953;p40"/>
            <p:cNvSpPr/>
            <p:nvPr/>
          </p:nvSpPr>
          <p:spPr>
            <a:xfrm>
              <a:off x="3686700" y="1577550"/>
              <a:ext cx="583675" cy="556700"/>
            </a:xfrm>
            <a:custGeom>
              <a:avLst/>
              <a:gdLst/>
              <a:ahLst/>
              <a:cxnLst/>
              <a:rect l="l" t="t" r="r" b="b"/>
              <a:pathLst>
                <a:path w="23347" h="22268" extrusionOk="0">
                  <a:moveTo>
                    <a:pt x="21541" y="0"/>
                  </a:moveTo>
                  <a:lnTo>
                    <a:pt x="21541" y="0"/>
                  </a:lnTo>
                  <a:cubicBezTo>
                    <a:pt x="15972" y="915"/>
                    <a:pt x="11183" y="3478"/>
                    <a:pt x="6843" y="5802"/>
                  </a:cubicBezTo>
                  <a:cubicBezTo>
                    <a:pt x="5831" y="6341"/>
                    <a:pt x="4872" y="6858"/>
                    <a:pt x="3920" y="7338"/>
                  </a:cubicBezTo>
                  <a:cubicBezTo>
                    <a:pt x="2639" y="7990"/>
                    <a:pt x="1327" y="8575"/>
                    <a:pt x="0" y="9092"/>
                  </a:cubicBezTo>
                  <a:cubicBezTo>
                    <a:pt x="113" y="12802"/>
                    <a:pt x="1739" y="16991"/>
                    <a:pt x="2736" y="19997"/>
                  </a:cubicBezTo>
                  <a:cubicBezTo>
                    <a:pt x="3111" y="21084"/>
                    <a:pt x="3883" y="21818"/>
                    <a:pt x="4895" y="22268"/>
                  </a:cubicBezTo>
                  <a:cubicBezTo>
                    <a:pt x="6731" y="21563"/>
                    <a:pt x="8537" y="20761"/>
                    <a:pt x="10291" y="19862"/>
                  </a:cubicBezTo>
                  <a:cubicBezTo>
                    <a:pt x="11378" y="19315"/>
                    <a:pt x="12449" y="18738"/>
                    <a:pt x="13476" y="18191"/>
                  </a:cubicBezTo>
                  <a:cubicBezTo>
                    <a:pt x="15912" y="16886"/>
                    <a:pt x="18265" y="15620"/>
                    <a:pt x="20559" y="14773"/>
                  </a:cubicBezTo>
                  <a:cubicBezTo>
                    <a:pt x="21166" y="9624"/>
                    <a:pt x="23347" y="3103"/>
                    <a:pt x="21541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4" name="Google Shape;10954;p40"/>
            <p:cNvSpPr/>
            <p:nvPr/>
          </p:nvSpPr>
          <p:spPr>
            <a:xfrm>
              <a:off x="2734475" y="1776550"/>
              <a:ext cx="563075" cy="434525"/>
            </a:xfrm>
            <a:custGeom>
              <a:avLst/>
              <a:gdLst/>
              <a:ahLst/>
              <a:cxnLst/>
              <a:rect l="l" t="t" r="r" b="b"/>
              <a:pathLst>
                <a:path w="22523" h="17381" extrusionOk="0">
                  <a:moveTo>
                    <a:pt x="10118" y="0"/>
                  </a:moveTo>
                  <a:cubicBezTo>
                    <a:pt x="8927" y="1027"/>
                    <a:pt x="7675" y="2219"/>
                    <a:pt x="6349" y="3403"/>
                  </a:cubicBezTo>
                  <a:cubicBezTo>
                    <a:pt x="4632" y="5067"/>
                    <a:pt x="1679" y="7338"/>
                    <a:pt x="0" y="9766"/>
                  </a:cubicBezTo>
                  <a:cubicBezTo>
                    <a:pt x="1379" y="11130"/>
                    <a:pt x="2908" y="12337"/>
                    <a:pt x="4557" y="13341"/>
                  </a:cubicBezTo>
                  <a:cubicBezTo>
                    <a:pt x="7773" y="15312"/>
                    <a:pt x="11542" y="16661"/>
                    <a:pt x="15800" y="17381"/>
                  </a:cubicBezTo>
                  <a:cubicBezTo>
                    <a:pt x="16264" y="16661"/>
                    <a:pt x="22522" y="7795"/>
                    <a:pt x="22418" y="3927"/>
                  </a:cubicBezTo>
                  <a:cubicBezTo>
                    <a:pt x="22275" y="3927"/>
                    <a:pt x="22125" y="3920"/>
                    <a:pt x="21983" y="3912"/>
                  </a:cubicBezTo>
                  <a:cubicBezTo>
                    <a:pt x="17786" y="3747"/>
                    <a:pt x="14398" y="2878"/>
                    <a:pt x="11887" y="1349"/>
                  </a:cubicBezTo>
                  <a:cubicBezTo>
                    <a:pt x="11250" y="967"/>
                    <a:pt x="10658" y="510"/>
                    <a:pt x="10118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55" name="Google Shape;10955;p40"/>
          <p:cNvSpPr txBox="1">
            <a:spLocks noGrp="1"/>
          </p:cNvSpPr>
          <p:nvPr>
            <p:ph type="title"/>
          </p:nvPr>
        </p:nvSpPr>
        <p:spPr>
          <a:xfrm>
            <a:off x="1455350" y="1191802"/>
            <a:ext cx="3652800" cy="12837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dirty="0"/>
              <a:t>Hi!</a:t>
            </a:r>
            <a:br>
              <a:rPr lang="es-CL" sz="2800" dirty="0"/>
            </a:br>
            <a:r>
              <a:rPr lang="es-CL" sz="2800" dirty="0" err="1"/>
              <a:t>How</a:t>
            </a:r>
            <a:r>
              <a:rPr lang="es-CL" sz="2800" dirty="0"/>
              <a:t> are </a:t>
            </a:r>
            <a:r>
              <a:rPr lang="es-CL" sz="2800" dirty="0" err="1"/>
              <a:t>you</a:t>
            </a:r>
            <a:r>
              <a:rPr lang="es-CL" sz="2800" dirty="0"/>
              <a:t>?</a:t>
            </a:r>
            <a:endParaRPr sz="2800" dirty="0"/>
          </a:p>
        </p:txBody>
      </p:sp>
      <p:grpSp>
        <p:nvGrpSpPr>
          <p:cNvPr id="10956" name="Google Shape;10956;p40"/>
          <p:cNvGrpSpPr/>
          <p:nvPr/>
        </p:nvGrpSpPr>
        <p:grpSpPr>
          <a:xfrm>
            <a:off x="5631996" y="1314805"/>
            <a:ext cx="2408712" cy="1784440"/>
            <a:chOff x="3776200" y="2127750"/>
            <a:chExt cx="948125" cy="702425"/>
          </a:xfrm>
        </p:grpSpPr>
        <p:sp>
          <p:nvSpPr>
            <p:cNvPr id="10957" name="Google Shape;10957;p40"/>
            <p:cNvSpPr/>
            <p:nvPr/>
          </p:nvSpPr>
          <p:spPr>
            <a:xfrm>
              <a:off x="4311750" y="2272250"/>
              <a:ext cx="91825" cy="77050"/>
            </a:xfrm>
            <a:custGeom>
              <a:avLst/>
              <a:gdLst/>
              <a:ahLst/>
              <a:cxnLst/>
              <a:rect l="l" t="t" r="r" b="b"/>
              <a:pathLst>
                <a:path w="3673" h="3082" extrusionOk="0">
                  <a:moveTo>
                    <a:pt x="1608" y="1"/>
                  </a:moveTo>
                  <a:cubicBezTo>
                    <a:pt x="1" y="1"/>
                    <a:pt x="1" y="3081"/>
                    <a:pt x="1" y="3081"/>
                  </a:cubicBezTo>
                  <a:cubicBezTo>
                    <a:pt x="1" y="3081"/>
                    <a:pt x="3673" y="326"/>
                    <a:pt x="1837" y="20"/>
                  </a:cubicBezTo>
                  <a:cubicBezTo>
                    <a:pt x="1757" y="7"/>
                    <a:pt x="1681" y="1"/>
                    <a:pt x="1608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8" name="Google Shape;10958;p40"/>
            <p:cNvSpPr/>
            <p:nvPr/>
          </p:nvSpPr>
          <p:spPr>
            <a:xfrm>
              <a:off x="4303425" y="2264000"/>
              <a:ext cx="80525" cy="101775"/>
            </a:xfrm>
            <a:custGeom>
              <a:avLst/>
              <a:gdLst/>
              <a:ahLst/>
              <a:cxnLst/>
              <a:rect l="l" t="t" r="r" b="b"/>
              <a:pathLst>
                <a:path w="3221" h="4071" extrusionOk="0">
                  <a:moveTo>
                    <a:pt x="1928" y="662"/>
                  </a:moveTo>
                  <a:cubicBezTo>
                    <a:pt x="1932" y="662"/>
                    <a:pt x="1936" y="662"/>
                    <a:pt x="1941" y="662"/>
                  </a:cubicBezTo>
                  <a:cubicBezTo>
                    <a:pt x="1999" y="662"/>
                    <a:pt x="2057" y="665"/>
                    <a:pt x="2115" y="674"/>
                  </a:cubicBezTo>
                  <a:cubicBezTo>
                    <a:pt x="2286" y="705"/>
                    <a:pt x="2347" y="751"/>
                    <a:pt x="2350" y="766"/>
                  </a:cubicBezTo>
                  <a:cubicBezTo>
                    <a:pt x="2414" y="1032"/>
                    <a:pt x="1684" y="1872"/>
                    <a:pt x="716" y="2681"/>
                  </a:cubicBezTo>
                  <a:cubicBezTo>
                    <a:pt x="801" y="2034"/>
                    <a:pt x="1000" y="1212"/>
                    <a:pt x="1430" y="848"/>
                  </a:cubicBezTo>
                  <a:cubicBezTo>
                    <a:pt x="1568" y="729"/>
                    <a:pt x="1746" y="662"/>
                    <a:pt x="1928" y="662"/>
                  </a:cubicBezTo>
                  <a:close/>
                  <a:moveTo>
                    <a:pt x="1944" y="0"/>
                  </a:moveTo>
                  <a:cubicBezTo>
                    <a:pt x="1590" y="0"/>
                    <a:pt x="1270" y="116"/>
                    <a:pt x="1003" y="344"/>
                  </a:cubicBezTo>
                  <a:cubicBezTo>
                    <a:pt x="13" y="1181"/>
                    <a:pt x="1" y="3320"/>
                    <a:pt x="1" y="3411"/>
                  </a:cubicBezTo>
                  <a:lnTo>
                    <a:pt x="1" y="4071"/>
                  </a:lnTo>
                  <a:lnTo>
                    <a:pt x="532" y="3674"/>
                  </a:lnTo>
                  <a:cubicBezTo>
                    <a:pt x="1348" y="3063"/>
                    <a:pt x="3220" y="1539"/>
                    <a:pt x="2994" y="610"/>
                  </a:cubicBezTo>
                  <a:cubicBezTo>
                    <a:pt x="2939" y="393"/>
                    <a:pt x="2762" y="115"/>
                    <a:pt x="2225" y="24"/>
                  </a:cubicBezTo>
                  <a:cubicBezTo>
                    <a:pt x="2129" y="8"/>
                    <a:pt x="2035" y="0"/>
                    <a:pt x="1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9" name="Google Shape;10959;p40"/>
            <p:cNvSpPr/>
            <p:nvPr/>
          </p:nvSpPr>
          <p:spPr>
            <a:xfrm>
              <a:off x="4319625" y="2320850"/>
              <a:ext cx="119100" cy="55125"/>
            </a:xfrm>
            <a:custGeom>
              <a:avLst/>
              <a:gdLst/>
              <a:ahLst/>
              <a:cxnLst/>
              <a:rect l="l" t="t" r="r" b="b"/>
              <a:pathLst>
                <a:path w="4764" h="2205" extrusionOk="0">
                  <a:moveTo>
                    <a:pt x="3430" y="0"/>
                  </a:moveTo>
                  <a:cubicBezTo>
                    <a:pt x="2070" y="0"/>
                    <a:pt x="0" y="1653"/>
                    <a:pt x="0" y="1653"/>
                  </a:cubicBezTo>
                  <a:cubicBezTo>
                    <a:pt x="0" y="1653"/>
                    <a:pt x="1706" y="2205"/>
                    <a:pt x="3033" y="2205"/>
                  </a:cubicBezTo>
                  <a:cubicBezTo>
                    <a:pt x="3999" y="2205"/>
                    <a:pt x="4763" y="1912"/>
                    <a:pt x="4521" y="902"/>
                  </a:cubicBezTo>
                  <a:cubicBezTo>
                    <a:pt x="4363" y="240"/>
                    <a:pt x="3948" y="0"/>
                    <a:pt x="3430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0" name="Google Shape;10960;p40"/>
            <p:cNvSpPr/>
            <p:nvPr/>
          </p:nvSpPr>
          <p:spPr>
            <a:xfrm>
              <a:off x="4302375" y="2312575"/>
              <a:ext cx="142350" cy="71550"/>
            </a:xfrm>
            <a:custGeom>
              <a:avLst/>
              <a:gdLst/>
              <a:ahLst/>
              <a:cxnLst/>
              <a:rect l="l" t="t" r="r" b="b"/>
              <a:pathLst>
                <a:path w="5694" h="2862" extrusionOk="0">
                  <a:moveTo>
                    <a:pt x="4122" y="662"/>
                  </a:moveTo>
                  <a:cubicBezTo>
                    <a:pt x="4235" y="662"/>
                    <a:pt x="4338" y="676"/>
                    <a:pt x="4429" y="708"/>
                  </a:cubicBezTo>
                  <a:cubicBezTo>
                    <a:pt x="4579" y="759"/>
                    <a:pt x="4784" y="876"/>
                    <a:pt x="4888" y="1309"/>
                  </a:cubicBezTo>
                  <a:cubicBezTo>
                    <a:pt x="4985" y="1706"/>
                    <a:pt x="4875" y="1862"/>
                    <a:pt x="4784" y="1948"/>
                  </a:cubicBezTo>
                  <a:cubicBezTo>
                    <a:pt x="4584" y="2133"/>
                    <a:pt x="4201" y="2206"/>
                    <a:pt x="3734" y="2206"/>
                  </a:cubicBezTo>
                  <a:cubicBezTo>
                    <a:pt x="3040" y="2206"/>
                    <a:pt x="2161" y="2045"/>
                    <a:pt x="1424" y="1853"/>
                  </a:cubicBezTo>
                  <a:cubicBezTo>
                    <a:pt x="2265" y="1271"/>
                    <a:pt x="3393" y="662"/>
                    <a:pt x="4122" y="662"/>
                  </a:cubicBezTo>
                  <a:close/>
                  <a:moveTo>
                    <a:pt x="4124" y="0"/>
                  </a:moveTo>
                  <a:cubicBezTo>
                    <a:pt x="2687" y="0"/>
                    <a:pt x="726" y="1530"/>
                    <a:pt x="483" y="1725"/>
                  </a:cubicBezTo>
                  <a:lnTo>
                    <a:pt x="0" y="2107"/>
                  </a:lnTo>
                  <a:lnTo>
                    <a:pt x="587" y="2299"/>
                  </a:lnTo>
                  <a:cubicBezTo>
                    <a:pt x="831" y="2378"/>
                    <a:pt x="2389" y="2861"/>
                    <a:pt x="3696" y="2861"/>
                  </a:cubicBezTo>
                  <a:cubicBezTo>
                    <a:pt x="4319" y="2861"/>
                    <a:pt x="4891" y="2751"/>
                    <a:pt x="5233" y="2433"/>
                  </a:cubicBezTo>
                  <a:cubicBezTo>
                    <a:pt x="5459" y="2223"/>
                    <a:pt x="5694" y="1832"/>
                    <a:pt x="5532" y="1154"/>
                  </a:cubicBezTo>
                  <a:cubicBezTo>
                    <a:pt x="5367" y="463"/>
                    <a:pt x="4958" y="188"/>
                    <a:pt x="4646" y="81"/>
                  </a:cubicBezTo>
                  <a:cubicBezTo>
                    <a:pt x="4484" y="25"/>
                    <a:pt x="4308" y="0"/>
                    <a:pt x="4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1" name="Google Shape;10961;p40"/>
            <p:cNvSpPr/>
            <p:nvPr/>
          </p:nvSpPr>
          <p:spPr>
            <a:xfrm>
              <a:off x="3787050" y="2136075"/>
              <a:ext cx="502650" cy="685875"/>
            </a:xfrm>
            <a:custGeom>
              <a:avLst/>
              <a:gdLst/>
              <a:ahLst/>
              <a:cxnLst/>
              <a:rect l="l" t="t" r="r" b="b"/>
              <a:pathLst>
                <a:path w="20106" h="27435" extrusionOk="0">
                  <a:moveTo>
                    <a:pt x="15765" y="0"/>
                  </a:moveTo>
                  <a:cubicBezTo>
                    <a:pt x="14485" y="0"/>
                    <a:pt x="13378" y="1337"/>
                    <a:pt x="12643" y="2523"/>
                  </a:cubicBezTo>
                  <a:lnTo>
                    <a:pt x="12625" y="2550"/>
                  </a:lnTo>
                  <a:cubicBezTo>
                    <a:pt x="12607" y="2581"/>
                    <a:pt x="12591" y="2611"/>
                    <a:pt x="12573" y="2642"/>
                  </a:cubicBezTo>
                  <a:lnTo>
                    <a:pt x="12521" y="2727"/>
                  </a:lnTo>
                  <a:lnTo>
                    <a:pt x="12503" y="2758"/>
                  </a:lnTo>
                  <a:cubicBezTo>
                    <a:pt x="12274" y="3149"/>
                    <a:pt x="12084" y="3512"/>
                    <a:pt x="11953" y="3787"/>
                  </a:cubicBezTo>
                  <a:cubicBezTo>
                    <a:pt x="12090" y="3448"/>
                    <a:pt x="12240" y="2990"/>
                    <a:pt x="12277" y="2556"/>
                  </a:cubicBezTo>
                  <a:cubicBezTo>
                    <a:pt x="12332" y="1915"/>
                    <a:pt x="12142" y="1325"/>
                    <a:pt x="11290" y="1249"/>
                  </a:cubicBezTo>
                  <a:cubicBezTo>
                    <a:pt x="11223" y="1241"/>
                    <a:pt x="11158" y="1238"/>
                    <a:pt x="11097" y="1238"/>
                  </a:cubicBezTo>
                  <a:cubicBezTo>
                    <a:pt x="9857" y="1238"/>
                    <a:pt x="9886" y="2725"/>
                    <a:pt x="10035" y="3848"/>
                  </a:cubicBezTo>
                  <a:cubicBezTo>
                    <a:pt x="9609" y="2976"/>
                    <a:pt x="9002" y="2582"/>
                    <a:pt x="8561" y="2582"/>
                  </a:cubicBezTo>
                  <a:cubicBezTo>
                    <a:pt x="8271" y="2582"/>
                    <a:pt x="8053" y="2752"/>
                    <a:pt x="8003" y="3066"/>
                  </a:cubicBezTo>
                  <a:cubicBezTo>
                    <a:pt x="7906" y="3677"/>
                    <a:pt x="8853" y="4557"/>
                    <a:pt x="9256" y="4899"/>
                  </a:cubicBezTo>
                  <a:cubicBezTo>
                    <a:pt x="9036" y="4982"/>
                    <a:pt x="8825" y="5067"/>
                    <a:pt x="8620" y="5159"/>
                  </a:cubicBezTo>
                  <a:cubicBezTo>
                    <a:pt x="8336" y="5055"/>
                    <a:pt x="8046" y="4948"/>
                    <a:pt x="7753" y="4829"/>
                  </a:cubicBezTo>
                  <a:cubicBezTo>
                    <a:pt x="7753" y="4829"/>
                    <a:pt x="7590" y="4705"/>
                    <a:pt x="7347" y="4705"/>
                  </a:cubicBezTo>
                  <a:cubicBezTo>
                    <a:pt x="7091" y="4705"/>
                    <a:pt x="6747" y="4842"/>
                    <a:pt x="6409" y="5403"/>
                  </a:cubicBezTo>
                  <a:cubicBezTo>
                    <a:pt x="5767" y="6475"/>
                    <a:pt x="4909" y="6634"/>
                    <a:pt x="5667" y="7270"/>
                  </a:cubicBezTo>
                  <a:cubicBezTo>
                    <a:pt x="3635" y="9698"/>
                    <a:pt x="4209" y="12814"/>
                    <a:pt x="5132" y="14634"/>
                  </a:cubicBezTo>
                  <a:cubicBezTo>
                    <a:pt x="5444" y="15248"/>
                    <a:pt x="6125" y="15847"/>
                    <a:pt x="7023" y="16345"/>
                  </a:cubicBezTo>
                  <a:cubicBezTo>
                    <a:pt x="6504" y="16189"/>
                    <a:pt x="5996" y="16111"/>
                    <a:pt x="5502" y="16111"/>
                  </a:cubicBezTo>
                  <a:cubicBezTo>
                    <a:pt x="5048" y="16111"/>
                    <a:pt x="4606" y="16177"/>
                    <a:pt x="4176" y="16308"/>
                  </a:cubicBezTo>
                  <a:cubicBezTo>
                    <a:pt x="2713" y="16757"/>
                    <a:pt x="1781" y="17863"/>
                    <a:pt x="1323" y="18554"/>
                  </a:cubicBezTo>
                  <a:cubicBezTo>
                    <a:pt x="1213" y="18578"/>
                    <a:pt x="1136" y="18596"/>
                    <a:pt x="1136" y="18596"/>
                  </a:cubicBezTo>
                  <a:cubicBezTo>
                    <a:pt x="1136" y="18596"/>
                    <a:pt x="666" y="19436"/>
                    <a:pt x="852" y="19552"/>
                  </a:cubicBezTo>
                  <a:cubicBezTo>
                    <a:pt x="884" y="19570"/>
                    <a:pt x="911" y="19578"/>
                    <a:pt x="935" y="19578"/>
                  </a:cubicBezTo>
                  <a:cubicBezTo>
                    <a:pt x="961" y="19578"/>
                    <a:pt x="982" y="19570"/>
                    <a:pt x="999" y="19556"/>
                  </a:cubicBezTo>
                  <a:cubicBezTo>
                    <a:pt x="1011" y="19580"/>
                    <a:pt x="1026" y="19598"/>
                    <a:pt x="1042" y="19617"/>
                  </a:cubicBezTo>
                  <a:cubicBezTo>
                    <a:pt x="1033" y="19736"/>
                    <a:pt x="1042" y="19855"/>
                    <a:pt x="1127" y="19867"/>
                  </a:cubicBezTo>
                  <a:cubicBezTo>
                    <a:pt x="1132" y="19868"/>
                    <a:pt x="1137" y="19868"/>
                    <a:pt x="1141" y="19868"/>
                  </a:cubicBezTo>
                  <a:cubicBezTo>
                    <a:pt x="1192" y="19868"/>
                    <a:pt x="1241" y="19825"/>
                    <a:pt x="1286" y="19769"/>
                  </a:cubicBezTo>
                  <a:cubicBezTo>
                    <a:pt x="1320" y="19779"/>
                    <a:pt x="1353" y="19782"/>
                    <a:pt x="1387" y="19782"/>
                  </a:cubicBezTo>
                  <a:cubicBezTo>
                    <a:pt x="1402" y="19782"/>
                    <a:pt x="1417" y="19779"/>
                    <a:pt x="1433" y="19775"/>
                  </a:cubicBezTo>
                  <a:cubicBezTo>
                    <a:pt x="1439" y="19852"/>
                    <a:pt x="1457" y="19910"/>
                    <a:pt x="1503" y="19910"/>
                  </a:cubicBezTo>
                  <a:cubicBezTo>
                    <a:pt x="1640" y="19907"/>
                    <a:pt x="1726" y="19724"/>
                    <a:pt x="1815" y="19485"/>
                  </a:cubicBezTo>
                  <a:cubicBezTo>
                    <a:pt x="1824" y="19464"/>
                    <a:pt x="1839" y="19439"/>
                    <a:pt x="1857" y="19409"/>
                  </a:cubicBezTo>
                  <a:cubicBezTo>
                    <a:pt x="1916" y="19434"/>
                    <a:pt x="2003" y="19449"/>
                    <a:pt x="2130" y="19449"/>
                  </a:cubicBezTo>
                  <a:cubicBezTo>
                    <a:pt x="2141" y="19449"/>
                    <a:pt x="2153" y="19449"/>
                    <a:pt x="2166" y="19449"/>
                  </a:cubicBezTo>
                  <a:cubicBezTo>
                    <a:pt x="2261" y="19449"/>
                    <a:pt x="2209" y="19177"/>
                    <a:pt x="2148" y="18945"/>
                  </a:cubicBezTo>
                  <a:cubicBezTo>
                    <a:pt x="2551" y="18367"/>
                    <a:pt x="3311" y="17518"/>
                    <a:pt x="4442" y="17173"/>
                  </a:cubicBezTo>
                  <a:cubicBezTo>
                    <a:pt x="4780" y="17069"/>
                    <a:pt x="5132" y="17017"/>
                    <a:pt x="5496" y="17017"/>
                  </a:cubicBezTo>
                  <a:cubicBezTo>
                    <a:pt x="6047" y="17017"/>
                    <a:pt x="6626" y="17136"/>
                    <a:pt x="7227" y="17371"/>
                  </a:cubicBezTo>
                  <a:cubicBezTo>
                    <a:pt x="6843" y="17668"/>
                    <a:pt x="6500" y="18019"/>
                    <a:pt x="6213" y="18413"/>
                  </a:cubicBezTo>
                  <a:cubicBezTo>
                    <a:pt x="6195" y="18367"/>
                    <a:pt x="6180" y="18321"/>
                    <a:pt x="6167" y="18279"/>
                  </a:cubicBezTo>
                  <a:cubicBezTo>
                    <a:pt x="5835" y="18709"/>
                    <a:pt x="5572" y="19192"/>
                    <a:pt x="5389" y="19705"/>
                  </a:cubicBezTo>
                  <a:lnTo>
                    <a:pt x="5517" y="19775"/>
                  </a:lnTo>
                  <a:cubicBezTo>
                    <a:pt x="5459" y="19950"/>
                    <a:pt x="5407" y="20130"/>
                    <a:pt x="5364" y="20310"/>
                  </a:cubicBezTo>
                  <a:cubicBezTo>
                    <a:pt x="5123" y="21361"/>
                    <a:pt x="5764" y="22366"/>
                    <a:pt x="6788" y="23111"/>
                  </a:cubicBezTo>
                  <a:cubicBezTo>
                    <a:pt x="6781" y="23126"/>
                    <a:pt x="6775" y="23139"/>
                    <a:pt x="6769" y="23154"/>
                  </a:cubicBezTo>
                  <a:lnTo>
                    <a:pt x="6751" y="23203"/>
                  </a:lnTo>
                  <a:cubicBezTo>
                    <a:pt x="6745" y="23218"/>
                    <a:pt x="6739" y="23236"/>
                    <a:pt x="6733" y="23252"/>
                  </a:cubicBezTo>
                  <a:cubicBezTo>
                    <a:pt x="6726" y="23267"/>
                    <a:pt x="6720" y="23285"/>
                    <a:pt x="6711" y="23304"/>
                  </a:cubicBezTo>
                  <a:lnTo>
                    <a:pt x="6690" y="23356"/>
                  </a:lnTo>
                  <a:cubicBezTo>
                    <a:pt x="6684" y="23371"/>
                    <a:pt x="6678" y="23389"/>
                    <a:pt x="6668" y="23407"/>
                  </a:cubicBezTo>
                  <a:cubicBezTo>
                    <a:pt x="6659" y="23426"/>
                    <a:pt x="6653" y="23447"/>
                    <a:pt x="6644" y="23462"/>
                  </a:cubicBezTo>
                  <a:cubicBezTo>
                    <a:pt x="6638" y="23481"/>
                    <a:pt x="6629" y="23502"/>
                    <a:pt x="6620" y="23520"/>
                  </a:cubicBezTo>
                  <a:cubicBezTo>
                    <a:pt x="6613" y="23536"/>
                    <a:pt x="6601" y="23560"/>
                    <a:pt x="6592" y="23582"/>
                  </a:cubicBezTo>
                  <a:cubicBezTo>
                    <a:pt x="6583" y="23603"/>
                    <a:pt x="6577" y="23618"/>
                    <a:pt x="6568" y="23634"/>
                  </a:cubicBezTo>
                  <a:cubicBezTo>
                    <a:pt x="6552" y="23670"/>
                    <a:pt x="6537" y="23704"/>
                    <a:pt x="6519" y="23737"/>
                  </a:cubicBezTo>
                  <a:lnTo>
                    <a:pt x="6513" y="23750"/>
                  </a:lnTo>
                  <a:cubicBezTo>
                    <a:pt x="6137" y="24525"/>
                    <a:pt x="5486" y="25512"/>
                    <a:pt x="4475" y="25976"/>
                  </a:cubicBezTo>
                  <a:cubicBezTo>
                    <a:pt x="4091" y="26154"/>
                    <a:pt x="3677" y="26242"/>
                    <a:pt x="3236" y="26242"/>
                  </a:cubicBezTo>
                  <a:cubicBezTo>
                    <a:pt x="2605" y="26242"/>
                    <a:pt x="1919" y="26061"/>
                    <a:pt x="1185" y="25702"/>
                  </a:cubicBezTo>
                  <a:cubicBezTo>
                    <a:pt x="1121" y="25670"/>
                    <a:pt x="1053" y="25656"/>
                    <a:pt x="986" y="25656"/>
                  </a:cubicBezTo>
                  <a:cubicBezTo>
                    <a:pt x="825" y="25656"/>
                    <a:pt x="670" y="25743"/>
                    <a:pt x="590" y="25894"/>
                  </a:cubicBezTo>
                  <a:lnTo>
                    <a:pt x="116" y="26771"/>
                  </a:lnTo>
                  <a:cubicBezTo>
                    <a:pt x="0" y="26991"/>
                    <a:pt x="83" y="27266"/>
                    <a:pt x="302" y="27382"/>
                  </a:cubicBezTo>
                  <a:cubicBezTo>
                    <a:pt x="369" y="27417"/>
                    <a:pt x="441" y="27434"/>
                    <a:pt x="513" y="27434"/>
                  </a:cubicBezTo>
                  <a:cubicBezTo>
                    <a:pt x="673" y="27434"/>
                    <a:pt x="830" y="27348"/>
                    <a:pt x="910" y="27198"/>
                  </a:cubicBezTo>
                  <a:lnTo>
                    <a:pt x="1182" y="26691"/>
                  </a:lnTo>
                  <a:cubicBezTo>
                    <a:pt x="1901" y="26994"/>
                    <a:pt x="2586" y="27145"/>
                    <a:pt x="3233" y="27145"/>
                  </a:cubicBezTo>
                  <a:cubicBezTo>
                    <a:pt x="3801" y="27145"/>
                    <a:pt x="4341" y="27028"/>
                    <a:pt x="4848" y="26795"/>
                  </a:cubicBezTo>
                  <a:cubicBezTo>
                    <a:pt x="6051" y="26242"/>
                    <a:pt x="6815" y="25149"/>
                    <a:pt x="7267" y="24257"/>
                  </a:cubicBezTo>
                  <a:cubicBezTo>
                    <a:pt x="7389" y="24015"/>
                    <a:pt x="7487" y="23789"/>
                    <a:pt x="7567" y="23594"/>
                  </a:cubicBezTo>
                  <a:cubicBezTo>
                    <a:pt x="8481" y="24069"/>
                    <a:pt x="9557" y="24358"/>
                    <a:pt x="10559" y="24358"/>
                  </a:cubicBezTo>
                  <a:cubicBezTo>
                    <a:pt x="11739" y="24358"/>
                    <a:pt x="12818" y="23958"/>
                    <a:pt x="13416" y="22992"/>
                  </a:cubicBezTo>
                  <a:cubicBezTo>
                    <a:pt x="13444" y="22983"/>
                    <a:pt x="13471" y="22977"/>
                    <a:pt x="13499" y="22968"/>
                  </a:cubicBezTo>
                  <a:lnTo>
                    <a:pt x="13502" y="22968"/>
                  </a:lnTo>
                  <a:cubicBezTo>
                    <a:pt x="13654" y="22931"/>
                    <a:pt x="13810" y="22891"/>
                    <a:pt x="13975" y="22864"/>
                  </a:cubicBezTo>
                  <a:lnTo>
                    <a:pt x="13981" y="22864"/>
                  </a:lnTo>
                  <a:cubicBezTo>
                    <a:pt x="14143" y="22836"/>
                    <a:pt x="14311" y="22812"/>
                    <a:pt x="14482" y="22800"/>
                  </a:cubicBezTo>
                  <a:lnTo>
                    <a:pt x="14495" y="22800"/>
                  </a:lnTo>
                  <a:cubicBezTo>
                    <a:pt x="14580" y="22793"/>
                    <a:pt x="14669" y="22787"/>
                    <a:pt x="14754" y="22787"/>
                  </a:cubicBezTo>
                  <a:cubicBezTo>
                    <a:pt x="14791" y="22786"/>
                    <a:pt x="14829" y="22786"/>
                    <a:pt x="14866" y="22786"/>
                  </a:cubicBezTo>
                  <a:cubicBezTo>
                    <a:pt x="15289" y="22786"/>
                    <a:pt x="15722" y="22851"/>
                    <a:pt x="16135" y="23013"/>
                  </a:cubicBezTo>
                  <a:cubicBezTo>
                    <a:pt x="17094" y="23389"/>
                    <a:pt x="17794" y="24254"/>
                    <a:pt x="18215" y="25576"/>
                  </a:cubicBezTo>
                  <a:cubicBezTo>
                    <a:pt x="18276" y="25763"/>
                    <a:pt x="18450" y="25891"/>
                    <a:pt x="18646" y="25891"/>
                  </a:cubicBezTo>
                  <a:cubicBezTo>
                    <a:pt x="18686" y="25891"/>
                    <a:pt x="18728" y="25885"/>
                    <a:pt x="18768" y="25873"/>
                  </a:cubicBezTo>
                  <a:lnTo>
                    <a:pt x="19727" y="25607"/>
                  </a:lnTo>
                  <a:cubicBezTo>
                    <a:pt x="19969" y="25540"/>
                    <a:pt x="20106" y="25289"/>
                    <a:pt x="20039" y="25051"/>
                  </a:cubicBezTo>
                  <a:lnTo>
                    <a:pt x="20042" y="25045"/>
                  </a:lnTo>
                  <a:cubicBezTo>
                    <a:pt x="19986" y="24844"/>
                    <a:pt x="19804" y="24713"/>
                    <a:pt x="19607" y="24713"/>
                  </a:cubicBezTo>
                  <a:cubicBezTo>
                    <a:pt x="19567" y="24713"/>
                    <a:pt x="19526" y="24719"/>
                    <a:pt x="19486" y="24730"/>
                  </a:cubicBezTo>
                  <a:lnTo>
                    <a:pt x="18933" y="24886"/>
                  </a:lnTo>
                  <a:cubicBezTo>
                    <a:pt x="18408" y="23520"/>
                    <a:pt x="17580" y="22607"/>
                    <a:pt x="16468" y="22167"/>
                  </a:cubicBezTo>
                  <a:cubicBezTo>
                    <a:pt x="15976" y="21978"/>
                    <a:pt x="15454" y="21880"/>
                    <a:pt x="14925" y="21880"/>
                  </a:cubicBezTo>
                  <a:cubicBezTo>
                    <a:pt x="14896" y="21880"/>
                    <a:pt x="14866" y="21879"/>
                    <a:pt x="14836" y="21879"/>
                  </a:cubicBezTo>
                  <a:cubicBezTo>
                    <a:pt x="14515" y="21879"/>
                    <a:pt x="14194" y="21909"/>
                    <a:pt x="13877" y="21963"/>
                  </a:cubicBezTo>
                  <a:cubicBezTo>
                    <a:pt x="13981" y="21590"/>
                    <a:pt x="14027" y="21199"/>
                    <a:pt x="14006" y="20811"/>
                  </a:cubicBezTo>
                  <a:cubicBezTo>
                    <a:pt x="14058" y="20796"/>
                    <a:pt x="14110" y="20780"/>
                    <a:pt x="14162" y="20765"/>
                  </a:cubicBezTo>
                  <a:cubicBezTo>
                    <a:pt x="14107" y="20124"/>
                    <a:pt x="13893" y="19537"/>
                    <a:pt x="13618" y="19030"/>
                  </a:cubicBezTo>
                  <a:lnTo>
                    <a:pt x="13618" y="19030"/>
                  </a:lnTo>
                  <a:cubicBezTo>
                    <a:pt x="13908" y="19070"/>
                    <a:pt x="14198" y="19091"/>
                    <a:pt x="14491" y="19091"/>
                  </a:cubicBezTo>
                  <a:cubicBezTo>
                    <a:pt x="15460" y="19091"/>
                    <a:pt x="16324" y="18856"/>
                    <a:pt x="17076" y="18386"/>
                  </a:cubicBezTo>
                  <a:cubicBezTo>
                    <a:pt x="18817" y="17295"/>
                    <a:pt x="19324" y="15313"/>
                    <a:pt x="19413" y="14897"/>
                  </a:cubicBezTo>
                  <a:cubicBezTo>
                    <a:pt x="19489" y="14619"/>
                    <a:pt x="19623" y="14057"/>
                    <a:pt x="19474" y="14014"/>
                  </a:cubicBezTo>
                  <a:cubicBezTo>
                    <a:pt x="19458" y="14010"/>
                    <a:pt x="19444" y="14008"/>
                    <a:pt x="19430" y="14008"/>
                  </a:cubicBezTo>
                  <a:cubicBezTo>
                    <a:pt x="19265" y="14008"/>
                    <a:pt x="19223" y="14295"/>
                    <a:pt x="19223" y="14295"/>
                  </a:cubicBezTo>
                  <a:cubicBezTo>
                    <a:pt x="19223" y="14295"/>
                    <a:pt x="19188" y="13812"/>
                    <a:pt x="19036" y="13812"/>
                  </a:cubicBezTo>
                  <a:cubicBezTo>
                    <a:pt x="19033" y="13812"/>
                    <a:pt x="19031" y="13812"/>
                    <a:pt x="19028" y="13813"/>
                  </a:cubicBezTo>
                  <a:cubicBezTo>
                    <a:pt x="18957" y="13822"/>
                    <a:pt x="18918" y="13920"/>
                    <a:pt x="18893" y="14027"/>
                  </a:cubicBezTo>
                  <a:cubicBezTo>
                    <a:pt x="18878" y="13932"/>
                    <a:pt x="18823" y="13852"/>
                    <a:pt x="18682" y="13852"/>
                  </a:cubicBezTo>
                  <a:cubicBezTo>
                    <a:pt x="18530" y="13852"/>
                    <a:pt x="18514" y="14134"/>
                    <a:pt x="18496" y="14470"/>
                  </a:cubicBezTo>
                  <a:cubicBezTo>
                    <a:pt x="18476" y="14468"/>
                    <a:pt x="18455" y="14468"/>
                    <a:pt x="18435" y="14468"/>
                  </a:cubicBezTo>
                  <a:cubicBezTo>
                    <a:pt x="18339" y="14468"/>
                    <a:pt x="18248" y="14481"/>
                    <a:pt x="18203" y="14521"/>
                  </a:cubicBezTo>
                  <a:cubicBezTo>
                    <a:pt x="18120" y="14595"/>
                    <a:pt x="18295" y="14909"/>
                    <a:pt x="18417" y="15105"/>
                  </a:cubicBezTo>
                  <a:cubicBezTo>
                    <a:pt x="18405" y="15157"/>
                    <a:pt x="18386" y="15209"/>
                    <a:pt x="18365" y="15258"/>
                  </a:cubicBezTo>
                  <a:cubicBezTo>
                    <a:pt x="18353" y="15285"/>
                    <a:pt x="18343" y="15316"/>
                    <a:pt x="18340" y="15346"/>
                  </a:cubicBezTo>
                  <a:cubicBezTo>
                    <a:pt x="18096" y="16009"/>
                    <a:pt x="17583" y="17005"/>
                    <a:pt x="16596" y="17622"/>
                  </a:cubicBezTo>
                  <a:cubicBezTo>
                    <a:pt x="15994" y="17999"/>
                    <a:pt x="15289" y="18189"/>
                    <a:pt x="14486" y="18189"/>
                  </a:cubicBezTo>
                  <a:cubicBezTo>
                    <a:pt x="14437" y="18189"/>
                    <a:pt x="14388" y="18188"/>
                    <a:pt x="14339" y="18187"/>
                  </a:cubicBezTo>
                  <a:cubicBezTo>
                    <a:pt x="14226" y="18184"/>
                    <a:pt x="14107" y="18175"/>
                    <a:pt x="13987" y="18166"/>
                  </a:cubicBezTo>
                  <a:cubicBezTo>
                    <a:pt x="13960" y="18163"/>
                    <a:pt x="13936" y="18160"/>
                    <a:pt x="13908" y="18156"/>
                  </a:cubicBezTo>
                  <a:cubicBezTo>
                    <a:pt x="13786" y="18144"/>
                    <a:pt x="13664" y="18129"/>
                    <a:pt x="13541" y="18108"/>
                  </a:cubicBezTo>
                  <a:cubicBezTo>
                    <a:pt x="13419" y="18089"/>
                    <a:pt x="13294" y="18065"/>
                    <a:pt x="13166" y="18037"/>
                  </a:cubicBezTo>
                  <a:lnTo>
                    <a:pt x="13071" y="18016"/>
                  </a:lnTo>
                  <a:cubicBezTo>
                    <a:pt x="13019" y="18004"/>
                    <a:pt x="12967" y="17988"/>
                    <a:pt x="12912" y="17976"/>
                  </a:cubicBezTo>
                  <a:cubicBezTo>
                    <a:pt x="12796" y="17839"/>
                    <a:pt x="12683" y="17717"/>
                    <a:pt x="12579" y="17610"/>
                  </a:cubicBezTo>
                  <a:cubicBezTo>
                    <a:pt x="14491" y="17488"/>
                    <a:pt x="16272" y="16724"/>
                    <a:pt x="17250" y="14946"/>
                  </a:cubicBezTo>
                  <a:cubicBezTo>
                    <a:pt x="18505" y="12658"/>
                    <a:pt x="18316" y="10783"/>
                    <a:pt x="17671" y="9380"/>
                  </a:cubicBezTo>
                  <a:lnTo>
                    <a:pt x="17708" y="9371"/>
                  </a:lnTo>
                  <a:cubicBezTo>
                    <a:pt x="17708" y="9371"/>
                    <a:pt x="18270" y="9255"/>
                    <a:pt x="17635" y="8241"/>
                  </a:cubicBezTo>
                  <a:cubicBezTo>
                    <a:pt x="17491" y="8012"/>
                    <a:pt x="17403" y="7688"/>
                    <a:pt x="17320" y="7383"/>
                  </a:cubicBezTo>
                  <a:cubicBezTo>
                    <a:pt x="18704" y="7374"/>
                    <a:pt x="19510" y="6365"/>
                    <a:pt x="18719" y="4963"/>
                  </a:cubicBezTo>
                  <a:cubicBezTo>
                    <a:pt x="18518" y="4609"/>
                    <a:pt x="18120" y="4407"/>
                    <a:pt x="17650" y="4316"/>
                  </a:cubicBezTo>
                  <a:cubicBezTo>
                    <a:pt x="17452" y="4249"/>
                    <a:pt x="17225" y="4221"/>
                    <a:pt x="16983" y="4221"/>
                  </a:cubicBezTo>
                  <a:cubicBezTo>
                    <a:pt x="16515" y="4221"/>
                    <a:pt x="15989" y="4327"/>
                    <a:pt x="15500" y="4469"/>
                  </a:cubicBezTo>
                  <a:cubicBezTo>
                    <a:pt x="17665" y="3344"/>
                    <a:pt x="19351" y="1319"/>
                    <a:pt x="16489" y="146"/>
                  </a:cubicBezTo>
                  <a:cubicBezTo>
                    <a:pt x="16422" y="122"/>
                    <a:pt x="16358" y="97"/>
                    <a:pt x="16291" y="76"/>
                  </a:cubicBezTo>
                  <a:cubicBezTo>
                    <a:pt x="16248" y="64"/>
                    <a:pt x="16205" y="58"/>
                    <a:pt x="16165" y="48"/>
                  </a:cubicBezTo>
                  <a:cubicBezTo>
                    <a:pt x="16141" y="42"/>
                    <a:pt x="16117" y="33"/>
                    <a:pt x="16095" y="30"/>
                  </a:cubicBezTo>
                  <a:cubicBezTo>
                    <a:pt x="16034" y="21"/>
                    <a:pt x="15976" y="12"/>
                    <a:pt x="15918" y="9"/>
                  </a:cubicBezTo>
                  <a:lnTo>
                    <a:pt x="15903" y="6"/>
                  </a:lnTo>
                  <a:cubicBezTo>
                    <a:pt x="15857" y="2"/>
                    <a:pt x="15811" y="0"/>
                    <a:pt x="15765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2" name="Google Shape;10962;p40"/>
            <p:cNvSpPr/>
            <p:nvPr/>
          </p:nvSpPr>
          <p:spPr>
            <a:xfrm>
              <a:off x="3776200" y="2127750"/>
              <a:ext cx="522675" cy="702425"/>
            </a:xfrm>
            <a:custGeom>
              <a:avLst/>
              <a:gdLst/>
              <a:ahLst/>
              <a:cxnLst/>
              <a:rect l="l" t="t" r="r" b="b"/>
              <a:pathLst>
                <a:path w="20907" h="28097" extrusionOk="0">
                  <a:moveTo>
                    <a:pt x="19058" y="15142"/>
                  </a:moveTo>
                  <a:lnTo>
                    <a:pt x="19120" y="15145"/>
                  </a:lnTo>
                  <a:lnTo>
                    <a:pt x="19141" y="15282"/>
                  </a:lnTo>
                  <a:lnTo>
                    <a:pt x="19132" y="15267"/>
                  </a:lnTo>
                  <a:cubicBezTo>
                    <a:pt x="19104" y="15221"/>
                    <a:pt x="19077" y="15178"/>
                    <a:pt x="19058" y="15142"/>
                  </a:cubicBezTo>
                  <a:close/>
                  <a:moveTo>
                    <a:pt x="19394" y="15548"/>
                  </a:moveTo>
                  <a:lnTo>
                    <a:pt x="19401" y="15621"/>
                  </a:lnTo>
                  <a:cubicBezTo>
                    <a:pt x="19379" y="15682"/>
                    <a:pt x="19358" y="15749"/>
                    <a:pt x="19333" y="15820"/>
                  </a:cubicBezTo>
                  <a:lnTo>
                    <a:pt x="19394" y="15548"/>
                  </a:lnTo>
                  <a:close/>
                  <a:moveTo>
                    <a:pt x="18298" y="14784"/>
                  </a:moveTo>
                  <a:cubicBezTo>
                    <a:pt x="18237" y="14986"/>
                    <a:pt x="18347" y="15236"/>
                    <a:pt x="18487" y="15478"/>
                  </a:cubicBezTo>
                  <a:cubicBezTo>
                    <a:pt x="18472" y="15514"/>
                    <a:pt x="18460" y="15554"/>
                    <a:pt x="18454" y="15591"/>
                  </a:cubicBezTo>
                  <a:cubicBezTo>
                    <a:pt x="18206" y="16244"/>
                    <a:pt x="17730" y="17124"/>
                    <a:pt x="16853" y="17674"/>
                  </a:cubicBezTo>
                  <a:cubicBezTo>
                    <a:pt x="16307" y="18015"/>
                    <a:pt x="15652" y="18189"/>
                    <a:pt x="14912" y="18189"/>
                  </a:cubicBezTo>
                  <a:cubicBezTo>
                    <a:pt x="14869" y="18189"/>
                    <a:pt x="14825" y="18188"/>
                    <a:pt x="14782" y="18187"/>
                  </a:cubicBezTo>
                  <a:cubicBezTo>
                    <a:pt x="14687" y="18184"/>
                    <a:pt x="14577" y="18178"/>
                    <a:pt x="14452" y="18166"/>
                  </a:cubicBezTo>
                  <a:lnTo>
                    <a:pt x="14376" y="18157"/>
                  </a:lnTo>
                  <a:cubicBezTo>
                    <a:pt x="14287" y="18147"/>
                    <a:pt x="14208" y="18138"/>
                    <a:pt x="14131" y="18129"/>
                  </a:cubicBezTo>
                  <a:lnTo>
                    <a:pt x="14128" y="18126"/>
                  </a:lnTo>
                  <a:cubicBezTo>
                    <a:pt x="15515" y="17845"/>
                    <a:pt x="17042" y="17127"/>
                    <a:pt x="17974" y="15432"/>
                  </a:cubicBezTo>
                  <a:cubicBezTo>
                    <a:pt x="18093" y="15215"/>
                    <a:pt x="18203" y="14998"/>
                    <a:pt x="18298" y="14784"/>
                  </a:cubicBezTo>
                  <a:close/>
                  <a:moveTo>
                    <a:pt x="16195" y="662"/>
                  </a:moveTo>
                  <a:cubicBezTo>
                    <a:pt x="16230" y="662"/>
                    <a:pt x="16265" y="663"/>
                    <a:pt x="16300" y="666"/>
                  </a:cubicBezTo>
                  <a:lnTo>
                    <a:pt x="16321" y="666"/>
                  </a:lnTo>
                  <a:cubicBezTo>
                    <a:pt x="16370" y="672"/>
                    <a:pt x="16419" y="678"/>
                    <a:pt x="16468" y="687"/>
                  </a:cubicBezTo>
                  <a:lnTo>
                    <a:pt x="16483" y="690"/>
                  </a:lnTo>
                  <a:lnTo>
                    <a:pt x="16523" y="699"/>
                  </a:lnTo>
                  <a:lnTo>
                    <a:pt x="16548" y="705"/>
                  </a:lnTo>
                  <a:cubicBezTo>
                    <a:pt x="16575" y="711"/>
                    <a:pt x="16599" y="717"/>
                    <a:pt x="16627" y="724"/>
                  </a:cubicBezTo>
                  <a:cubicBezTo>
                    <a:pt x="16682" y="742"/>
                    <a:pt x="16740" y="760"/>
                    <a:pt x="16792" y="782"/>
                  </a:cubicBezTo>
                  <a:cubicBezTo>
                    <a:pt x="17641" y="1130"/>
                    <a:pt x="18081" y="1551"/>
                    <a:pt x="18102" y="2040"/>
                  </a:cubicBezTo>
                  <a:cubicBezTo>
                    <a:pt x="18136" y="2773"/>
                    <a:pt x="17201" y="3766"/>
                    <a:pt x="15778" y="4505"/>
                  </a:cubicBezTo>
                  <a:lnTo>
                    <a:pt x="16022" y="5116"/>
                  </a:lnTo>
                  <a:cubicBezTo>
                    <a:pt x="16561" y="4960"/>
                    <a:pt x="17029" y="4881"/>
                    <a:pt x="17407" y="4881"/>
                  </a:cubicBezTo>
                  <a:cubicBezTo>
                    <a:pt x="17627" y="4881"/>
                    <a:pt x="17817" y="4908"/>
                    <a:pt x="17974" y="4960"/>
                  </a:cubicBezTo>
                  <a:lnTo>
                    <a:pt x="18017" y="4973"/>
                  </a:lnTo>
                  <a:cubicBezTo>
                    <a:pt x="18441" y="5052"/>
                    <a:pt x="18725" y="5217"/>
                    <a:pt x="18860" y="5455"/>
                  </a:cubicBezTo>
                  <a:cubicBezTo>
                    <a:pt x="19159" y="5981"/>
                    <a:pt x="19211" y="6463"/>
                    <a:pt x="19010" y="6812"/>
                  </a:cubicBezTo>
                  <a:cubicBezTo>
                    <a:pt x="18802" y="7169"/>
                    <a:pt x="18344" y="7380"/>
                    <a:pt x="17748" y="7383"/>
                  </a:cubicBezTo>
                  <a:lnTo>
                    <a:pt x="17320" y="7386"/>
                  </a:lnTo>
                  <a:lnTo>
                    <a:pt x="17433" y="7801"/>
                  </a:lnTo>
                  <a:cubicBezTo>
                    <a:pt x="17516" y="8116"/>
                    <a:pt x="17614" y="8473"/>
                    <a:pt x="17785" y="8748"/>
                  </a:cubicBezTo>
                  <a:cubicBezTo>
                    <a:pt x="18041" y="9161"/>
                    <a:pt x="18041" y="9341"/>
                    <a:pt x="18035" y="9387"/>
                  </a:cubicBezTo>
                  <a:lnTo>
                    <a:pt x="17623" y="9463"/>
                  </a:lnTo>
                  <a:lnTo>
                    <a:pt x="17800" y="9848"/>
                  </a:lnTo>
                  <a:cubicBezTo>
                    <a:pt x="18548" y="11482"/>
                    <a:pt x="18411" y="13257"/>
                    <a:pt x="17388" y="15117"/>
                  </a:cubicBezTo>
                  <a:cubicBezTo>
                    <a:pt x="16346" y="17014"/>
                    <a:pt x="14421" y="17518"/>
                    <a:pt x="12986" y="17610"/>
                  </a:cubicBezTo>
                  <a:lnTo>
                    <a:pt x="12268" y="17656"/>
                  </a:lnTo>
                  <a:lnTo>
                    <a:pt x="12769" y="18172"/>
                  </a:lnTo>
                  <a:cubicBezTo>
                    <a:pt x="12879" y="18282"/>
                    <a:pt x="12986" y="18401"/>
                    <a:pt x="13090" y="18523"/>
                  </a:cubicBezTo>
                  <a:lnTo>
                    <a:pt x="13157" y="18603"/>
                  </a:lnTo>
                  <a:lnTo>
                    <a:pt x="13316" y="18642"/>
                  </a:lnTo>
                  <a:cubicBezTo>
                    <a:pt x="13352" y="18651"/>
                    <a:pt x="13392" y="18661"/>
                    <a:pt x="13429" y="18670"/>
                  </a:cubicBezTo>
                  <a:lnTo>
                    <a:pt x="13526" y="18691"/>
                  </a:lnTo>
                  <a:cubicBezTo>
                    <a:pt x="13633" y="18716"/>
                    <a:pt x="13725" y="18734"/>
                    <a:pt x="13811" y="18749"/>
                  </a:cubicBezTo>
                  <a:lnTo>
                    <a:pt x="13917" y="18767"/>
                  </a:lnTo>
                  <a:lnTo>
                    <a:pt x="13930" y="18767"/>
                  </a:lnTo>
                  <a:lnTo>
                    <a:pt x="13945" y="18771"/>
                  </a:lnTo>
                  <a:cubicBezTo>
                    <a:pt x="14055" y="18789"/>
                    <a:pt x="14174" y="18804"/>
                    <a:pt x="14302" y="18816"/>
                  </a:cubicBezTo>
                  <a:lnTo>
                    <a:pt x="14388" y="18826"/>
                  </a:lnTo>
                  <a:cubicBezTo>
                    <a:pt x="14528" y="18838"/>
                    <a:pt x="14651" y="18847"/>
                    <a:pt x="14761" y="18850"/>
                  </a:cubicBezTo>
                  <a:cubicBezTo>
                    <a:pt x="14810" y="18851"/>
                    <a:pt x="14859" y="18852"/>
                    <a:pt x="14908" y="18852"/>
                  </a:cubicBezTo>
                  <a:cubicBezTo>
                    <a:pt x="15776" y="18852"/>
                    <a:pt x="16548" y="18647"/>
                    <a:pt x="17204" y="18236"/>
                  </a:cubicBezTo>
                  <a:cubicBezTo>
                    <a:pt x="18252" y="17576"/>
                    <a:pt x="18805" y="16544"/>
                    <a:pt x="19083" y="15792"/>
                  </a:cubicBezTo>
                  <a:lnTo>
                    <a:pt x="19098" y="15749"/>
                  </a:lnTo>
                  <a:lnTo>
                    <a:pt x="19101" y="15719"/>
                  </a:lnTo>
                  <a:cubicBezTo>
                    <a:pt x="19129" y="15655"/>
                    <a:pt x="19150" y="15588"/>
                    <a:pt x="19165" y="15520"/>
                  </a:cubicBezTo>
                  <a:lnTo>
                    <a:pt x="19175" y="15496"/>
                  </a:lnTo>
                  <a:lnTo>
                    <a:pt x="19257" y="16006"/>
                  </a:lnTo>
                  <a:cubicBezTo>
                    <a:pt x="18964" y="16745"/>
                    <a:pt x="18389" y="17772"/>
                    <a:pt x="17330" y="18438"/>
                  </a:cubicBezTo>
                  <a:cubicBezTo>
                    <a:pt x="16636" y="18871"/>
                    <a:pt x="15827" y="19091"/>
                    <a:pt x="14922" y="19091"/>
                  </a:cubicBezTo>
                  <a:cubicBezTo>
                    <a:pt x="14644" y="19088"/>
                    <a:pt x="14370" y="19070"/>
                    <a:pt x="14095" y="19033"/>
                  </a:cubicBezTo>
                  <a:lnTo>
                    <a:pt x="13450" y="18948"/>
                  </a:lnTo>
                  <a:lnTo>
                    <a:pt x="13756" y="19519"/>
                  </a:lnTo>
                  <a:cubicBezTo>
                    <a:pt x="13988" y="19934"/>
                    <a:pt x="14147" y="20390"/>
                    <a:pt x="14229" y="20860"/>
                  </a:cubicBezTo>
                  <a:lnTo>
                    <a:pt x="14092" y="20903"/>
                  </a:lnTo>
                  <a:lnTo>
                    <a:pt x="14104" y="21159"/>
                  </a:lnTo>
                  <a:cubicBezTo>
                    <a:pt x="14122" y="21511"/>
                    <a:pt x="14082" y="21865"/>
                    <a:pt x="13988" y="22204"/>
                  </a:cubicBezTo>
                  <a:lnTo>
                    <a:pt x="13844" y="22708"/>
                  </a:lnTo>
                  <a:lnTo>
                    <a:pt x="14360" y="22619"/>
                  </a:lnTo>
                  <a:cubicBezTo>
                    <a:pt x="14671" y="22567"/>
                    <a:pt x="14987" y="22540"/>
                    <a:pt x="15300" y="22540"/>
                  </a:cubicBezTo>
                  <a:cubicBezTo>
                    <a:pt x="15317" y="22540"/>
                    <a:pt x="15334" y="22540"/>
                    <a:pt x="15350" y="22540"/>
                  </a:cubicBezTo>
                  <a:cubicBezTo>
                    <a:pt x="15839" y="22543"/>
                    <a:pt x="16321" y="22632"/>
                    <a:pt x="16777" y="22809"/>
                  </a:cubicBezTo>
                  <a:cubicBezTo>
                    <a:pt x="17797" y="23212"/>
                    <a:pt x="18564" y="24061"/>
                    <a:pt x="19052" y="25335"/>
                  </a:cubicBezTo>
                  <a:lnTo>
                    <a:pt x="19159" y="25619"/>
                  </a:lnTo>
                  <a:lnTo>
                    <a:pt x="20005" y="25381"/>
                  </a:lnTo>
                  <a:cubicBezTo>
                    <a:pt x="20023" y="25374"/>
                    <a:pt x="20040" y="25371"/>
                    <a:pt x="20056" y="25371"/>
                  </a:cubicBezTo>
                  <a:cubicBezTo>
                    <a:pt x="20183" y="25371"/>
                    <a:pt x="20225" y="25583"/>
                    <a:pt x="20070" y="25610"/>
                  </a:cubicBezTo>
                  <a:lnTo>
                    <a:pt x="19107" y="25879"/>
                  </a:lnTo>
                  <a:cubicBezTo>
                    <a:pt x="19097" y="25882"/>
                    <a:pt x="19086" y="25883"/>
                    <a:pt x="19075" y="25883"/>
                  </a:cubicBezTo>
                  <a:cubicBezTo>
                    <a:pt x="19025" y="25883"/>
                    <a:pt x="18978" y="25850"/>
                    <a:pt x="18961" y="25799"/>
                  </a:cubicBezTo>
                  <a:cubicBezTo>
                    <a:pt x="18509" y="24376"/>
                    <a:pt x="17742" y="23444"/>
                    <a:pt x="16688" y="23029"/>
                  </a:cubicBezTo>
                  <a:cubicBezTo>
                    <a:pt x="16265" y="22860"/>
                    <a:pt x="15794" y="22777"/>
                    <a:pt x="15285" y="22777"/>
                  </a:cubicBezTo>
                  <a:cubicBezTo>
                    <a:pt x="15250" y="22777"/>
                    <a:pt x="15214" y="22777"/>
                    <a:pt x="15179" y="22778"/>
                  </a:cubicBezTo>
                  <a:cubicBezTo>
                    <a:pt x="15084" y="22781"/>
                    <a:pt x="14993" y="22784"/>
                    <a:pt x="14901" y="22794"/>
                  </a:cubicBezTo>
                  <a:lnTo>
                    <a:pt x="14886" y="22794"/>
                  </a:lnTo>
                  <a:cubicBezTo>
                    <a:pt x="14712" y="22806"/>
                    <a:pt x="14531" y="22830"/>
                    <a:pt x="14348" y="22864"/>
                  </a:cubicBezTo>
                  <a:cubicBezTo>
                    <a:pt x="14183" y="22891"/>
                    <a:pt x="14015" y="22928"/>
                    <a:pt x="13850" y="22971"/>
                  </a:cubicBezTo>
                  <a:lnTo>
                    <a:pt x="13835" y="22977"/>
                  </a:lnTo>
                  <a:lnTo>
                    <a:pt x="13789" y="22989"/>
                  </a:lnTo>
                  <a:lnTo>
                    <a:pt x="13636" y="23032"/>
                  </a:lnTo>
                  <a:lnTo>
                    <a:pt x="13566" y="23142"/>
                  </a:lnTo>
                  <a:cubicBezTo>
                    <a:pt x="13044" y="23984"/>
                    <a:pt x="12065" y="24346"/>
                    <a:pt x="10976" y="24346"/>
                  </a:cubicBezTo>
                  <a:cubicBezTo>
                    <a:pt x="10042" y="24346"/>
                    <a:pt x="9028" y="24081"/>
                    <a:pt x="8150" y="23624"/>
                  </a:cubicBezTo>
                  <a:lnTo>
                    <a:pt x="7826" y="23456"/>
                  </a:lnTo>
                  <a:lnTo>
                    <a:pt x="7689" y="23795"/>
                  </a:lnTo>
                  <a:cubicBezTo>
                    <a:pt x="7603" y="24012"/>
                    <a:pt x="7509" y="24226"/>
                    <a:pt x="7402" y="24434"/>
                  </a:cubicBezTo>
                  <a:cubicBezTo>
                    <a:pt x="6999" y="25234"/>
                    <a:pt x="6278" y="26297"/>
                    <a:pt x="5141" y="26820"/>
                  </a:cubicBezTo>
                  <a:cubicBezTo>
                    <a:pt x="4679" y="27032"/>
                    <a:pt x="4186" y="27138"/>
                    <a:pt x="3664" y="27138"/>
                  </a:cubicBezTo>
                  <a:cubicBezTo>
                    <a:pt x="3060" y="27138"/>
                    <a:pt x="2417" y="26995"/>
                    <a:pt x="1741" y="26710"/>
                  </a:cubicBezTo>
                  <a:lnTo>
                    <a:pt x="1464" y="26594"/>
                  </a:lnTo>
                  <a:lnTo>
                    <a:pt x="1048" y="27366"/>
                  </a:lnTo>
                  <a:cubicBezTo>
                    <a:pt x="1024" y="27413"/>
                    <a:pt x="985" y="27432"/>
                    <a:pt x="947" y="27432"/>
                  </a:cubicBezTo>
                  <a:cubicBezTo>
                    <a:pt x="865" y="27432"/>
                    <a:pt x="784" y="27348"/>
                    <a:pt x="837" y="27253"/>
                  </a:cubicBezTo>
                  <a:lnTo>
                    <a:pt x="1311" y="26374"/>
                  </a:lnTo>
                  <a:cubicBezTo>
                    <a:pt x="1329" y="26337"/>
                    <a:pt x="1372" y="26313"/>
                    <a:pt x="1415" y="26313"/>
                  </a:cubicBezTo>
                  <a:lnTo>
                    <a:pt x="1421" y="26313"/>
                  </a:lnTo>
                  <a:cubicBezTo>
                    <a:pt x="1439" y="26313"/>
                    <a:pt x="1457" y="26316"/>
                    <a:pt x="1473" y="26325"/>
                  </a:cubicBezTo>
                  <a:cubicBezTo>
                    <a:pt x="2253" y="26708"/>
                    <a:pt x="2985" y="26900"/>
                    <a:pt x="3664" y="26900"/>
                  </a:cubicBezTo>
                  <a:cubicBezTo>
                    <a:pt x="4153" y="26900"/>
                    <a:pt x="4615" y="26801"/>
                    <a:pt x="5047" y="26603"/>
                  </a:cubicBezTo>
                  <a:cubicBezTo>
                    <a:pt x="6155" y="26093"/>
                    <a:pt x="6855" y="25026"/>
                    <a:pt x="7246" y="24223"/>
                  </a:cubicBezTo>
                  <a:lnTo>
                    <a:pt x="7252" y="24208"/>
                  </a:lnTo>
                  <a:cubicBezTo>
                    <a:pt x="7270" y="24171"/>
                    <a:pt x="7286" y="24135"/>
                    <a:pt x="7304" y="24101"/>
                  </a:cubicBezTo>
                  <a:lnTo>
                    <a:pt x="7619" y="23319"/>
                  </a:lnTo>
                  <a:lnTo>
                    <a:pt x="7417" y="23172"/>
                  </a:lnTo>
                  <a:cubicBezTo>
                    <a:pt x="6403" y="22433"/>
                    <a:pt x="5929" y="21535"/>
                    <a:pt x="6122" y="20710"/>
                  </a:cubicBezTo>
                  <a:cubicBezTo>
                    <a:pt x="6162" y="20542"/>
                    <a:pt x="6210" y="20371"/>
                    <a:pt x="6265" y="20206"/>
                  </a:cubicBezTo>
                  <a:lnTo>
                    <a:pt x="6354" y="19940"/>
                  </a:lnTo>
                  <a:lnTo>
                    <a:pt x="6238" y="19879"/>
                  </a:lnTo>
                  <a:cubicBezTo>
                    <a:pt x="6323" y="19681"/>
                    <a:pt x="6421" y="19488"/>
                    <a:pt x="6528" y="19305"/>
                  </a:cubicBezTo>
                  <a:lnTo>
                    <a:pt x="6574" y="19409"/>
                  </a:lnTo>
                  <a:lnTo>
                    <a:pt x="6916" y="18932"/>
                  </a:lnTo>
                  <a:cubicBezTo>
                    <a:pt x="7185" y="18566"/>
                    <a:pt x="7503" y="18236"/>
                    <a:pt x="7863" y="17961"/>
                  </a:cubicBezTo>
                  <a:lnTo>
                    <a:pt x="8327" y="17604"/>
                  </a:lnTo>
                  <a:lnTo>
                    <a:pt x="7784" y="17390"/>
                  </a:lnTo>
                  <a:cubicBezTo>
                    <a:pt x="7142" y="17138"/>
                    <a:pt x="6522" y="17011"/>
                    <a:pt x="5930" y="17011"/>
                  </a:cubicBezTo>
                  <a:cubicBezTo>
                    <a:pt x="5533" y="17011"/>
                    <a:pt x="5148" y="17068"/>
                    <a:pt x="4778" y="17182"/>
                  </a:cubicBezTo>
                  <a:cubicBezTo>
                    <a:pt x="3583" y="17549"/>
                    <a:pt x="2777" y="18416"/>
                    <a:pt x="2310" y="19082"/>
                  </a:cubicBezTo>
                  <a:lnTo>
                    <a:pt x="2221" y="19207"/>
                  </a:lnTo>
                  <a:lnTo>
                    <a:pt x="2261" y="19357"/>
                  </a:lnTo>
                  <a:lnTo>
                    <a:pt x="2261" y="19363"/>
                  </a:lnTo>
                  <a:lnTo>
                    <a:pt x="2142" y="19314"/>
                  </a:lnTo>
                  <a:lnTo>
                    <a:pt x="1998" y="19574"/>
                  </a:lnTo>
                  <a:cubicBezTo>
                    <a:pt x="1977" y="19611"/>
                    <a:pt x="1961" y="19638"/>
                    <a:pt x="1952" y="19659"/>
                  </a:cubicBezTo>
                  <a:lnTo>
                    <a:pt x="1937" y="19696"/>
                  </a:lnTo>
                  <a:cubicBezTo>
                    <a:pt x="1925" y="19721"/>
                    <a:pt x="1919" y="19745"/>
                    <a:pt x="1909" y="19766"/>
                  </a:cubicBezTo>
                  <a:lnTo>
                    <a:pt x="1830" y="19772"/>
                  </a:lnTo>
                  <a:lnTo>
                    <a:pt x="1803" y="19779"/>
                  </a:lnTo>
                  <a:lnTo>
                    <a:pt x="1793" y="19779"/>
                  </a:lnTo>
                  <a:lnTo>
                    <a:pt x="1754" y="19769"/>
                  </a:lnTo>
                  <a:lnTo>
                    <a:pt x="1729" y="19736"/>
                  </a:lnTo>
                  <a:lnTo>
                    <a:pt x="1717" y="19721"/>
                  </a:lnTo>
                  <a:lnTo>
                    <a:pt x="1628" y="19571"/>
                  </a:lnTo>
                  <a:cubicBezTo>
                    <a:pt x="1671" y="19467"/>
                    <a:pt x="1726" y="19339"/>
                    <a:pt x="1790" y="19213"/>
                  </a:cubicBezTo>
                  <a:lnTo>
                    <a:pt x="1827" y="19207"/>
                  </a:lnTo>
                  <a:lnTo>
                    <a:pt x="1955" y="19177"/>
                  </a:lnTo>
                  <a:lnTo>
                    <a:pt x="2029" y="19067"/>
                  </a:lnTo>
                  <a:cubicBezTo>
                    <a:pt x="2432" y="18462"/>
                    <a:pt x="3315" y="17381"/>
                    <a:pt x="4705" y="16956"/>
                  </a:cubicBezTo>
                  <a:cubicBezTo>
                    <a:pt x="5098" y="16834"/>
                    <a:pt x="5507" y="16773"/>
                    <a:pt x="5928" y="16773"/>
                  </a:cubicBezTo>
                  <a:cubicBezTo>
                    <a:pt x="6392" y="16773"/>
                    <a:pt x="6871" y="16847"/>
                    <a:pt x="7359" y="16993"/>
                  </a:cubicBezTo>
                  <a:lnTo>
                    <a:pt x="10273" y="17866"/>
                  </a:lnTo>
                  <a:lnTo>
                    <a:pt x="7616" y="16388"/>
                  </a:lnTo>
                  <a:cubicBezTo>
                    <a:pt x="6754" y="15908"/>
                    <a:pt x="6131" y="15349"/>
                    <a:pt x="5859" y="14815"/>
                  </a:cubicBezTo>
                  <a:cubicBezTo>
                    <a:pt x="4924" y="12973"/>
                    <a:pt x="4494" y="10034"/>
                    <a:pt x="6354" y="7813"/>
                  </a:cubicBezTo>
                  <a:lnTo>
                    <a:pt x="6565" y="7560"/>
                  </a:lnTo>
                  <a:lnTo>
                    <a:pt x="6311" y="7346"/>
                  </a:lnTo>
                  <a:cubicBezTo>
                    <a:pt x="6152" y="7215"/>
                    <a:pt x="6134" y="7151"/>
                    <a:pt x="6134" y="7151"/>
                  </a:cubicBezTo>
                  <a:cubicBezTo>
                    <a:pt x="6143" y="7089"/>
                    <a:pt x="6302" y="6921"/>
                    <a:pt x="6418" y="6799"/>
                  </a:cubicBezTo>
                  <a:cubicBezTo>
                    <a:pt x="6629" y="6576"/>
                    <a:pt x="6886" y="6301"/>
                    <a:pt x="7127" y="5904"/>
                  </a:cubicBezTo>
                  <a:cubicBezTo>
                    <a:pt x="7310" y="5599"/>
                    <a:pt x="7506" y="5416"/>
                    <a:pt x="7695" y="5373"/>
                  </a:cubicBezTo>
                  <a:cubicBezTo>
                    <a:pt x="7721" y="5368"/>
                    <a:pt x="7748" y="5365"/>
                    <a:pt x="7775" y="5365"/>
                  </a:cubicBezTo>
                  <a:cubicBezTo>
                    <a:pt x="7847" y="5365"/>
                    <a:pt x="7920" y="5384"/>
                    <a:pt x="7982" y="5422"/>
                  </a:cubicBezTo>
                  <a:lnTo>
                    <a:pt x="8022" y="5449"/>
                  </a:lnTo>
                  <a:lnTo>
                    <a:pt x="8065" y="5467"/>
                  </a:lnTo>
                  <a:cubicBezTo>
                    <a:pt x="8355" y="5580"/>
                    <a:pt x="8651" y="5693"/>
                    <a:pt x="8941" y="5797"/>
                  </a:cubicBezTo>
                  <a:lnTo>
                    <a:pt x="9067" y="5843"/>
                  </a:lnTo>
                  <a:lnTo>
                    <a:pt x="9189" y="5788"/>
                  </a:lnTo>
                  <a:cubicBezTo>
                    <a:pt x="9397" y="5697"/>
                    <a:pt x="9598" y="5617"/>
                    <a:pt x="9803" y="5541"/>
                  </a:cubicBezTo>
                  <a:lnTo>
                    <a:pt x="10331" y="5342"/>
                  </a:lnTo>
                  <a:lnTo>
                    <a:pt x="9904" y="4976"/>
                  </a:lnTo>
                  <a:cubicBezTo>
                    <a:pt x="9060" y="4261"/>
                    <a:pt x="8724" y="3693"/>
                    <a:pt x="8761" y="3448"/>
                  </a:cubicBezTo>
                  <a:cubicBezTo>
                    <a:pt x="8789" y="3289"/>
                    <a:pt x="8871" y="3259"/>
                    <a:pt x="8941" y="3247"/>
                  </a:cubicBezTo>
                  <a:cubicBezTo>
                    <a:pt x="8957" y="3244"/>
                    <a:pt x="8973" y="3243"/>
                    <a:pt x="8991" y="3243"/>
                  </a:cubicBezTo>
                  <a:cubicBezTo>
                    <a:pt x="9262" y="3243"/>
                    <a:pt x="9779" y="3518"/>
                    <a:pt x="10169" y="4322"/>
                  </a:cubicBezTo>
                  <a:lnTo>
                    <a:pt x="11058" y="6146"/>
                  </a:lnTo>
                  <a:lnTo>
                    <a:pt x="10796" y="4136"/>
                  </a:lnTo>
                  <a:cubicBezTo>
                    <a:pt x="10655" y="3070"/>
                    <a:pt x="10731" y="2379"/>
                    <a:pt x="11025" y="2080"/>
                  </a:cubicBezTo>
                  <a:cubicBezTo>
                    <a:pt x="11144" y="1958"/>
                    <a:pt x="11307" y="1899"/>
                    <a:pt x="11527" y="1899"/>
                  </a:cubicBezTo>
                  <a:cubicBezTo>
                    <a:pt x="11579" y="1899"/>
                    <a:pt x="11633" y="1902"/>
                    <a:pt x="11691" y="1909"/>
                  </a:cubicBezTo>
                  <a:cubicBezTo>
                    <a:pt x="12069" y="1942"/>
                    <a:pt x="12445" y="2083"/>
                    <a:pt x="12378" y="2859"/>
                  </a:cubicBezTo>
                  <a:cubicBezTo>
                    <a:pt x="12353" y="3176"/>
                    <a:pt x="12250" y="3567"/>
                    <a:pt x="12079" y="3995"/>
                  </a:cubicBezTo>
                  <a:lnTo>
                    <a:pt x="12683" y="4261"/>
                  </a:lnTo>
                  <a:cubicBezTo>
                    <a:pt x="12796" y="4026"/>
                    <a:pt x="12983" y="3659"/>
                    <a:pt x="13221" y="3256"/>
                  </a:cubicBezTo>
                  <a:lnTo>
                    <a:pt x="13358" y="3027"/>
                  </a:lnTo>
                  <a:cubicBezTo>
                    <a:pt x="14031" y="1936"/>
                    <a:pt x="15060" y="662"/>
                    <a:pt x="16195" y="662"/>
                  </a:cubicBezTo>
                  <a:close/>
                  <a:moveTo>
                    <a:pt x="16206" y="0"/>
                  </a:moveTo>
                  <a:cubicBezTo>
                    <a:pt x="15139" y="0"/>
                    <a:pt x="14046" y="797"/>
                    <a:pt x="13016" y="2336"/>
                  </a:cubicBezTo>
                  <a:cubicBezTo>
                    <a:pt x="12900" y="1701"/>
                    <a:pt x="12460" y="1316"/>
                    <a:pt x="11758" y="1252"/>
                  </a:cubicBezTo>
                  <a:cubicBezTo>
                    <a:pt x="11679" y="1243"/>
                    <a:pt x="11603" y="1239"/>
                    <a:pt x="11529" y="1239"/>
                  </a:cubicBezTo>
                  <a:cubicBezTo>
                    <a:pt x="11127" y="1239"/>
                    <a:pt x="10799" y="1366"/>
                    <a:pt x="10551" y="1619"/>
                  </a:cubicBezTo>
                  <a:cubicBezTo>
                    <a:pt x="10203" y="1976"/>
                    <a:pt x="10084" y="2517"/>
                    <a:pt x="10065" y="3070"/>
                  </a:cubicBezTo>
                  <a:cubicBezTo>
                    <a:pt x="9700" y="2736"/>
                    <a:pt x="9313" y="2586"/>
                    <a:pt x="8988" y="2586"/>
                  </a:cubicBezTo>
                  <a:cubicBezTo>
                    <a:pt x="8938" y="2586"/>
                    <a:pt x="8890" y="2589"/>
                    <a:pt x="8844" y="2596"/>
                  </a:cubicBezTo>
                  <a:cubicBezTo>
                    <a:pt x="8456" y="2654"/>
                    <a:pt x="8172" y="2944"/>
                    <a:pt x="8107" y="3351"/>
                  </a:cubicBezTo>
                  <a:cubicBezTo>
                    <a:pt x="8016" y="3922"/>
                    <a:pt x="8514" y="4582"/>
                    <a:pt x="9070" y="5122"/>
                  </a:cubicBezTo>
                  <a:lnTo>
                    <a:pt x="9042" y="5134"/>
                  </a:lnTo>
                  <a:cubicBezTo>
                    <a:pt x="8807" y="5049"/>
                    <a:pt x="8572" y="4960"/>
                    <a:pt x="8340" y="4869"/>
                  </a:cubicBezTo>
                  <a:cubicBezTo>
                    <a:pt x="8169" y="4763"/>
                    <a:pt x="7973" y="4707"/>
                    <a:pt x="7775" y="4707"/>
                  </a:cubicBezTo>
                  <a:cubicBezTo>
                    <a:pt x="7711" y="4707"/>
                    <a:pt x="7646" y="4713"/>
                    <a:pt x="7582" y="4725"/>
                  </a:cubicBezTo>
                  <a:cubicBezTo>
                    <a:pt x="7194" y="4798"/>
                    <a:pt x="6849" y="5083"/>
                    <a:pt x="6559" y="5565"/>
                  </a:cubicBezTo>
                  <a:cubicBezTo>
                    <a:pt x="6357" y="5901"/>
                    <a:pt x="6125" y="6149"/>
                    <a:pt x="5939" y="6344"/>
                  </a:cubicBezTo>
                  <a:cubicBezTo>
                    <a:pt x="5679" y="6622"/>
                    <a:pt x="5453" y="6857"/>
                    <a:pt x="5471" y="7190"/>
                  </a:cubicBezTo>
                  <a:cubicBezTo>
                    <a:pt x="5487" y="7349"/>
                    <a:pt x="5551" y="7505"/>
                    <a:pt x="5658" y="7627"/>
                  </a:cubicBezTo>
                  <a:cubicBezTo>
                    <a:pt x="3809" y="10062"/>
                    <a:pt x="4277" y="13159"/>
                    <a:pt x="5270" y="15117"/>
                  </a:cubicBezTo>
                  <a:cubicBezTo>
                    <a:pt x="5441" y="15459"/>
                    <a:pt x="5713" y="15795"/>
                    <a:pt x="6070" y="16116"/>
                  </a:cubicBezTo>
                  <a:cubicBezTo>
                    <a:pt x="6016" y="16114"/>
                    <a:pt x="5961" y="16113"/>
                    <a:pt x="5907" y="16113"/>
                  </a:cubicBezTo>
                  <a:cubicBezTo>
                    <a:pt x="5435" y="16113"/>
                    <a:pt x="4964" y="16184"/>
                    <a:pt x="4512" y="16324"/>
                  </a:cubicBezTo>
                  <a:cubicBezTo>
                    <a:pt x="3006" y="16785"/>
                    <a:pt x="2032" y="17900"/>
                    <a:pt x="1552" y="18593"/>
                  </a:cubicBezTo>
                  <a:lnTo>
                    <a:pt x="1485" y="18612"/>
                  </a:lnTo>
                  <a:lnTo>
                    <a:pt x="1347" y="18648"/>
                  </a:lnTo>
                  <a:lnTo>
                    <a:pt x="1280" y="18771"/>
                  </a:lnTo>
                  <a:cubicBezTo>
                    <a:pt x="721" y="19766"/>
                    <a:pt x="898" y="20041"/>
                    <a:pt x="1115" y="20170"/>
                  </a:cubicBezTo>
                  <a:cubicBezTo>
                    <a:pt x="1131" y="20179"/>
                    <a:pt x="1143" y="20188"/>
                    <a:pt x="1161" y="20194"/>
                  </a:cubicBezTo>
                  <a:cubicBezTo>
                    <a:pt x="1200" y="20396"/>
                    <a:pt x="1377" y="20533"/>
                    <a:pt x="1572" y="20533"/>
                  </a:cubicBezTo>
                  <a:cubicBezTo>
                    <a:pt x="1621" y="20533"/>
                    <a:pt x="1671" y="20524"/>
                    <a:pt x="1720" y="20506"/>
                  </a:cubicBezTo>
                  <a:cubicBezTo>
                    <a:pt x="1784" y="20549"/>
                    <a:pt x="1855" y="20573"/>
                    <a:pt x="1932" y="20573"/>
                  </a:cubicBezTo>
                  <a:cubicBezTo>
                    <a:pt x="1937" y="20573"/>
                    <a:pt x="1942" y="20573"/>
                    <a:pt x="1946" y="20573"/>
                  </a:cubicBezTo>
                  <a:cubicBezTo>
                    <a:pt x="2236" y="20567"/>
                    <a:pt x="2392" y="20328"/>
                    <a:pt x="2487" y="20112"/>
                  </a:cubicBezTo>
                  <a:lnTo>
                    <a:pt x="2603" y="20112"/>
                  </a:lnTo>
                  <a:cubicBezTo>
                    <a:pt x="2719" y="20108"/>
                    <a:pt x="2826" y="20053"/>
                    <a:pt x="2896" y="19962"/>
                  </a:cubicBezTo>
                  <a:cubicBezTo>
                    <a:pt x="2994" y="19830"/>
                    <a:pt x="3009" y="19659"/>
                    <a:pt x="2936" y="19345"/>
                  </a:cubicBezTo>
                  <a:cubicBezTo>
                    <a:pt x="3354" y="18783"/>
                    <a:pt x="4023" y="18108"/>
                    <a:pt x="4970" y="17817"/>
                  </a:cubicBezTo>
                  <a:cubicBezTo>
                    <a:pt x="5275" y="17724"/>
                    <a:pt x="5593" y="17677"/>
                    <a:pt x="5924" y="17677"/>
                  </a:cubicBezTo>
                  <a:cubicBezTo>
                    <a:pt x="6271" y="17677"/>
                    <a:pt x="6631" y="17728"/>
                    <a:pt x="7002" y="17830"/>
                  </a:cubicBezTo>
                  <a:cubicBezTo>
                    <a:pt x="6925" y="17903"/>
                    <a:pt x="6849" y="17979"/>
                    <a:pt x="6779" y="18059"/>
                  </a:cubicBezTo>
                  <a:lnTo>
                    <a:pt x="6727" y="17894"/>
                  </a:lnTo>
                  <a:lnTo>
                    <a:pt x="6336" y="18404"/>
                  </a:lnTo>
                  <a:cubicBezTo>
                    <a:pt x="5981" y="18862"/>
                    <a:pt x="5703" y="19375"/>
                    <a:pt x="5511" y="19919"/>
                  </a:cubicBezTo>
                  <a:lnTo>
                    <a:pt x="5413" y="20185"/>
                  </a:lnTo>
                  <a:lnTo>
                    <a:pt x="5554" y="20261"/>
                  </a:lnTo>
                  <a:cubicBezTo>
                    <a:pt x="5526" y="20362"/>
                    <a:pt x="5499" y="20466"/>
                    <a:pt x="5477" y="20567"/>
                  </a:cubicBezTo>
                  <a:cubicBezTo>
                    <a:pt x="5239" y="21599"/>
                    <a:pt x="5728" y="22674"/>
                    <a:pt x="6821" y="23554"/>
                  </a:cubicBezTo>
                  <a:lnTo>
                    <a:pt x="6702" y="23826"/>
                  </a:lnTo>
                  <a:cubicBezTo>
                    <a:pt x="6687" y="23857"/>
                    <a:pt x="6672" y="23890"/>
                    <a:pt x="6656" y="23921"/>
                  </a:cubicBezTo>
                  <a:lnTo>
                    <a:pt x="6650" y="23936"/>
                  </a:lnTo>
                  <a:cubicBezTo>
                    <a:pt x="6305" y="24642"/>
                    <a:pt x="5700" y="25576"/>
                    <a:pt x="4769" y="26004"/>
                  </a:cubicBezTo>
                  <a:cubicBezTo>
                    <a:pt x="4428" y="26161"/>
                    <a:pt x="4059" y="26240"/>
                    <a:pt x="3664" y="26240"/>
                  </a:cubicBezTo>
                  <a:cubicBezTo>
                    <a:pt x="3085" y="26240"/>
                    <a:pt x="2449" y="26071"/>
                    <a:pt x="1763" y="25735"/>
                  </a:cubicBezTo>
                  <a:cubicBezTo>
                    <a:pt x="1652" y="25679"/>
                    <a:pt x="1534" y="25653"/>
                    <a:pt x="1418" y="25653"/>
                  </a:cubicBezTo>
                  <a:cubicBezTo>
                    <a:pt x="1140" y="25653"/>
                    <a:pt x="870" y="25804"/>
                    <a:pt x="730" y="26065"/>
                  </a:cubicBezTo>
                  <a:lnTo>
                    <a:pt x="260" y="26945"/>
                  </a:lnTo>
                  <a:cubicBezTo>
                    <a:pt x="0" y="27427"/>
                    <a:pt x="303" y="28020"/>
                    <a:pt x="846" y="28090"/>
                  </a:cubicBezTo>
                  <a:cubicBezTo>
                    <a:pt x="880" y="28093"/>
                    <a:pt x="914" y="28096"/>
                    <a:pt x="947" y="28096"/>
                  </a:cubicBezTo>
                  <a:lnTo>
                    <a:pt x="941" y="28093"/>
                  </a:lnTo>
                  <a:cubicBezTo>
                    <a:pt x="1231" y="28090"/>
                    <a:pt x="1494" y="27935"/>
                    <a:pt x="1632" y="27681"/>
                  </a:cubicBezTo>
                  <a:lnTo>
                    <a:pt x="1766" y="27434"/>
                  </a:lnTo>
                  <a:cubicBezTo>
                    <a:pt x="2424" y="27679"/>
                    <a:pt x="3057" y="27802"/>
                    <a:pt x="3663" y="27802"/>
                  </a:cubicBezTo>
                  <a:cubicBezTo>
                    <a:pt x="4279" y="27802"/>
                    <a:pt x="4865" y="27675"/>
                    <a:pt x="5419" y="27421"/>
                  </a:cubicBezTo>
                  <a:cubicBezTo>
                    <a:pt x="6727" y="26820"/>
                    <a:pt x="7542" y="25628"/>
                    <a:pt x="7994" y="24733"/>
                  </a:cubicBezTo>
                  <a:cubicBezTo>
                    <a:pt x="8052" y="24614"/>
                    <a:pt x="8110" y="24492"/>
                    <a:pt x="8165" y="24370"/>
                  </a:cubicBezTo>
                  <a:cubicBezTo>
                    <a:pt x="9053" y="24778"/>
                    <a:pt x="10049" y="25018"/>
                    <a:pt x="10990" y="25018"/>
                  </a:cubicBezTo>
                  <a:cubicBezTo>
                    <a:pt x="12232" y="25018"/>
                    <a:pt x="13379" y="24600"/>
                    <a:pt x="14058" y="23603"/>
                  </a:cubicBezTo>
                  <a:cubicBezTo>
                    <a:pt x="14195" y="23569"/>
                    <a:pt x="14330" y="23539"/>
                    <a:pt x="14470" y="23514"/>
                  </a:cubicBezTo>
                  <a:cubicBezTo>
                    <a:pt x="14629" y="23487"/>
                    <a:pt x="14785" y="23466"/>
                    <a:pt x="14938" y="23453"/>
                  </a:cubicBezTo>
                  <a:lnTo>
                    <a:pt x="14953" y="23453"/>
                  </a:lnTo>
                  <a:cubicBezTo>
                    <a:pt x="15032" y="23447"/>
                    <a:pt x="15112" y="23444"/>
                    <a:pt x="15191" y="23441"/>
                  </a:cubicBezTo>
                  <a:cubicBezTo>
                    <a:pt x="15219" y="23441"/>
                    <a:pt x="15247" y="23440"/>
                    <a:pt x="15274" y="23440"/>
                  </a:cubicBezTo>
                  <a:cubicBezTo>
                    <a:pt x="15706" y="23440"/>
                    <a:pt x="16099" y="23508"/>
                    <a:pt x="16447" y="23646"/>
                  </a:cubicBezTo>
                  <a:cubicBezTo>
                    <a:pt x="17305" y="23985"/>
                    <a:pt x="17940" y="24776"/>
                    <a:pt x="18331" y="26001"/>
                  </a:cubicBezTo>
                  <a:cubicBezTo>
                    <a:pt x="18435" y="26325"/>
                    <a:pt x="18735" y="26545"/>
                    <a:pt x="19077" y="26545"/>
                  </a:cubicBezTo>
                  <a:cubicBezTo>
                    <a:pt x="19147" y="26545"/>
                    <a:pt x="19217" y="26535"/>
                    <a:pt x="19288" y="26517"/>
                  </a:cubicBezTo>
                  <a:lnTo>
                    <a:pt x="20247" y="26248"/>
                  </a:lnTo>
                  <a:cubicBezTo>
                    <a:pt x="20662" y="26132"/>
                    <a:pt x="20907" y="25702"/>
                    <a:pt x="20790" y="25286"/>
                  </a:cubicBezTo>
                  <a:cubicBezTo>
                    <a:pt x="20694" y="24941"/>
                    <a:pt x="20381" y="24716"/>
                    <a:pt x="20038" y="24716"/>
                  </a:cubicBezTo>
                  <a:cubicBezTo>
                    <a:pt x="19968" y="24716"/>
                    <a:pt x="19896" y="24726"/>
                    <a:pt x="19825" y="24745"/>
                  </a:cubicBezTo>
                  <a:lnTo>
                    <a:pt x="19556" y="24822"/>
                  </a:lnTo>
                  <a:cubicBezTo>
                    <a:pt x="18994" y="23517"/>
                    <a:pt x="18142" y="22635"/>
                    <a:pt x="17018" y="22192"/>
                  </a:cubicBezTo>
                  <a:cubicBezTo>
                    <a:pt x="16489" y="21990"/>
                    <a:pt x="15927" y="21883"/>
                    <a:pt x="15359" y="21880"/>
                  </a:cubicBezTo>
                  <a:cubicBezTo>
                    <a:pt x="15333" y="21880"/>
                    <a:pt x="15307" y="21880"/>
                    <a:pt x="15280" y="21880"/>
                  </a:cubicBezTo>
                  <a:cubicBezTo>
                    <a:pt x="15096" y="21880"/>
                    <a:pt x="14911" y="21889"/>
                    <a:pt x="14727" y="21908"/>
                  </a:cubicBezTo>
                  <a:cubicBezTo>
                    <a:pt x="14754" y="21734"/>
                    <a:pt x="14770" y="21562"/>
                    <a:pt x="14770" y="21388"/>
                  </a:cubicBezTo>
                  <a:lnTo>
                    <a:pt x="14944" y="21330"/>
                  </a:lnTo>
                  <a:lnTo>
                    <a:pt x="14922" y="21068"/>
                  </a:lnTo>
                  <a:cubicBezTo>
                    <a:pt x="14880" y="20612"/>
                    <a:pt x="14770" y="20170"/>
                    <a:pt x="14596" y="19745"/>
                  </a:cubicBezTo>
                  <a:lnTo>
                    <a:pt x="14596" y="19745"/>
                  </a:lnTo>
                  <a:cubicBezTo>
                    <a:pt x="14706" y="19751"/>
                    <a:pt x="14816" y="19754"/>
                    <a:pt x="14919" y="19754"/>
                  </a:cubicBezTo>
                  <a:cubicBezTo>
                    <a:pt x="15952" y="19754"/>
                    <a:pt x="16877" y="19501"/>
                    <a:pt x="17681" y="19000"/>
                  </a:cubicBezTo>
                  <a:cubicBezTo>
                    <a:pt x="18542" y="18459"/>
                    <a:pt x="19120" y="17717"/>
                    <a:pt x="19501" y="17029"/>
                  </a:cubicBezTo>
                  <a:lnTo>
                    <a:pt x="19553" y="17732"/>
                  </a:lnTo>
                  <a:lnTo>
                    <a:pt x="19709" y="16623"/>
                  </a:lnTo>
                  <a:cubicBezTo>
                    <a:pt x="19908" y="16205"/>
                    <a:pt x="20060" y="15765"/>
                    <a:pt x="20164" y="15313"/>
                  </a:cubicBezTo>
                  <a:cubicBezTo>
                    <a:pt x="20317" y="14757"/>
                    <a:pt x="20439" y="14158"/>
                    <a:pt x="19990" y="14033"/>
                  </a:cubicBezTo>
                  <a:cubicBezTo>
                    <a:pt x="19949" y="14019"/>
                    <a:pt x="19906" y="14012"/>
                    <a:pt x="19863" y="14012"/>
                  </a:cubicBezTo>
                  <a:cubicBezTo>
                    <a:pt x="19848" y="14012"/>
                    <a:pt x="19834" y="14013"/>
                    <a:pt x="19819" y="14014"/>
                  </a:cubicBezTo>
                  <a:cubicBezTo>
                    <a:pt x="19792" y="13975"/>
                    <a:pt x="19761" y="13941"/>
                    <a:pt x="19724" y="13911"/>
                  </a:cubicBezTo>
                  <a:cubicBezTo>
                    <a:pt x="19649" y="13848"/>
                    <a:pt x="19556" y="13816"/>
                    <a:pt x="19461" y="13816"/>
                  </a:cubicBezTo>
                  <a:cubicBezTo>
                    <a:pt x="19390" y="13816"/>
                    <a:pt x="19318" y="13834"/>
                    <a:pt x="19254" y="13871"/>
                  </a:cubicBezTo>
                  <a:cubicBezTo>
                    <a:pt x="19208" y="13862"/>
                    <a:pt x="19159" y="13856"/>
                    <a:pt x="19113" y="13856"/>
                  </a:cubicBezTo>
                  <a:cubicBezTo>
                    <a:pt x="18750" y="13856"/>
                    <a:pt x="18652" y="14176"/>
                    <a:pt x="18616" y="14500"/>
                  </a:cubicBezTo>
                  <a:cubicBezTo>
                    <a:pt x="18539" y="14518"/>
                    <a:pt x="18469" y="14558"/>
                    <a:pt x="18411" y="14610"/>
                  </a:cubicBezTo>
                  <a:cubicBezTo>
                    <a:pt x="18380" y="14635"/>
                    <a:pt x="18353" y="14668"/>
                    <a:pt x="18334" y="14702"/>
                  </a:cubicBezTo>
                  <a:cubicBezTo>
                    <a:pt x="19077" y="13009"/>
                    <a:pt x="19138" y="11381"/>
                    <a:pt x="18521" y="9845"/>
                  </a:cubicBezTo>
                  <a:cubicBezTo>
                    <a:pt x="18573" y="9790"/>
                    <a:pt x="18612" y="9726"/>
                    <a:pt x="18643" y="9658"/>
                  </a:cubicBezTo>
                  <a:cubicBezTo>
                    <a:pt x="18777" y="9341"/>
                    <a:pt x="18680" y="8928"/>
                    <a:pt x="18347" y="8397"/>
                  </a:cubicBezTo>
                  <a:cubicBezTo>
                    <a:pt x="18276" y="8278"/>
                    <a:pt x="18221" y="8146"/>
                    <a:pt x="18182" y="8012"/>
                  </a:cubicBezTo>
                  <a:cubicBezTo>
                    <a:pt x="18814" y="7917"/>
                    <a:pt x="19315" y="7612"/>
                    <a:pt x="19584" y="7144"/>
                  </a:cubicBezTo>
                  <a:cubicBezTo>
                    <a:pt x="19908" y="6585"/>
                    <a:pt x="19856" y="5871"/>
                    <a:pt x="19437" y="5134"/>
                  </a:cubicBezTo>
                  <a:cubicBezTo>
                    <a:pt x="19208" y="4728"/>
                    <a:pt x="18768" y="4450"/>
                    <a:pt x="18163" y="4328"/>
                  </a:cubicBezTo>
                  <a:cubicBezTo>
                    <a:pt x="17934" y="4258"/>
                    <a:pt x="17697" y="4221"/>
                    <a:pt x="17456" y="4221"/>
                  </a:cubicBezTo>
                  <a:cubicBezTo>
                    <a:pt x="17447" y="4221"/>
                    <a:pt x="17437" y="4221"/>
                    <a:pt x="17427" y="4221"/>
                  </a:cubicBezTo>
                  <a:cubicBezTo>
                    <a:pt x="18212" y="3586"/>
                    <a:pt x="18802" y="2807"/>
                    <a:pt x="18765" y="2013"/>
                  </a:cubicBezTo>
                  <a:cubicBezTo>
                    <a:pt x="18729" y="1243"/>
                    <a:pt x="18151" y="626"/>
                    <a:pt x="17045" y="171"/>
                  </a:cubicBezTo>
                  <a:cubicBezTo>
                    <a:pt x="16969" y="140"/>
                    <a:pt x="16893" y="113"/>
                    <a:pt x="16816" y="91"/>
                  </a:cubicBezTo>
                  <a:cubicBezTo>
                    <a:pt x="16774" y="79"/>
                    <a:pt x="16731" y="70"/>
                    <a:pt x="16688" y="61"/>
                  </a:cubicBezTo>
                  <a:lnTo>
                    <a:pt x="16651" y="52"/>
                  </a:lnTo>
                  <a:cubicBezTo>
                    <a:pt x="16630" y="45"/>
                    <a:pt x="16609" y="39"/>
                    <a:pt x="16587" y="36"/>
                  </a:cubicBezTo>
                  <a:cubicBezTo>
                    <a:pt x="16526" y="24"/>
                    <a:pt x="16459" y="15"/>
                    <a:pt x="16386" y="9"/>
                  </a:cubicBezTo>
                  <a:lnTo>
                    <a:pt x="16358" y="6"/>
                  </a:lnTo>
                  <a:cubicBezTo>
                    <a:pt x="16308" y="2"/>
                    <a:pt x="16257" y="0"/>
                    <a:pt x="16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3" name="Google Shape;10963;p40"/>
            <p:cNvSpPr/>
            <p:nvPr/>
          </p:nvSpPr>
          <p:spPr>
            <a:xfrm>
              <a:off x="4300150" y="2431725"/>
              <a:ext cx="168950" cy="174075"/>
            </a:xfrm>
            <a:custGeom>
              <a:avLst/>
              <a:gdLst/>
              <a:ahLst/>
              <a:cxnLst/>
              <a:rect l="l" t="t" r="r" b="b"/>
              <a:pathLst>
                <a:path w="6758" h="6963" extrusionOk="0">
                  <a:moveTo>
                    <a:pt x="3604" y="1"/>
                  </a:moveTo>
                  <a:cubicBezTo>
                    <a:pt x="2998" y="1"/>
                    <a:pt x="2402" y="162"/>
                    <a:pt x="1876" y="462"/>
                  </a:cubicBezTo>
                  <a:cubicBezTo>
                    <a:pt x="1354" y="759"/>
                    <a:pt x="917" y="1193"/>
                    <a:pt x="618" y="1718"/>
                  </a:cubicBezTo>
                  <a:cubicBezTo>
                    <a:pt x="0" y="2802"/>
                    <a:pt x="7" y="4134"/>
                    <a:pt x="630" y="5216"/>
                  </a:cubicBezTo>
                  <a:cubicBezTo>
                    <a:pt x="935" y="5744"/>
                    <a:pt x="1369" y="6184"/>
                    <a:pt x="1894" y="6492"/>
                  </a:cubicBezTo>
                  <a:cubicBezTo>
                    <a:pt x="2406" y="6801"/>
                    <a:pt x="2995" y="6963"/>
                    <a:pt x="3594" y="6963"/>
                  </a:cubicBezTo>
                  <a:cubicBezTo>
                    <a:pt x="3600" y="6963"/>
                    <a:pt x="3605" y="6963"/>
                    <a:pt x="3611" y="6963"/>
                  </a:cubicBezTo>
                  <a:cubicBezTo>
                    <a:pt x="3623" y="6963"/>
                    <a:pt x="3634" y="6963"/>
                    <a:pt x="3645" y="6963"/>
                  </a:cubicBezTo>
                  <a:cubicBezTo>
                    <a:pt x="4193" y="6963"/>
                    <a:pt x="4730" y="6820"/>
                    <a:pt x="5206" y="6550"/>
                  </a:cubicBezTo>
                  <a:cubicBezTo>
                    <a:pt x="5673" y="6288"/>
                    <a:pt x="6064" y="5909"/>
                    <a:pt x="6339" y="5451"/>
                  </a:cubicBezTo>
                  <a:cubicBezTo>
                    <a:pt x="6611" y="5008"/>
                    <a:pt x="6754" y="4498"/>
                    <a:pt x="6754" y="3978"/>
                  </a:cubicBezTo>
                  <a:cubicBezTo>
                    <a:pt x="6757" y="3658"/>
                    <a:pt x="6696" y="3337"/>
                    <a:pt x="6577" y="3038"/>
                  </a:cubicBezTo>
                  <a:lnTo>
                    <a:pt x="6586" y="3028"/>
                  </a:lnTo>
                  <a:lnTo>
                    <a:pt x="3611" y="2659"/>
                  </a:lnTo>
                  <a:lnTo>
                    <a:pt x="3312" y="4104"/>
                  </a:lnTo>
                  <a:lnTo>
                    <a:pt x="5001" y="4305"/>
                  </a:lnTo>
                  <a:cubicBezTo>
                    <a:pt x="4931" y="4553"/>
                    <a:pt x="4778" y="4751"/>
                    <a:pt x="4540" y="4904"/>
                  </a:cubicBezTo>
                  <a:cubicBezTo>
                    <a:pt x="4301" y="5057"/>
                    <a:pt x="3987" y="5133"/>
                    <a:pt x="3593" y="5133"/>
                  </a:cubicBezTo>
                  <a:cubicBezTo>
                    <a:pt x="3587" y="5133"/>
                    <a:pt x="3582" y="5133"/>
                    <a:pt x="3577" y="5133"/>
                  </a:cubicBezTo>
                  <a:cubicBezTo>
                    <a:pt x="3295" y="5133"/>
                    <a:pt x="3014" y="5054"/>
                    <a:pt x="2774" y="4904"/>
                  </a:cubicBezTo>
                  <a:cubicBezTo>
                    <a:pt x="2539" y="4754"/>
                    <a:pt x="2343" y="4544"/>
                    <a:pt x="2215" y="4296"/>
                  </a:cubicBezTo>
                  <a:cubicBezTo>
                    <a:pt x="2084" y="4043"/>
                    <a:pt x="2017" y="3762"/>
                    <a:pt x="2017" y="3477"/>
                  </a:cubicBezTo>
                  <a:cubicBezTo>
                    <a:pt x="2014" y="3172"/>
                    <a:pt x="2093" y="2873"/>
                    <a:pt x="2246" y="2610"/>
                  </a:cubicBezTo>
                  <a:cubicBezTo>
                    <a:pt x="2395" y="2356"/>
                    <a:pt x="2615" y="2152"/>
                    <a:pt x="2875" y="2017"/>
                  </a:cubicBezTo>
                  <a:cubicBezTo>
                    <a:pt x="3150" y="1877"/>
                    <a:pt x="3452" y="1803"/>
                    <a:pt x="3760" y="1803"/>
                  </a:cubicBezTo>
                  <a:cubicBezTo>
                    <a:pt x="3767" y="1803"/>
                    <a:pt x="3773" y="1803"/>
                    <a:pt x="3779" y="1803"/>
                  </a:cubicBezTo>
                  <a:cubicBezTo>
                    <a:pt x="4023" y="1803"/>
                    <a:pt x="4268" y="1846"/>
                    <a:pt x="4500" y="1929"/>
                  </a:cubicBezTo>
                  <a:cubicBezTo>
                    <a:pt x="4708" y="2002"/>
                    <a:pt x="4897" y="2112"/>
                    <a:pt x="5062" y="2253"/>
                  </a:cubicBezTo>
                  <a:lnTo>
                    <a:pt x="6305" y="1251"/>
                  </a:lnTo>
                  <a:cubicBezTo>
                    <a:pt x="6198" y="1028"/>
                    <a:pt x="6015" y="820"/>
                    <a:pt x="5749" y="630"/>
                  </a:cubicBezTo>
                  <a:cubicBezTo>
                    <a:pt x="5462" y="426"/>
                    <a:pt x="5141" y="273"/>
                    <a:pt x="4802" y="172"/>
                  </a:cubicBezTo>
                  <a:cubicBezTo>
                    <a:pt x="4442" y="59"/>
                    <a:pt x="4064" y="1"/>
                    <a:pt x="3683" y="1"/>
                  </a:cubicBezTo>
                  <a:cubicBezTo>
                    <a:pt x="3673" y="1"/>
                    <a:pt x="3664" y="1"/>
                    <a:pt x="3654" y="1"/>
                  </a:cubicBezTo>
                  <a:cubicBezTo>
                    <a:pt x="3637" y="1"/>
                    <a:pt x="3620" y="1"/>
                    <a:pt x="3604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4" name="Google Shape;10964;p40"/>
            <p:cNvSpPr/>
            <p:nvPr/>
          </p:nvSpPr>
          <p:spPr>
            <a:xfrm>
              <a:off x="4291525" y="2423475"/>
              <a:ext cx="191100" cy="190650"/>
            </a:xfrm>
            <a:custGeom>
              <a:avLst/>
              <a:gdLst/>
              <a:ahLst/>
              <a:cxnLst/>
              <a:rect l="l" t="t" r="r" b="b"/>
              <a:pathLst>
                <a:path w="7644" h="7626" extrusionOk="0">
                  <a:moveTo>
                    <a:pt x="4086" y="2466"/>
                  </a:moveTo>
                  <a:cubicBezTo>
                    <a:pt x="4097" y="2466"/>
                    <a:pt x="4109" y="2466"/>
                    <a:pt x="4121" y="2466"/>
                  </a:cubicBezTo>
                  <a:cubicBezTo>
                    <a:pt x="4129" y="2466"/>
                    <a:pt x="4137" y="2466"/>
                    <a:pt x="4145" y="2466"/>
                  </a:cubicBezTo>
                  <a:cubicBezTo>
                    <a:pt x="4345" y="2466"/>
                    <a:pt x="4541" y="2503"/>
                    <a:pt x="4729" y="2570"/>
                  </a:cubicBezTo>
                  <a:cubicBezTo>
                    <a:pt x="4885" y="2622"/>
                    <a:pt x="5028" y="2702"/>
                    <a:pt x="5157" y="2806"/>
                  </a:cubicBezTo>
                  <a:lnTo>
                    <a:pt x="3693" y="2622"/>
                  </a:lnTo>
                  <a:lnTo>
                    <a:pt x="3257" y="4718"/>
                  </a:lnTo>
                  <a:lnTo>
                    <a:pt x="4781" y="4901"/>
                  </a:lnTo>
                  <a:cubicBezTo>
                    <a:pt x="4756" y="4919"/>
                    <a:pt x="4732" y="4938"/>
                    <a:pt x="4704" y="4956"/>
                  </a:cubicBezTo>
                  <a:cubicBezTo>
                    <a:pt x="4521" y="5072"/>
                    <a:pt x="4265" y="5130"/>
                    <a:pt x="3938" y="5130"/>
                  </a:cubicBezTo>
                  <a:cubicBezTo>
                    <a:pt x="3927" y="5130"/>
                    <a:pt x="3917" y="5131"/>
                    <a:pt x="3907" y="5131"/>
                  </a:cubicBezTo>
                  <a:cubicBezTo>
                    <a:pt x="3691" y="5131"/>
                    <a:pt x="3480" y="5070"/>
                    <a:pt x="3296" y="4953"/>
                  </a:cubicBezTo>
                  <a:cubicBezTo>
                    <a:pt x="3107" y="4837"/>
                    <a:pt x="2954" y="4669"/>
                    <a:pt x="2853" y="4473"/>
                  </a:cubicBezTo>
                  <a:cubicBezTo>
                    <a:pt x="2743" y="4269"/>
                    <a:pt x="2688" y="4040"/>
                    <a:pt x="2691" y="3807"/>
                  </a:cubicBezTo>
                  <a:cubicBezTo>
                    <a:pt x="2688" y="3563"/>
                    <a:pt x="2750" y="3322"/>
                    <a:pt x="2875" y="3111"/>
                  </a:cubicBezTo>
                  <a:cubicBezTo>
                    <a:pt x="2994" y="2909"/>
                    <a:pt x="3165" y="2744"/>
                    <a:pt x="3373" y="2641"/>
                  </a:cubicBezTo>
                  <a:cubicBezTo>
                    <a:pt x="3594" y="2527"/>
                    <a:pt x="3838" y="2466"/>
                    <a:pt x="4086" y="2466"/>
                  </a:cubicBezTo>
                  <a:close/>
                  <a:moveTo>
                    <a:pt x="3964" y="661"/>
                  </a:moveTo>
                  <a:cubicBezTo>
                    <a:pt x="3976" y="661"/>
                    <a:pt x="3987" y="661"/>
                    <a:pt x="3999" y="661"/>
                  </a:cubicBezTo>
                  <a:lnTo>
                    <a:pt x="4002" y="661"/>
                  </a:lnTo>
                  <a:cubicBezTo>
                    <a:pt x="4356" y="661"/>
                    <a:pt x="4711" y="716"/>
                    <a:pt x="5050" y="820"/>
                  </a:cubicBezTo>
                  <a:cubicBezTo>
                    <a:pt x="5352" y="912"/>
                    <a:pt x="5639" y="1049"/>
                    <a:pt x="5899" y="1232"/>
                  </a:cubicBezTo>
                  <a:cubicBezTo>
                    <a:pt x="6015" y="1312"/>
                    <a:pt x="6119" y="1406"/>
                    <a:pt x="6210" y="1510"/>
                  </a:cubicBezTo>
                  <a:lnTo>
                    <a:pt x="5401" y="2167"/>
                  </a:lnTo>
                  <a:cubicBezTo>
                    <a:pt x="5260" y="2078"/>
                    <a:pt x="5114" y="2005"/>
                    <a:pt x="4958" y="1950"/>
                  </a:cubicBezTo>
                  <a:cubicBezTo>
                    <a:pt x="4697" y="1855"/>
                    <a:pt x="4425" y="1806"/>
                    <a:pt x="4146" y="1806"/>
                  </a:cubicBezTo>
                  <a:cubicBezTo>
                    <a:pt x="4138" y="1806"/>
                    <a:pt x="4130" y="1807"/>
                    <a:pt x="4121" y="1807"/>
                  </a:cubicBezTo>
                  <a:cubicBezTo>
                    <a:pt x="4109" y="1806"/>
                    <a:pt x="4097" y="1806"/>
                    <a:pt x="4084" y="1806"/>
                  </a:cubicBezTo>
                  <a:cubicBezTo>
                    <a:pt x="3730" y="1806"/>
                    <a:pt x="3380" y="1892"/>
                    <a:pt x="3067" y="2057"/>
                  </a:cubicBezTo>
                  <a:cubicBezTo>
                    <a:pt x="2753" y="2219"/>
                    <a:pt x="2487" y="2469"/>
                    <a:pt x="2307" y="2772"/>
                  </a:cubicBezTo>
                  <a:cubicBezTo>
                    <a:pt x="2120" y="3087"/>
                    <a:pt x="2026" y="3447"/>
                    <a:pt x="2032" y="3810"/>
                  </a:cubicBezTo>
                  <a:cubicBezTo>
                    <a:pt x="2029" y="4150"/>
                    <a:pt x="2111" y="4483"/>
                    <a:pt x="2267" y="4782"/>
                  </a:cubicBezTo>
                  <a:cubicBezTo>
                    <a:pt x="2423" y="5081"/>
                    <a:pt x="2655" y="5335"/>
                    <a:pt x="2942" y="5515"/>
                  </a:cubicBezTo>
                  <a:cubicBezTo>
                    <a:pt x="3237" y="5701"/>
                    <a:pt x="3576" y="5796"/>
                    <a:pt x="3921" y="5796"/>
                  </a:cubicBezTo>
                  <a:cubicBezTo>
                    <a:pt x="3927" y="5796"/>
                    <a:pt x="3932" y="5796"/>
                    <a:pt x="3938" y="5796"/>
                  </a:cubicBezTo>
                  <a:cubicBezTo>
                    <a:pt x="4393" y="5796"/>
                    <a:pt x="4772" y="5701"/>
                    <a:pt x="5062" y="5515"/>
                  </a:cubicBezTo>
                  <a:cubicBezTo>
                    <a:pt x="5370" y="5319"/>
                    <a:pt x="5572" y="5054"/>
                    <a:pt x="5664" y="4730"/>
                  </a:cubicBezTo>
                  <a:lnTo>
                    <a:pt x="5771" y="4354"/>
                  </a:lnTo>
                  <a:lnTo>
                    <a:pt x="4054" y="4150"/>
                  </a:lnTo>
                  <a:lnTo>
                    <a:pt x="4216" y="3358"/>
                  </a:lnTo>
                  <a:lnTo>
                    <a:pt x="6675" y="3664"/>
                  </a:lnTo>
                  <a:cubicBezTo>
                    <a:pt x="6736" y="3875"/>
                    <a:pt x="6766" y="4092"/>
                    <a:pt x="6766" y="4311"/>
                  </a:cubicBezTo>
                  <a:cubicBezTo>
                    <a:pt x="6766" y="4770"/>
                    <a:pt x="6641" y="5222"/>
                    <a:pt x="6400" y="5610"/>
                  </a:cubicBezTo>
                  <a:cubicBezTo>
                    <a:pt x="6152" y="6019"/>
                    <a:pt x="5801" y="6358"/>
                    <a:pt x="5383" y="6593"/>
                  </a:cubicBezTo>
                  <a:cubicBezTo>
                    <a:pt x="4954" y="6838"/>
                    <a:pt x="4466" y="6966"/>
                    <a:pt x="3973" y="6966"/>
                  </a:cubicBezTo>
                  <a:cubicBezTo>
                    <a:pt x="3968" y="6966"/>
                    <a:pt x="3962" y="6966"/>
                    <a:pt x="3956" y="6966"/>
                  </a:cubicBezTo>
                  <a:cubicBezTo>
                    <a:pt x="3409" y="6966"/>
                    <a:pt x="2875" y="6819"/>
                    <a:pt x="2407" y="6538"/>
                  </a:cubicBezTo>
                  <a:cubicBezTo>
                    <a:pt x="1931" y="6257"/>
                    <a:pt x="1537" y="5857"/>
                    <a:pt x="1262" y="5381"/>
                  </a:cubicBezTo>
                  <a:cubicBezTo>
                    <a:pt x="978" y="4895"/>
                    <a:pt x="831" y="4342"/>
                    <a:pt x="834" y="3780"/>
                  </a:cubicBezTo>
                  <a:cubicBezTo>
                    <a:pt x="825" y="2665"/>
                    <a:pt x="1418" y="1633"/>
                    <a:pt x="2386" y="1080"/>
                  </a:cubicBezTo>
                  <a:cubicBezTo>
                    <a:pt x="2868" y="804"/>
                    <a:pt x="3411" y="661"/>
                    <a:pt x="3964" y="661"/>
                  </a:cubicBezTo>
                  <a:close/>
                  <a:moveTo>
                    <a:pt x="3949" y="1"/>
                  </a:moveTo>
                  <a:cubicBezTo>
                    <a:pt x="3285" y="1"/>
                    <a:pt x="2631" y="178"/>
                    <a:pt x="2056" y="508"/>
                  </a:cubicBezTo>
                  <a:cubicBezTo>
                    <a:pt x="1482" y="835"/>
                    <a:pt x="1005" y="1309"/>
                    <a:pt x="675" y="1883"/>
                  </a:cubicBezTo>
                  <a:cubicBezTo>
                    <a:pt x="0" y="3071"/>
                    <a:pt x="6" y="4528"/>
                    <a:pt x="691" y="5714"/>
                  </a:cubicBezTo>
                  <a:cubicBezTo>
                    <a:pt x="1021" y="6288"/>
                    <a:pt x="1497" y="6767"/>
                    <a:pt x="2068" y="7106"/>
                  </a:cubicBezTo>
                  <a:cubicBezTo>
                    <a:pt x="2640" y="7449"/>
                    <a:pt x="3290" y="7626"/>
                    <a:pt x="3956" y="7626"/>
                  </a:cubicBezTo>
                  <a:cubicBezTo>
                    <a:pt x="3962" y="7626"/>
                    <a:pt x="3968" y="7626"/>
                    <a:pt x="3974" y="7626"/>
                  </a:cubicBezTo>
                  <a:cubicBezTo>
                    <a:pt x="4582" y="7626"/>
                    <a:pt x="5183" y="7470"/>
                    <a:pt x="5713" y="7168"/>
                  </a:cubicBezTo>
                  <a:cubicBezTo>
                    <a:pt x="6229" y="6877"/>
                    <a:pt x="6659" y="6459"/>
                    <a:pt x="6968" y="5952"/>
                  </a:cubicBezTo>
                  <a:cubicBezTo>
                    <a:pt x="7270" y="5457"/>
                    <a:pt x="7429" y="4889"/>
                    <a:pt x="7429" y="4308"/>
                  </a:cubicBezTo>
                  <a:cubicBezTo>
                    <a:pt x="7429" y="4018"/>
                    <a:pt x="7387" y="3731"/>
                    <a:pt x="7304" y="3453"/>
                  </a:cubicBezTo>
                  <a:lnTo>
                    <a:pt x="7643" y="3114"/>
                  </a:lnTo>
                  <a:lnTo>
                    <a:pt x="5593" y="2857"/>
                  </a:lnTo>
                  <a:lnTo>
                    <a:pt x="7060" y="1675"/>
                  </a:lnTo>
                  <a:lnTo>
                    <a:pt x="6947" y="1440"/>
                  </a:lnTo>
                  <a:cubicBezTo>
                    <a:pt x="6818" y="1168"/>
                    <a:pt x="6595" y="915"/>
                    <a:pt x="6287" y="692"/>
                  </a:cubicBezTo>
                  <a:cubicBezTo>
                    <a:pt x="5969" y="469"/>
                    <a:pt x="5618" y="298"/>
                    <a:pt x="5245" y="188"/>
                  </a:cubicBezTo>
                  <a:cubicBezTo>
                    <a:pt x="4851" y="65"/>
                    <a:pt x="4440" y="1"/>
                    <a:pt x="4028" y="1"/>
                  </a:cubicBezTo>
                  <a:cubicBezTo>
                    <a:pt x="4018" y="1"/>
                    <a:pt x="4008" y="1"/>
                    <a:pt x="3999" y="1"/>
                  </a:cubicBezTo>
                  <a:cubicBezTo>
                    <a:pt x="3982" y="1"/>
                    <a:pt x="3965" y="1"/>
                    <a:pt x="3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5" name="Google Shape;10965;p40"/>
            <p:cNvSpPr/>
            <p:nvPr/>
          </p:nvSpPr>
          <p:spPr>
            <a:xfrm>
              <a:off x="4482125" y="2432200"/>
              <a:ext cx="176125" cy="173850"/>
            </a:xfrm>
            <a:custGeom>
              <a:avLst/>
              <a:gdLst/>
              <a:ahLst/>
              <a:cxnLst/>
              <a:rect l="l" t="t" r="r" b="b"/>
              <a:pathLst>
                <a:path w="7045" h="6954" extrusionOk="0">
                  <a:moveTo>
                    <a:pt x="3531" y="1812"/>
                  </a:moveTo>
                  <a:cubicBezTo>
                    <a:pt x="3822" y="1812"/>
                    <a:pt x="4112" y="1885"/>
                    <a:pt x="4369" y="2023"/>
                  </a:cubicBezTo>
                  <a:cubicBezTo>
                    <a:pt x="4623" y="2160"/>
                    <a:pt x="4833" y="2362"/>
                    <a:pt x="4983" y="2609"/>
                  </a:cubicBezTo>
                  <a:cubicBezTo>
                    <a:pt x="5136" y="2860"/>
                    <a:pt x="5215" y="3147"/>
                    <a:pt x="5212" y="3440"/>
                  </a:cubicBezTo>
                  <a:cubicBezTo>
                    <a:pt x="5215" y="3746"/>
                    <a:pt x="5133" y="4045"/>
                    <a:pt x="4974" y="4305"/>
                  </a:cubicBezTo>
                  <a:cubicBezTo>
                    <a:pt x="4659" y="4818"/>
                    <a:pt x="4100" y="5129"/>
                    <a:pt x="3495" y="5132"/>
                  </a:cubicBezTo>
                  <a:cubicBezTo>
                    <a:pt x="3490" y="5132"/>
                    <a:pt x="3484" y="5132"/>
                    <a:pt x="3479" y="5132"/>
                  </a:cubicBezTo>
                  <a:cubicBezTo>
                    <a:pt x="3191" y="5132"/>
                    <a:pt x="2907" y="5053"/>
                    <a:pt x="2658" y="4906"/>
                  </a:cubicBezTo>
                  <a:cubicBezTo>
                    <a:pt x="2411" y="4760"/>
                    <a:pt x="2203" y="4549"/>
                    <a:pt x="2057" y="4298"/>
                  </a:cubicBezTo>
                  <a:cubicBezTo>
                    <a:pt x="1907" y="4045"/>
                    <a:pt x="1831" y="3755"/>
                    <a:pt x="1834" y="3458"/>
                  </a:cubicBezTo>
                  <a:cubicBezTo>
                    <a:pt x="1827" y="3168"/>
                    <a:pt x="1904" y="2878"/>
                    <a:pt x="2054" y="2628"/>
                  </a:cubicBezTo>
                  <a:cubicBezTo>
                    <a:pt x="2197" y="2377"/>
                    <a:pt x="2408" y="2172"/>
                    <a:pt x="2658" y="2032"/>
                  </a:cubicBezTo>
                  <a:cubicBezTo>
                    <a:pt x="2916" y="1888"/>
                    <a:pt x="3203" y="1812"/>
                    <a:pt x="3496" y="1812"/>
                  </a:cubicBezTo>
                  <a:cubicBezTo>
                    <a:pt x="3502" y="1812"/>
                    <a:pt x="3508" y="1812"/>
                    <a:pt x="3514" y="1812"/>
                  </a:cubicBezTo>
                  <a:cubicBezTo>
                    <a:pt x="3520" y="1812"/>
                    <a:pt x="3526" y="1812"/>
                    <a:pt x="3531" y="1812"/>
                  </a:cubicBezTo>
                  <a:close/>
                  <a:moveTo>
                    <a:pt x="3589" y="0"/>
                  </a:moveTo>
                  <a:cubicBezTo>
                    <a:pt x="3578" y="0"/>
                    <a:pt x="3567" y="0"/>
                    <a:pt x="3556" y="1"/>
                  </a:cubicBezTo>
                  <a:cubicBezTo>
                    <a:pt x="3551" y="1"/>
                    <a:pt x="3545" y="1"/>
                    <a:pt x="3539" y="1"/>
                  </a:cubicBezTo>
                  <a:cubicBezTo>
                    <a:pt x="2928" y="1"/>
                    <a:pt x="2327" y="162"/>
                    <a:pt x="1797" y="471"/>
                  </a:cubicBezTo>
                  <a:cubicBezTo>
                    <a:pt x="1259" y="776"/>
                    <a:pt x="810" y="1210"/>
                    <a:pt x="490" y="1739"/>
                  </a:cubicBezTo>
                  <a:cubicBezTo>
                    <a:pt x="169" y="2252"/>
                    <a:pt x="1" y="2844"/>
                    <a:pt x="1" y="3449"/>
                  </a:cubicBezTo>
                  <a:cubicBezTo>
                    <a:pt x="1" y="4057"/>
                    <a:pt x="172" y="4653"/>
                    <a:pt x="490" y="5169"/>
                  </a:cubicBezTo>
                  <a:cubicBezTo>
                    <a:pt x="810" y="5701"/>
                    <a:pt x="1256" y="6147"/>
                    <a:pt x="1794" y="6464"/>
                  </a:cubicBezTo>
                  <a:cubicBezTo>
                    <a:pt x="2332" y="6790"/>
                    <a:pt x="2937" y="6953"/>
                    <a:pt x="3543" y="6953"/>
                  </a:cubicBezTo>
                  <a:cubicBezTo>
                    <a:pt x="4142" y="6953"/>
                    <a:pt x="4740" y="6794"/>
                    <a:pt x="5273" y="6473"/>
                  </a:cubicBezTo>
                  <a:cubicBezTo>
                    <a:pt x="5808" y="6162"/>
                    <a:pt x="6251" y="5716"/>
                    <a:pt x="6562" y="5184"/>
                  </a:cubicBezTo>
                  <a:cubicBezTo>
                    <a:pt x="6880" y="4659"/>
                    <a:pt x="7045" y="4054"/>
                    <a:pt x="7045" y="3440"/>
                  </a:cubicBezTo>
                  <a:cubicBezTo>
                    <a:pt x="7045" y="2838"/>
                    <a:pt x="6880" y="2249"/>
                    <a:pt x="6568" y="1733"/>
                  </a:cubicBezTo>
                  <a:cubicBezTo>
                    <a:pt x="6257" y="1210"/>
                    <a:pt x="5817" y="776"/>
                    <a:pt x="5291" y="471"/>
                  </a:cubicBezTo>
                  <a:cubicBezTo>
                    <a:pt x="4775" y="165"/>
                    <a:pt x="4189" y="0"/>
                    <a:pt x="3589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6" name="Google Shape;10966;p40"/>
            <p:cNvSpPr/>
            <p:nvPr/>
          </p:nvSpPr>
          <p:spPr>
            <a:xfrm>
              <a:off x="4473875" y="2423875"/>
              <a:ext cx="192700" cy="190475"/>
            </a:xfrm>
            <a:custGeom>
              <a:avLst/>
              <a:gdLst/>
              <a:ahLst/>
              <a:cxnLst/>
              <a:rect l="l" t="t" r="r" b="b"/>
              <a:pathLst>
                <a:path w="7708" h="7619" extrusionOk="0">
                  <a:moveTo>
                    <a:pt x="3877" y="2478"/>
                  </a:moveTo>
                  <a:cubicBezTo>
                    <a:pt x="4107" y="2478"/>
                    <a:pt x="4336" y="2538"/>
                    <a:pt x="4540" y="2646"/>
                  </a:cubicBezTo>
                  <a:cubicBezTo>
                    <a:pt x="4742" y="2756"/>
                    <a:pt x="4913" y="2918"/>
                    <a:pt x="5032" y="3116"/>
                  </a:cubicBezTo>
                  <a:cubicBezTo>
                    <a:pt x="5151" y="3312"/>
                    <a:pt x="5215" y="3541"/>
                    <a:pt x="5212" y="3773"/>
                  </a:cubicBezTo>
                  <a:cubicBezTo>
                    <a:pt x="5215" y="4017"/>
                    <a:pt x="5151" y="4256"/>
                    <a:pt x="5023" y="4463"/>
                  </a:cubicBezTo>
                  <a:cubicBezTo>
                    <a:pt x="4766" y="4879"/>
                    <a:pt x="4314" y="5132"/>
                    <a:pt x="3825" y="5132"/>
                  </a:cubicBezTo>
                  <a:cubicBezTo>
                    <a:pt x="3820" y="5133"/>
                    <a:pt x="3814" y="5133"/>
                    <a:pt x="3809" y="5133"/>
                  </a:cubicBezTo>
                  <a:cubicBezTo>
                    <a:pt x="3579" y="5133"/>
                    <a:pt x="3356" y="5072"/>
                    <a:pt x="3159" y="4955"/>
                  </a:cubicBezTo>
                  <a:cubicBezTo>
                    <a:pt x="2958" y="4836"/>
                    <a:pt x="2790" y="4668"/>
                    <a:pt x="2674" y="4463"/>
                  </a:cubicBezTo>
                  <a:cubicBezTo>
                    <a:pt x="2552" y="4262"/>
                    <a:pt x="2490" y="4027"/>
                    <a:pt x="2493" y="3791"/>
                  </a:cubicBezTo>
                  <a:cubicBezTo>
                    <a:pt x="2490" y="3559"/>
                    <a:pt x="2548" y="3327"/>
                    <a:pt x="2668" y="3129"/>
                  </a:cubicBezTo>
                  <a:cubicBezTo>
                    <a:pt x="2784" y="2930"/>
                    <a:pt x="2952" y="2765"/>
                    <a:pt x="3153" y="2652"/>
                  </a:cubicBezTo>
                  <a:cubicBezTo>
                    <a:pt x="3354" y="2538"/>
                    <a:pt x="3581" y="2478"/>
                    <a:pt x="3811" y="2478"/>
                  </a:cubicBezTo>
                  <a:cubicBezTo>
                    <a:pt x="3822" y="2478"/>
                    <a:pt x="3833" y="2478"/>
                    <a:pt x="3844" y="2478"/>
                  </a:cubicBezTo>
                  <a:cubicBezTo>
                    <a:pt x="3855" y="2478"/>
                    <a:pt x="3866" y="2478"/>
                    <a:pt x="3877" y="2478"/>
                  </a:cubicBezTo>
                  <a:close/>
                  <a:moveTo>
                    <a:pt x="3861" y="1812"/>
                  </a:moveTo>
                  <a:cubicBezTo>
                    <a:pt x="3855" y="1812"/>
                    <a:pt x="3850" y="1812"/>
                    <a:pt x="3844" y="1812"/>
                  </a:cubicBezTo>
                  <a:cubicBezTo>
                    <a:pt x="3838" y="1812"/>
                    <a:pt x="3832" y="1812"/>
                    <a:pt x="3826" y="1812"/>
                  </a:cubicBezTo>
                  <a:cubicBezTo>
                    <a:pt x="3475" y="1812"/>
                    <a:pt x="3130" y="1903"/>
                    <a:pt x="2826" y="2078"/>
                  </a:cubicBezTo>
                  <a:cubicBezTo>
                    <a:pt x="2206" y="2423"/>
                    <a:pt x="1825" y="3080"/>
                    <a:pt x="1831" y="3791"/>
                  </a:cubicBezTo>
                  <a:cubicBezTo>
                    <a:pt x="1828" y="4146"/>
                    <a:pt x="1922" y="4494"/>
                    <a:pt x="2102" y="4799"/>
                  </a:cubicBezTo>
                  <a:cubicBezTo>
                    <a:pt x="2274" y="5099"/>
                    <a:pt x="2524" y="5349"/>
                    <a:pt x="2820" y="5523"/>
                  </a:cubicBezTo>
                  <a:cubicBezTo>
                    <a:pt x="3121" y="5701"/>
                    <a:pt x="3460" y="5795"/>
                    <a:pt x="3809" y="5795"/>
                  </a:cubicBezTo>
                  <a:cubicBezTo>
                    <a:pt x="3814" y="5795"/>
                    <a:pt x="3820" y="5795"/>
                    <a:pt x="3825" y="5795"/>
                  </a:cubicBezTo>
                  <a:lnTo>
                    <a:pt x="3825" y="5792"/>
                  </a:lnTo>
                  <a:cubicBezTo>
                    <a:pt x="4543" y="5792"/>
                    <a:pt x="5209" y="5420"/>
                    <a:pt x="5588" y="4809"/>
                  </a:cubicBezTo>
                  <a:cubicBezTo>
                    <a:pt x="5777" y="4497"/>
                    <a:pt x="5878" y="4137"/>
                    <a:pt x="5875" y="3773"/>
                  </a:cubicBezTo>
                  <a:cubicBezTo>
                    <a:pt x="5878" y="3419"/>
                    <a:pt x="5780" y="3071"/>
                    <a:pt x="5597" y="2768"/>
                  </a:cubicBezTo>
                  <a:cubicBezTo>
                    <a:pt x="5417" y="2472"/>
                    <a:pt x="5160" y="2231"/>
                    <a:pt x="4855" y="2066"/>
                  </a:cubicBezTo>
                  <a:cubicBezTo>
                    <a:pt x="4551" y="1900"/>
                    <a:pt x="4210" y="1812"/>
                    <a:pt x="3861" y="1812"/>
                  </a:cubicBezTo>
                  <a:close/>
                  <a:moveTo>
                    <a:pt x="3903" y="663"/>
                  </a:moveTo>
                  <a:cubicBezTo>
                    <a:pt x="4450" y="663"/>
                    <a:pt x="4985" y="810"/>
                    <a:pt x="5453" y="1088"/>
                  </a:cubicBezTo>
                  <a:cubicBezTo>
                    <a:pt x="5930" y="1366"/>
                    <a:pt x="6330" y="1760"/>
                    <a:pt x="6614" y="2234"/>
                  </a:cubicBezTo>
                  <a:cubicBezTo>
                    <a:pt x="6895" y="2698"/>
                    <a:pt x="7045" y="3229"/>
                    <a:pt x="7042" y="3773"/>
                  </a:cubicBezTo>
                  <a:cubicBezTo>
                    <a:pt x="7045" y="4326"/>
                    <a:pt x="6892" y="4870"/>
                    <a:pt x="6608" y="5346"/>
                  </a:cubicBezTo>
                  <a:cubicBezTo>
                    <a:pt x="6324" y="5832"/>
                    <a:pt x="5921" y="6235"/>
                    <a:pt x="5435" y="6519"/>
                  </a:cubicBezTo>
                  <a:cubicBezTo>
                    <a:pt x="4953" y="6808"/>
                    <a:pt x="4411" y="6953"/>
                    <a:pt x="3869" y="6953"/>
                  </a:cubicBezTo>
                  <a:cubicBezTo>
                    <a:pt x="3323" y="6953"/>
                    <a:pt x="2776" y="6806"/>
                    <a:pt x="2292" y="6513"/>
                  </a:cubicBezTo>
                  <a:cubicBezTo>
                    <a:pt x="1806" y="6223"/>
                    <a:pt x="1397" y="5814"/>
                    <a:pt x="1104" y="5328"/>
                  </a:cubicBezTo>
                  <a:cubicBezTo>
                    <a:pt x="816" y="4864"/>
                    <a:pt x="664" y="4329"/>
                    <a:pt x="664" y="3782"/>
                  </a:cubicBezTo>
                  <a:cubicBezTo>
                    <a:pt x="661" y="3239"/>
                    <a:pt x="813" y="2707"/>
                    <a:pt x="1101" y="2243"/>
                  </a:cubicBezTo>
                  <a:cubicBezTo>
                    <a:pt x="1394" y="1766"/>
                    <a:pt x="1803" y="1369"/>
                    <a:pt x="2292" y="1091"/>
                  </a:cubicBezTo>
                  <a:cubicBezTo>
                    <a:pt x="2773" y="813"/>
                    <a:pt x="3316" y="663"/>
                    <a:pt x="3870" y="663"/>
                  </a:cubicBezTo>
                  <a:cubicBezTo>
                    <a:pt x="3875" y="663"/>
                    <a:pt x="3881" y="663"/>
                    <a:pt x="3886" y="663"/>
                  </a:cubicBezTo>
                  <a:cubicBezTo>
                    <a:pt x="3892" y="663"/>
                    <a:pt x="3898" y="663"/>
                    <a:pt x="3903" y="663"/>
                  </a:cubicBezTo>
                  <a:close/>
                  <a:moveTo>
                    <a:pt x="3873" y="1"/>
                  </a:moveTo>
                  <a:cubicBezTo>
                    <a:pt x="3200" y="1"/>
                    <a:pt x="2544" y="181"/>
                    <a:pt x="1965" y="517"/>
                  </a:cubicBezTo>
                  <a:cubicBezTo>
                    <a:pt x="1379" y="850"/>
                    <a:pt x="890" y="1323"/>
                    <a:pt x="538" y="1898"/>
                  </a:cubicBezTo>
                  <a:cubicBezTo>
                    <a:pt x="187" y="2463"/>
                    <a:pt x="1" y="3116"/>
                    <a:pt x="1" y="3782"/>
                  </a:cubicBezTo>
                  <a:cubicBezTo>
                    <a:pt x="1" y="4448"/>
                    <a:pt x="187" y="5102"/>
                    <a:pt x="535" y="5670"/>
                  </a:cubicBezTo>
                  <a:cubicBezTo>
                    <a:pt x="884" y="6250"/>
                    <a:pt x="1369" y="6736"/>
                    <a:pt x="1953" y="7084"/>
                  </a:cubicBezTo>
                  <a:cubicBezTo>
                    <a:pt x="2530" y="7433"/>
                    <a:pt x="3193" y="7619"/>
                    <a:pt x="3871" y="7619"/>
                  </a:cubicBezTo>
                  <a:cubicBezTo>
                    <a:pt x="4540" y="7619"/>
                    <a:pt x="5200" y="7436"/>
                    <a:pt x="5774" y="7090"/>
                  </a:cubicBezTo>
                  <a:cubicBezTo>
                    <a:pt x="6355" y="6748"/>
                    <a:pt x="6837" y="6266"/>
                    <a:pt x="7179" y="5685"/>
                  </a:cubicBezTo>
                  <a:cubicBezTo>
                    <a:pt x="7525" y="5108"/>
                    <a:pt x="7708" y="4448"/>
                    <a:pt x="7705" y="3773"/>
                  </a:cubicBezTo>
                  <a:cubicBezTo>
                    <a:pt x="7708" y="3110"/>
                    <a:pt x="7528" y="2463"/>
                    <a:pt x="7182" y="1894"/>
                  </a:cubicBezTo>
                  <a:cubicBezTo>
                    <a:pt x="6843" y="1326"/>
                    <a:pt x="6364" y="853"/>
                    <a:pt x="5789" y="517"/>
                  </a:cubicBezTo>
                  <a:cubicBezTo>
                    <a:pt x="5220" y="181"/>
                    <a:pt x="4569" y="1"/>
                    <a:pt x="3906" y="1"/>
                  </a:cubicBezTo>
                  <a:cubicBezTo>
                    <a:pt x="3901" y="1"/>
                    <a:pt x="3895" y="1"/>
                    <a:pt x="3889" y="1"/>
                  </a:cubicBezTo>
                  <a:cubicBezTo>
                    <a:pt x="3884" y="1"/>
                    <a:pt x="3878" y="1"/>
                    <a:pt x="3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7" name="Google Shape;10967;p40"/>
            <p:cNvSpPr/>
            <p:nvPr/>
          </p:nvSpPr>
          <p:spPr>
            <a:xfrm>
              <a:off x="4664800" y="2435250"/>
              <a:ext cx="48225" cy="106950"/>
            </a:xfrm>
            <a:custGeom>
              <a:avLst/>
              <a:gdLst/>
              <a:ahLst/>
              <a:cxnLst/>
              <a:rect l="l" t="t" r="r" b="b"/>
              <a:pathLst>
                <a:path w="1929" h="4278" extrusionOk="0">
                  <a:moveTo>
                    <a:pt x="1" y="1"/>
                  </a:moveTo>
                  <a:lnTo>
                    <a:pt x="184" y="4277"/>
                  </a:lnTo>
                  <a:lnTo>
                    <a:pt x="1919" y="4128"/>
                  </a:lnTo>
                  <a:lnTo>
                    <a:pt x="1928" y="1"/>
                  </a:ln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8" name="Google Shape;10968;p40"/>
            <p:cNvSpPr/>
            <p:nvPr/>
          </p:nvSpPr>
          <p:spPr>
            <a:xfrm>
              <a:off x="4656175" y="2427000"/>
              <a:ext cx="65175" cy="124200"/>
            </a:xfrm>
            <a:custGeom>
              <a:avLst/>
              <a:gdLst/>
              <a:ahLst/>
              <a:cxnLst/>
              <a:rect l="l" t="t" r="r" b="b"/>
              <a:pathLst>
                <a:path w="2607" h="4968" extrusionOk="0">
                  <a:moveTo>
                    <a:pt x="691" y="661"/>
                  </a:moveTo>
                  <a:lnTo>
                    <a:pt x="1940" y="664"/>
                  </a:lnTo>
                  <a:lnTo>
                    <a:pt x="1934" y="4158"/>
                  </a:lnTo>
                  <a:lnTo>
                    <a:pt x="847" y="4250"/>
                  </a:lnTo>
                  <a:lnTo>
                    <a:pt x="691" y="661"/>
                  </a:lnTo>
                  <a:close/>
                  <a:moveTo>
                    <a:pt x="0" y="1"/>
                  </a:moveTo>
                  <a:lnTo>
                    <a:pt x="214" y="4968"/>
                  </a:lnTo>
                  <a:lnTo>
                    <a:pt x="2594" y="4763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9" name="Google Shape;10969;p40"/>
            <p:cNvSpPr/>
            <p:nvPr/>
          </p:nvSpPr>
          <p:spPr>
            <a:xfrm>
              <a:off x="4666950" y="2549250"/>
              <a:ext cx="49125" cy="48850"/>
            </a:xfrm>
            <a:custGeom>
              <a:avLst/>
              <a:gdLst/>
              <a:ahLst/>
              <a:cxnLst/>
              <a:rect l="l" t="t" r="r" b="b"/>
              <a:pathLst>
                <a:path w="1965" h="1954" extrusionOk="0">
                  <a:moveTo>
                    <a:pt x="1066" y="1"/>
                  </a:moveTo>
                  <a:cubicBezTo>
                    <a:pt x="1055" y="1"/>
                    <a:pt x="1044" y="1"/>
                    <a:pt x="1033" y="1"/>
                  </a:cubicBezTo>
                  <a:cubicBezTo>
                    <a:pt x="855" y="1"/>
                    <a:pt x="684" y="44"/>
                    <a:pt x="532" y="127"/>
                  </a:cubicBezTo>
                  <a:cubicBezTo>
                    <a:pt x="376" y="209"/>
                    <a:pt x="244" y="331"/>
                    <a:pt x="150" y="481"/>
                  </a:cubicBezTo>
                  <a:cubicBezTo>
                    <a:pt x="52" y="625"/>
                    <a:pt x="3" y="796"/>
                    <a:pt x="3" y="970"/>
                  </a:cubicBezTo>
                  <a:cubicBezTo>
                    <a:pt x="0" y="1226"/>
                    <a:pt x="101" y="1477"/>
                    <a:pt x="284" y="1660"/>
                  </a:cubicBezTo>
                  <a:cubicBezTo>
                    <a:pt x="462" y="1847"/>
                    <a:pt x="710" y="1954"/>
                    <a:pt x="968" y="1954"/>
                  </a:cubicBezTo>
                  <a:cubicBezTo>
                    <a:pt x="975" y="1954"/>
                    <a:pt x="983" y="1953"/>
                    <a:pt x="990" y="1953"/>
                  </a:cubicBezTo>
                  <a:cubicBezTo>
                    <a:pt x="997" y="1953"/>
                    <a:pt x="1004" y="1954"/>
                    <a:pt x="1011" y="1954"/>
                  </a:cubicBezTo>
                  <a:cubicBezTo>
                    <a:pt x="1266" y="1954"/>
                    <a:pt x="1508" y="1847"/>
                    <a:pt x="1680" y="1660"/>
                  </a:cubicBezTo>
                  <a:cubicBezTo>
                    <a:pt x="1863" y="1468"/>
                    <a:pt x="1964" y="1208"/>
                    <a:pt x="1958" y="942"/>
                  </a:cubicBezTo>
                  <a:cubicBezTo>
                    <a:pt x="1958" y="655"/>
                    <a:pt x="1870" y="426"/>
                    <a:pt x="1689" y="255"/>
                  </a:cubicBezTo>
                  <a:cubicBezTo>
                    <a:pt x="1523" y="92"/>
                    <a:pt x="1299" y="1"/>
                    <a:pt x="1066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0" name="Google Shape;10970;p40"/>
            <p:cNvSpPr/>
            <p:nvPr/>
          </p:nvSpPr>
          <p:spPr>
            <a:xfrm>
              <a:off x="4658625" y="2540950"/>
              <a:ext cx="65700" cy="65475"/>
            </a:xfrm>
            <a:custGeom>
              <a:avLst/>
              <a:gdLst/>
              <a:ahLst/>
              <a:cxnLst/>
              <a:rect l="l" t="t" r="r" b="b"/>
              <a:pathLst>
                <a:path w="2628" h="2619" extrusionOk="0">
                  <a:moveTo>
                    <a:pt x="1388" y="663"/>
                  </a:moveTo>
                  <a:cubicBezTo>
                    <a:pt x="1539" y="663"/>
                    <a:pt x="1686" y="721"/>
                    <a:pt x="1796" y="828"/>
                  </a:cubicBezTo>
                  <a:cubicBezTo>
                    <a:pt x="1909" y="935"/>
                    <a:pt x="1961" y="1076"/>
                    <a:pt x="1961" y="1274"/>
                  </a:cubicBezTo>
                  <a:cubicBezTo>
                    <a:pt x="1967" y="1457"/>
                    <a:pt x="1900" y="1632"/>
                    <a:pt x="1775" y="1763"/>
                  </a:cubicBezTo>
                  <a:cubicBezTo>
                    <a:pt x="1663" y="1886"/>
                    <a:pt x="1507" y="1956"/>
                    <a:pt x="1343" y="1956"/>
                  </a:cubicBezTo>
                  <a:cubicBezTo>
                    <a:pt x="1337" y="1956"/>
                    <a:pt x="1330" y="1956"/>
                    <a:pt x="1323" y="1955"/>
                  </a:cubicBezTo>
                  <a:cubicBezTo>
                    <a:pt x="1316" y="1956"/>
                    <a:pt x="1309" y="1956"/>
                    <a:pt x="1302" y="1956"/>
                  </a:cubicBezTo>
                  <a:cubicBezTo>
                    <a:pt x="1135" y="1956"/>
                    <a:pt x="973" y="1886"/>
                    <a:pt x="858" y="1763"/>
                  </a:cubicBezTo>
                  <a:cubicBezTo>
                    <a:pt x="733" y="1641"/>
                    <a:pt x="666" y="1473"/>
                    <a:pt x="669" y="1302"/>
                  </a:cubicBezTo>
                  <a:cubicBezTo>
                    <a:pt x="666" y="1192"/>
                    <a:pt x="700" y="1085"/>
                    <a:pt x="761" y="993"/>
                  </a:cubicBezTo>
                  <a:cubicBezTo>
                    <a:pt x="825" y="889"/>
                    <a:pt x="913" y="807"/>
                    <a:pt x="1020" y="752"/>
                  </a:cubicBezTo>
                  <a:cubicBezTo>
                    <a:pt x="1127" y="694"/>
                    <a:pt x="1243" y="663"/>
                    <a:pt x="1366" y="663"/>
                  </a:cubicBezTo>
                  <a:cubicBezTo>
                    <a:pt x="1373" y="663"/>
                    <a:pt x="1381" y="663"/>
                    <a:pt x="1388" y="663"/>
                  </a:cubicBezTo>
                  <a:close/>
                  <a:moveTo>
                    <a:pt x="1388" y="0"/>
                  </a:moveTo>
                  <a:cubicBezTo>
                    <a:pt x="1381" y="0"/>
                    <a:pt x="1373" y="0"/>
                    <a:pt x="1366" y="0"/>
                  </a:cubicBezTo>
                  <a:cubicBezTo>
                    <a:pt x="895" y="3"/>
                    <a:pt x="458" y="239"/>
                    <a:pt x="202" y="633"/>
                  </a:cubicBezTo>
                  <a:cubicBezTo>
                    <a:pt x="73" y="831"/>
                    <a:pt x="3" y="1063"/>
                    <a:pt x="3" y="1302"/>
                  </a:cubicBezTo>
                  <a:cubicBezTo>
                    <a:pt x="0" y="1644"/>
                    <a:pt x="135" y="1977"/>
                    <a:pt x="376" y="2221"/>
                  </a:cubicBezTo>
                  <a:cubicBezTo>
                    <a:pt x="615" y="2475"/>
                    <a:pt x="951" y="2618"/>
                    <a:pt x="1298" y="2618"/>
                  </a:cubicBezTo>
                  <a:cubicBezTo>
                    <a:pt x="1305" y="2618"/>
                    <a:pt x="1313" y="2618"/>
                    <a:pt x="1320" y="2618"/>
                  </a:cubicBezTo>
                  <a:cubicBezTo>
                    <a:pt x="1327" y="2618"/>
                    <a:pt x="1334" y="2618"/>
                    <a:pt x="1341" y="2618"/>
                  </a:cubicBezTo>
                  <a:cubicBezTo>
                    <a:pt x="1688" y="2618"/>
                    <a:pt x="2018" y="2473"/>
                    <a:pt x="2254" y="2218"/>
                  </a:cubicBezTo>
                  <a:cubicBezTo>
                    <a:pt x="2496" y="1965"/>
                    <a:pt x="2627" y="1625"/>
                    <a:pt x="2621" y="1274"/>
                  </a:cubicBezTo>
                  <a:cubicBezTo>
                    <a:pt x="2621" y="895"/>
                    <a:pt x="2496" y="581"/>
                    <a:pt x="2248" y="349"/>
                  </a:cubicBezTo>
                  <a:cubicBezTo>
                    <a:pt x="2019" y="125"/>
                    <a:pt x="1707" y="0"/>
                    <a:pt x="1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1" name="Google Shape;10971;p40"/>
            <p:cNvSpPr/>
            <p:nvPr/>
          </p:nvSpPr>
          <p:spPr>
            <a:xfrm>
              <a:off x="4069825" y="2683025"/>
              <a:ext cx="219975" cy="100175"/>
            </a:xfrm>
            <a:custGeom>
              <a:avLst/>
              <a:gdLst/>
              <a:ahLst/>
              <a:cxnLst/>
              <a:rect l="l" t="t" r="r" b="b"/>
              <a:pathLst>
                <a:path w="8799" h="4007" extrusionOk="0">
                  <a:moveTo>
                    <a:pt x="3545" y="0"/>
                  </a:moveTo>
                  <a:cubicBezTo>
                    <a:pt x="1855" y="0"/>
                    <a:pt x="369" y="817"/>
                    <a:pt x="288" y="864"/>
                  </a:cubicBezTo>
                  <a:cubicBezTo>
                    <a:pt x="77" y="986"/>
                    <a:pt x="1" y="1258"/>
                    <a:pt x="123" y="1471"/>
                  </a:cubicBezTo>
                  <a:cubicBezTo>
                    <a:pt x="204" y="1620"/>
                    <a:pt x="358" y="1703"/>
                    <a:pt x="516" y="1703"/>
                  </a:cubicBezTo>
                  <a:cubicBezTo>
                    <a:pt x="589" y="1703"/>
                    <a:pt x="662" y="1685"/>
                    <a:pt x="731" y="1649"/>
                  </a:cubicBezTo>
                  <a:cubicBezTo>
                    <a:pt x="747" y="1639"/>
                    <a:pt x="2084" y="900"/>
                    <a:pt x="3541" y="900"/>
                  </a:cubicBezTo>
                  <a:cubicBezTo>
                    <a:pt x="3969" y="900"/>
                    <a:pt x="4408" y="964"/>
                    <a:pt x="4827" y="1129"/>
                  </a:cubicBezTo>
                  <a:cubicBezTo>
                    <a:pt x="5783" y="1505"/>
                    <a:pt x="6483" y="2370"/>
                    <a:pt x="6907" y="3692"/>
                  </a:cubicBezTo>
                  <a:cubicBezTo>
                    <a:pt x="6965" y="3879"/>
                    <a:pt x="7139" y="4007"/>
                    <a:pt x="7335" y="4007"/>
                  </a:cubicBezTo>
                  <a:cubicBezTo>
                    <a:pt x="7378" y="4007"/>
                    <a:pt x="7417" y="4001"/>
                    <a:pt x="7457" y="3988"/>
                  </a:cubicBezTo>
                  <a:lnTo>
                    <a:pt x="8416" y="3720"/>
                  </a:lnTo>
                  <a:cubicBezTo>
                    <a:pt x="8658" y="3652"/>
                    <a:pt x="8798" y="3405"/>
                    <a:pt x="8731" y="3164"/>
                  </a:cubicBezTo>
                  <a:cubicBezTo>
                    <a:pt x="8675" y="2966"/>
                    <a:pt x="8493" y="2835"/>
                    <a:pt x="8296" y="2835"/>
                  </a:cubicBezTo>
                  <a:cubicBezTo>
                    <a:pt x="8256" y="2835"/>
                    <a:pt x="8215" y="2841"/>
                    <a:pt x="8175" y="2852"/>
                  </a:cubicBezTo>
                  <a:lnTo>
                    <a:pt x="7622" y="3008"/>
                  </a:lnTo>
                  <a:cubicBezTo>
                    <a:pt x="7097" y="1642"/>
                    <a:pt x="6269" y="729"/>
                    <a:pt x="5157" y="289"/>
                  </a:cubicBezTo>
                  <a:cubicBezTo>
                    <a:pt x="4624" y="80"/>
                    <a:pt x="4075" y="0"/>
                    <a:pt x="3545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2" name="Google Shape;10972;p40"/>
            <p:cNvSpPr/>
            <p:nvPr/>
          </p:nvSpPr>
          <p:spPr>
            <a:xfrm>
              <a:off x="4122525" y="2705600"/>
              <a:ext cx="33400" cy="5125"/>
            </a:xfrm>
            <a:custGeom>
              <a:avLst/>
              <a:gdLst/>
              <a:ahLst/>
              <a:cxnLst/>
              <a:rect l="l" t="t" r="r" b="b"/>
              <a:pathLst>
                <a:path w="1336" h="205" extrusionOk="0">
                  <a:moveTo>
                    <a:pt x="1335" y="0"/>
                  </a:moveTo>
                  <a:cubicBezTo>
                    <a:pt x="883" y="12"/>
                    <a:pt x="434" y="83"/>
                    <a:pt x="0" y="205"/>
                  </a:cubicBezTo>
                  <a:lnTo>
                    <a:pt x="0" y="205"/>
                  </a:lnTo>
                  <a:cubicBezTo>
                    <a:pt x="434" y="83"/>
                    <a:pt x="883" y="12"/>
                    <a:pt x="1335" y="0"/>
                  </a:cubicBezTo>
                  <a:lnTo>
                    <a:pt x="1335" y="0"/>
                  </a:lnTo>
                </a:path>
              </a:pathLst>
            </a:custGeom>
            <a:solidFill>
              <a:srgbClr val="D8C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3" name="Google Shape;10973;p40"/>
            <p:cNvSpPr/>
            <p:nvPr/>
          </p:nvSpPr>
          <p:spPr>
            <a:xfrm>
              <a:off x="4122525" y="2683075"/>
              <a:ext cx="37750" cy="27650"/>
            </a:xfrm>
            <a:custGeom>
              <a:avLst/>
              <a:gdLst/>
              <a:ahLst/>
              <a:cxnLst/>
              <a:rect l="l" t="t" r="r" b="b"/>
              <a:pathLst>
                <a:path w="1510" h="1106" extrusionOk="0">
                  <a:moveTo>
                    <a:pt x="1436" y="0"/>
                  </a:moveTo>
                  <a:cubicBezTo>
                    <a:pt x="1106" y="0"/>
                    <a:pt x="779" y="28"/>
                    <a:pt x="455" y="83"/>
                  </a:cubicBezTo>
                  <a:cubicBezTo>
                    <a:pt x="355" y="434"/>
                    <a:pt x="208" y="770"/>
                    <a:pt x="16" y="1085"/>
                  </a:cubicBezTo>
                  <a:lnTo>
                    <a:pt x="0" y="1106"/>
                  </a:lnTo>
                  <a:cubicBezTo>
                    <a:pt x="437" y="984"/>
                    <a:pt x="886" y="913"/>
                    <a:pt x="1338" y="901"/>
                  </a:cubicBezTo>
                  <a:cubicBezTo>
                    <a:pt x="1415" y="602"/>
                    <a:pt x="1470" y="303"/>
                    <a:pt x="1509" y="0"/>
                  </a:cubicBezTo>
                  <a:close/>
                </a:path>
              </a:pathLst>
            </a:custGeom>
            <a:solidFill>
              <a:srgbClr val="0C9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4" name="Google Shape;10974;p40"/>
            <p:cNvSpPr/>
            <p:nvPr/>
          </p:nvSpPr>
          <p:spPr>
            <a:xfrm>
              <a:off x="3786200" y="2694100"/>
              <a:ext cx="197575" cy="127850"/>
            </a:xfrm>
            <a:custGeom>
              <a:avLst/>
              <a:gdLst/>
              <a:ahLst/>
              <a:cxnLst/>
              <a:rect l="l" t="t" r="r" b="b"/>
              <a:pathLst>
                <a:path w="7903" h="5114" extrusionOk="0">
                  <a:moveTo>
                    <a:pt x="7406" y="0"/>
                  </a:moveTo>
                  <a:cubicBezTo>
                    <a:pt x="7205" y="0"/>
                    <a:pt x="7022" y="134"/>
                    <a:pt x="6968" y="338"/>
                  </a:cubicBezTo>
                  <a:cubicBezTo>
                    <a:pt x="6962" y="363"/>
                    <a:pt x="6305" y="2828"/>
                    <a:pt x="4506" y="3652"/>
                  </a:cubicBezTo>
                  <a:cubicBezTo>
                    <a:pt x="4122" y="3830"/>
                    <a:pt x="3708" y="3918"/>
                    <a:pt x="3268" y="3918"/>
                  </a:cubicBezTo>
                  <a:cubicBezTo>
                    <a:pt x="2637" y="3918"/>
                    <a:pt x="1952" y="3737"/>
                    <a:pt x="1216" y="3377"/>
                  </a:cubicBezTo>
                  <a:cubicBezTo>
                    <a:pt x="1153" y="3346"/>
                    <a:pt x="1086" y="3331"/>
                    <a:pt x="1019" y="3331"/>
                  </a:cubicBezTo>
                  <a:cubicBezTo>
                    <a:pt x="858" y="3331"/>
                    <a:pt x="703" y="3419"/>
                    <a:pt x="621" y="3570"/>
                  </a:cubicBezTo>
                  <a:lnTo>
                    <a:pt x="150" y="4447"/>
                  </a:lnTo>
                  <a:cubicBezTo>
                    <a:pt x="0" y="4725"/>
                    <a:pt x="178" y="5067"/>
                    <a:pt x="489" y="5106"/>
                  </a:cubicBezTo>
                  <a:lnTo>
                    <a:pt x="492" y="5109"/>
                  </a:lnTo>
                  <a:cubicBezTo>
                    <a:pt x="511" y="5112"/>
                    <a:pt x="531" y="5113"/>
                    <a:pt x="550" y="5113"/>
                  </a:cubicBezTo>
                  <a:cubicBezTo>
                    <a:pt x="713" y="5113"/>
                    <a:pt x="868" y="5022"/>
                    <a:pt x="947" y="4874"/>
                  </a:cubicBezTo>
                  <a:lnTo>
                    <a:pt x="1219" y="4367"/>
                  </a:lnTo>
                  <a:cubicBezTo>
                    <a:pt x="1935" y="4670"/>
                    <a:pt x="2620" y="4822"/>
                    <a:pt x="3269" y="4822"/>
                  </a:cubicBezTo>
                  <a:cubicBezTo>
                    <a:pt x="3837" y="4822"/>
                    <a:pt x="4377" y="4705"/>
                    <a:pt x="4885" y="4471"/>
                  </a:cubicBezTo>
                  <a:cubicBezTo>
                    <a:pt x="7066" y="3469"/>
                    <a:pt x="7811" y="683"/>
                    <a:pt x="7842" y="564"/>
                  </a:cubicBezTo>
                  <a:cubicBezTo>
                    <a:pt x="7903" y="323"/>
                    <a:pt x="7759" y="78"/>
                    <a:pt x="7518" y="14"/>
                  </a:cubicBezTo>
                  <a:cubicBezTo>
                    <a:pt x="7480" y="5"/>
                    <a:pt x="7443" y="0"/>
                    <a:pt x="7406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5" name="Google Shape;10975;p40"/>
            <p:cNvSpPr/>
            <p:nvPr/>
          </p:nvSpPr>
          <p:spPr>
            <a:xfrm>
              <a:off x="3949850" y="2713775"/>
              <a:ext cx="6900" cy="15975"/>
            </a:xfrm>
            <a:custGeom>
              <a:avLst/>
              <a:gdLst/>
              <a:ahLst/>
              <a:cxnLst/>
              <a:rect l="l" t="t" r="r" b="b"/>
              <a:pathLst>
                <a:path w="276" h="639" extrusionOk="0">
                  <a:moveTo>
                    <a:pt x="276" y="0"/>
                  </a:moveTo>
                  <a:lnTo>
                    <a:pt x="276" y="0"/>
                  </a:lnTo>
                  <a:cubicBezTo>
                    <a:pt x="208" y="177"/>
                    <a:pt x="117" y="397"/>
                    <a:pt x="1" y="639"/>
                  </a:cubicBezTo>
                  <a:cubicBezTo>
                    <a:pt x="117" y="397"/>
                    <a:pt x="208" y="180"/>
                    <a:pt x="276" y="0"/>
                  </a:cubicBezTo>
                  <a:close/>
                </a:path>
              </a:pathLst>
            </a:custGeom>
            <a:solidFill>
              <a:srgbClr val="D8C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6" name="Google Shape;10976;p40"/>
            <p:cNvSpPr/>
            <p:nvPr/>
          </p:nvSpPr>
          <p:spPr>
            <a:xfrm>
              <a:off x="3949850" y="2713775"/>
              <a:ext cx="26375" cy="28650"/>
            </a:xfrm>
            <a:custGeom>
              <a:avLst/>
              <a:gdLst/>
              <a:ahLst/>
              <a:cxnLst/>
              <a:rect l="l" t="t" r="r" b="b"/>
              <a:pathLst>
                <a:path w="1055" h="1146" extrusionOk="0">
                  <a:moveTo>
                    <a:pt x="276" y="0"/>
                  </a:moveTo>
                  <a:cubicBezTo>
                    <a:pt x="208" y="177"/>
                    <a:pt x="117" y="397"/>
                    <a:pt x="1" y="639"/>
                  </a:cubicBezTo>
                  <a:cubicBezTo>
                    <a:pt x="248" y="816"/>
                    <a:pt x="499" y="987"/>
                    <a:pt x="755" y="1146"/>
                  </a:cubicBezTo>
                  <a:cubicBezTo>
                    <a:pt x="877" y="904"/>
                    <a:pt x="978" y="678"/>
                    <a:pt x="1055" y="483"/>
                  </a:cubicBezTo>
                  <a:cubicBezTo>
                    <a:pt x="783" y="342"/>
                    <a:pt x="523" y="180"/>
                    <a:pt x="276" y="0"/>
                  </a:cubicBezTo>
                  <a:close/>
                </a:path>
              </a:pathLst>
            </a:custGeom>
            <a:solidFill>
              <a:srgbClr val="0C9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7" name="Google Shape;10977;p40"/>
            <p:cNvSpPr/>
            <p:nvPr/>
          </p:nvSpPr>
          <p:spPr>
            <a:xfrm>
              <a:off x="3803600" y="2538750"/>
              <a:ext cx="209900" cy="95075"/>
            </a:xfrm>
            <a:custGeom>
              <a:avLst/>
              <a:gdLst/>
              <a:ahLst/>
              <a:cxnLst/>
              <a:rect l="l" t="t" r="r" b="b"/>
              <a:pathLst>
                <a:path w="8396" h="3803" extrusionOk="0">
                  <a:moveTo>
                    <a:pt x="4838" y="1"/>
                  </a:moveTo>
                  <a:cubicBezTo>
                    <a:pt x="4384" y="1"/>
                    <a:pt x="3943" y="67"/>
                    <a:pt x="3514" y="198"/>
                  </a:cubicBezTo>
                  <a:cubicBezTo>
                    <a:pt x="2048" y="647"/>
                    <a:pt x="1116" y="1756"/>
                    <a:pt x="658" y="2444"/>
                  </a:cubicBezTo>
                  <a:cubicBezTo>
                    <a:pt x="548" y="2471"/>
                    <a:pt x="474" y="2489"/>
                    <a:pt x="474" y="2489"/>
                  </a:cubicBezTo>
                  <a:cubicBezTo>
                    <a:pt x="474" y="2489"/>
                    <a:pt x="1" y="3329"/>
                    <a:pt x="187" y="3445"/>
                  </a:cubicBezTo>
                  <a:cubicBezTo>
                    <a:pt x="220" y="3463"/>
                    <a:pt x="248" y="3471"/>
                    <a:pt x="271" y="3471"/>
                  </a:cubicBezTo>
                  <a:cubicBezTo>
                    <a:pt x="296" y="3471"/>
                    <a:pt x="317" y="3463"/>
                    <a:pt x="334" y="3449"/>
                  </a:cubicBezTo>
                  <a:cubicBezTo>
                    <a:pt x="346" y="3470"/>
                    <a:pt x="361" y="3491"/>
                    <a:pt x="377" y="3510"/>
                  </a:cubicBezTo>
                  <a:cubicBezTo>
                    <a:pt x="368" y="3626"/>
                    <a:pt x="377" y="3748"/>
                    <a:pt x="462" y="3760"/>
                  </a:cubicBezTo>
                  <a:cubicBezTo>
                    <a:pt x="467" y="3761"/>
                    <a:pt x="471" y="3761"/>
                    <a:pt x="476" y="3761"/>
                  </a:cubicBezTo>
                  <a:cubicBezTo>
                    <a:pt x="526" y="3761"/>
                    <a:pt x="576" y="3716"/>
                    <a:pt x="624" y="3662"/>
                  </a:cubicBezTo>
                  <a:cubicBezTo>
                    <a:pt x="658" y="3668"/>
                    <a:pt x="691" y="3675"/>
                    <a:pt x="725" y="3675"/>
                  </a:cubicBezTo>
                  <a:cubicBezTo>
                    <a:pt x="740" y="3672"/>
                    <a:pt x="755" y="3672"/>
                    <a:pt x="771" y="3668"/>
                  </a:cubicBezTo>
                  <a:cubicBezTo>
                    <a:pt x="774" y="3745"/>
                    <a:pt x="792" y="3803"/>
                    <a:pt x="841" y="3803"/>
                  </a:cubicBezTo>
                  <a:cubicBezTo>
                    <a:pt x="978" y="3800"/>
                    <a:pt x="1061" y="3613"/>
                    <a:pt x="1153" y="3375"/>
                  </a:cubicBezTo>
                  <a:cubicBezTo>
                    <a:pt x="1162" y="3357"/>
                    <a:pt x="1174" y="3332"/>
                    <a:pt x="1192" y="3299"/>
                  </a:cubicBezTo>
                  <a:cubicBezTo>
                    <a:pt x="1252" y="3324"/>
                    <a:pt x="1340" y="3342"/>
                    <a:pt x="1472" y="3342"/>
                  </a:cubicBezTo>
                  <a:cubicBezTo>
                    <a:pt x="1482" y="3342"/>
                    <a:pt x="1493" y="3342"/>
                    <a:pt x="1504" y="3342"/>
                  </a:cubicBezTo>
                  <a:cubicBezTo>
                    <a:pt x="1599" y="3342"/>
                    <a:pt x="1547" y="3070"/>
                    <a:pt x="1482" y="2838"/>
                  </a:cubicBezTo>
                  <a:cubicBezTo>
                    <a:pt x="1889" y="2260"/>
                    <a:pt x="2646" y="1411"/>
                    <a:pt x="3777" y="1063"/>
                  </a:cubicBezTo>
                  <a:cubicBezTo>
                    <a:pt x="4116" y="959"/>
                    <a:pt x="4469" y="907"/>
                    <a:pt x="4833" y="907"/>
                  </a:cubicBezTo>
                  <a:cubicBezTo>
                    <a:pt x="5702" y="907"/>
                    <a:pt x="6639" y="1203"/>
                    <a:pt x="7632" y="1793"/>
                  </a:cubicBezTo>
                  <a:cubicBezTo>
                    <a:pt x="7707" y="1841"/>
                    <a:pt x="7791" y="1864"/>
                    <a:pt x="7874" y="1864"/>
                  </a:cubicBezTo>
                  <a:cubicBezTo>
                    <a:pt x="8028" y="1864"/>
                    <a:pt x="8179" y="1786"/>
                    <a:pt x="8264" y="1643"/>
                  </a:cubicBezTo>
                  <a:cubicBezTo>
                    <a:pt x="8395" y="1423"/>
                    <a:pt x="8316" y="1139"/>
                    <a:pt x="8090" y="1017"/>
                  </a:cubicBezTo>
                  <a:lnTo>
                    <a:pt x="8093" y="1014"/>
                  </a:lnTo>
                  <a:cubicBezTo>
                    <a:pt x="6956" y="340"/>
                    <a:pt x="5867" y="1"/>
                    <a:pt x="4838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8" name="Google Shape;10978;p40"/>
            <p:cNvSpPr/>
            <p:nvPr/>
          </p:nvSpPr>
          <p:spPr>
            <a:xfrm>
              <a:off x="4088525" y="2481375"/>
              <a:ext cx="189125" cy="132000"/>
            </a:xfrm>
            <a:custGeom>
              <a:avLst/>
              <a:gdLst/>
              <a:ahLst/>
              <a:cxnLst/>
              <a:rect l="l" t="t" r="r" b="b"/>
              <a:pathLst>
                <a:path w="7565" h="5280" extrusionOk="0">
                  <a:moveTo>
                    <a:pt x="6977" y="0"/>
                  </a:moveTo>
                  <a:cubicBezTo>
                    <a:pt x="6974" y="0"/>
                    <a:pt x="6971" y="0"/>
                    <a:pt x="6969" y="1"/>
                  </a:cubicBezTo>
                  <a:cubicBezTo>
                    <a:pt x="6898" y="10"/>
                    <a:pt x="6859" y="108"/>
                    <a:pt x="6831" y="215"/>
                  </a:cubicBezTo>
                  <a:cubicBezTo>
                    <a:pt x="6816" y="120"/>
                    <a:pt x="6764" y="40"/>
                    <a:pt x="6623" y="40"/>
                  </a:cubicBezTo>
                  <a:cubicBezTo>
                    <a:pt x="6468" y="40"/>
                    <a:pt x="6455" y="322"/>
                    <a:pt x="6437" y="658"/>
                  </a:cubicBezTo>
                  <a:cubicBezTo>
                    <a:pt x="6416" y="656"/>
                    <a:pt x="6395" y="656"/>
                    <a:pt x="6375" y="656"/>
                  </a:cubicBezTo>
                  <a:cubicBezTo>
                    <a:pt x="6277" y="656"/>
                    <a:pt x="6186" y="669"/>
                    <a:pt x="6141" y="709"/>
                  </a:cubicBezTo>
                  <a:cubicBezTo>
                    <a:pt x="6061" y="783"/>
                    <a:pt x="6236" y="1097"/>
                    <a:pt x="6358" y="1293"/>
                  </a:cubicBezTo>
                  <a:cubicBezTo>
                    <a:pt x="6342" y="1345"/>
                    <a:pt x="6327" y="1397"/>
                    <a:pt x="6306" y="1446"/>
                  </a:cubicBezTo>
                  <a:cubicBezTo>
                    <a:pt x="6294" y="1473"/>
                    <a:pt x="6284" y="1504"/>
                    <a:pt x="6281" y="1534"/>
                  </a:cubicBezTo>
                  <a:cubicBezTo>
                    <a:pt x="6037" y="2197"/>
                    <a:pt x="5524" y="3193"/>
                    <a:pt x="4537" y="3810"/>
                  </a:cubicBezTo>
                  <a:cubicBezTo>
                    <a:pt x="3933" y="4188"/>
                    <a:pt x="3227" y="4377"/>
                    <a:pt x="2424" y="4377"/>
                  </a:cubicBezTo>
                  <a:cubicBezTo>
                    <a:pt x="1869" y="4377"/>
                    <a:pt x="1269" y="4287"/>
                    <a:pt x="624" y="4106"/>
                  </a:cubicBezTo>
                  <a:cubicBezTo>
                    <a:pt x="583" y="4095"/>
                    <a:pt x="542" y="4089"/>
                    <a:pt x="501" y="4089"/>
                  </a:cubicBezTo>
                  <a:cubicBezTo>
                    <a:pt x="305" y="4089"/>
                    <a:pt x="124" y="4218"/>
                    <a:pt x="68" y="4418"/>
                  </a:cubicBezTo>
                  <a:cubicBezTo>
                    <a:pt x="1" y="4656"/>
                    <a:pt x="141" y="4907"/>
                    <a:pt x="383" y="4974"/>
                  </a:cubicBezTo>
                  <a:cubicBezTo>
                    <a:pt x="1110" y="5178"/>
                    <a:pt x="1791" y="5279"/>
                    <a:pt x="2432" y="5279"/>
                  </a:cubicBezTo>
                  <a:cubicBezTo>
                    <a:pt x="3401" y="5279"/>
                    <a:pt x="4265" y="5044"/>
                    <a:pt x="5014" y="4574"/>
                  </a:cubicBezTo>
                  <a:cubicBezTo>
                    <a:pt x="6758" y="3483"/>
                    <a:pt x="7265" y="1501"/>
                    <a:pt x="7354" y="1085"/>
                  </a:cubicBezTo>
                  <a:cubicBezTo>
                    <a:pt x="7430" y="807"/>
                    <a:pt x="7564" y="245"/>
                    <a:pt x="7412" y="202"/>
                  </a:cubicBezTo>
                  <a:cubicBezTo>
                    <a:pt x="7396" y="198"/>
                    <a:pt x="7382" y="196"/>
                    <a:pt x="7368" y="196"/>
                  </a:cubicBezTo>
                  <a:cubicBezTo>
                    <a:pt x="7203" y="196"/>
                    <a:pt x="7164" y="483"/>
                    <a:pt x="7164" y="483"/>
                  </a:cubicBezTo>
                  <a:cubicBezTo>
                    <a:pt x="7164" y="483"/>
                    <a:pt x="7126" y="0"/>
                    <a:pt x="6977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9" name="Google Shape;10979;p40"/>
            <p:cNvSpPr/>
            <p:nvPr/>
          </p:nvSpPr>
          <p:spPr>
            <a:xfrm>
              <a:off x="4110150" y="2585550"/>
              <a:ext cx="35375" cy="5225"/>
            </a:xfrm>
            <a:custGeom>
              <a:avLst/>
              <a:gdLst/>
              <a:ahLst/>
              <a:cxnLst/>
              <a:rect l="l" t="t" r="r" b="b"/>
              <a:pathLst>
                <a:path w="1415" h="209" extrusionOk="0">
                  <a:moveTo>
                    <a:pt x="65" y="19"/>
                  </a:moveTo>
                  <a:cubicBezTo>
                    <a:pt x="508" y="129"/>
                    <a:pt x="960" y="193"/>
                    <a:pt x="1415" y="208"/>
                  </a:cubicBezTo>
                  <a:lnTo>
                    <a:pt x="1415" y="208"/>
                  </a:lnTo>
                  <a:cubicBezTo>
                    <a:pt x="960" y="193"/>
                    <a:pt x="508" y="129"/>
                    <a:pt x="65" y="19"/>
                  </a:cubicBezTo>
                  <a:close/>
                  <a:moveTo>
                    <a:pt x="52" y="16"/>
                  </a:moveTo>
                  <a:lnTo>
                    <a:pt x="62" y="16"/>
                  </a:lnTo>
                  <a:lnTo>
                    <a:pt x="52" y="16"/>
                  </a:lnTo>
                  <a:close/>
                  <a:moveTo>
                    <a:pt x="40" y="13"/>
                  </a:moveTo>
                  <a:lnTo>
                    <a:pt x="46" y="13"/>
                  </a:lnTo>
                  <a:lnTo>
                    <a:pt x="40" y="13"/>
                  </a:lnTo>
                  <a:close/>
                  <a:moveTo>
                    <a:pt x="25" y="9"/>
                  </a:moveTo>
                  <a:lnTo>
                    <a:pt x="31" y="9"/>
                  </a:lnTo>
                  <a:lnTo>
                    <a:pt x="25" y="9"/>
                  </a:lnTo>
                  <a:close/>
                  <a:moveTo>
                    <a:pt x="13" y="6"/>
                  </a:moveTo>
                  <a:lnTo>
                    <a:pt x="16" y="6"/>
                  </a:lnTo>
                  <a:lnTo>
                    <a:pt x="13" y="6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D8C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0" name="Google Shape;10980;p40"/>
            <p:cNvSpPr/>
            <p:nvPr/>
          </p:nvSpPr>
          <p:spPr>
            <a:xfrm>
              <a:off x="4109925" y="2585550"/>
              <a:ext cx="42250" cy="27825"/>
            </a:xfrm>
            <a:custGeom>
              <a:avLst/>
              <a:gdLst/>
              <a:ahLst/>
              <a:cxnLst/>
              <a:rect l="l" t="t" r="r" b="b"/>
              <a:pathLst>
                <a:path w="1690" h="1113" extrusionOk="0">
                  <a:moveTo>
                    <a:pt x="0" y="0"/>
                  </a:moveTo>
                  <a:lnTo>
                    <a:pt x="0" y="13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11" y="13"/>
                  </a:lnTo>
                  <a:cubicBezTo>
                    <a:pt x="7" y="9"/>
                    <a:pt x="4" y="5"/>
                    <a:pt x="0" y="0"/>
                  </a:cubicBezTo>
                  <a:close/>
                  <a:moveTo>
                    <a:pt x="11" y="13"/>
                  </a:moveTo>
                  <a:cubicBezTo>
                    <a:pt x="224" y="263"/>
                    <a:pt x="419" y="530"/>
                    <a:pt x="590" y="810"/>
                  </a:cubicBezTo>
                  <a:lnTo>
                    <a:pt x="565" y="807"/>
                  </a:lnTo>
                  <a:lnTo>
                    <a:pt x="565" y="807"/>
                  </a:lnTo>
                  <a:cubicBezTo>
                    <a:pt x="614" y="886"/>
                    <a:pt x="660" y="969"/>
                    <a:pt x="706" y="1054"/>
                  </a:cubicBezTo>
                  <a:cubicBezTo>
                    <a:pt x="993" y="1091"/>
                    <a:pt x="1283" y="1112"/>
                    <a:pt x="1576" y="1112"/>
                  </a:cubicBezTo>
                  <a:cubicBezTo>
                    <a:pt x="1613" y="1112"/>
                    <a:pt x="1653" y="1109"/>
                    <a:pt x="1689" y="1109"/>
                  </a:cubicBezTo>
                  <a:cubicBezTo>
                    <a:pt x="1647" y="798"/>
                    <a:pt x="1558" y="492"/>
                    <a:pt x="1424" y="208"/>
                  </a:cubicBezTo>
                  <a:cubicBezTo>
                    <a:pt x="969" y="193"/>
                    <a:pt x="513" y="129"/>
                    <a:pt x="71" y="16"/>
                  </a:cubicBezTo>
                  <a:lnTo>
                    <a:pt x="22" y="16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0C9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1" name="Google Shape;10981;p40"/>
            <p:cNvSpPr/>
            <p:nvPr/>
          </p:nvSpPr>
          <p:spPr>
            <a:xfrm>
              <a:off x="3909000" y="2549275"/>
              <a:ext cx="261275" cy="195800"/>
            </a:xfrm>
            <a:custGeom>
              <a:avLst/>
              <a:gdLst/>
              <a:ahLst/>
              <a:cxnLst/>
              <a:rect l="l" t="t" r="r" b="b"/>
              <a:pathLst>
                <a:path w="10451" h="7832" extrusionOk="0">
                  <a:moveTo>
                    <a:pt x="3968" y="0"/>
                  </a:moveTo>
                  <a:cubicBezTo>
                    <a:pt x="3968" y="0"/>
                    <a:pt x="1195" y="706"/>
                    <a:pt x="486" y="3782"/>
                  </a:cubicBezTo>
                  <a:cubicBezTo>
                    <a:pt x="0" y="5892"/>
                    <a:pt x="3086" y="7832"/>
                    <a:pt x="5683" y="7832"/>
                  </a:cubicBezTo>
                  <a:cubicBezTo>
                    <a:pt x="6874" y="7832"/>
                    <a:pt x="7961" y="7424"/>
                    <a:pt x="8557" y="6440"/>
                  </a:cubicBezTo>
                  <a:cubicBezTo>
                    <a:pt x="10450" y="3302"/>
                    <a:pt x="7066" y="636"/>
                    <a:pt x="7066" y="636"/>
                  </a:cubicBezTo>
                  <a:lnTo>
                    <a:pt x="7066" y="639"/>
                  </a:lnTo>
                  <a:lnTo>
                    <a:pt x="3968" y="0"/>
                  </a:ln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2" name="Google Shape;10982;p40"/>
            <p:cNvSpPr/>
            <p:nvPr/>
          </p:nvSpPr>
          <p:spPr>
            <a:xfrm>
              <a:off x="3921750" y="2546900"/>
              <a:ext cx="219350" cy="120350"/>
            </a:xfrm>
            <a:custGeom>
              <a:avLst/>
              <a:gdLst/>
              <a:ahLst/>
              <a:cxnLst/>
              <a:rect l="l" t="t" r="r" b="b"/>
              <a:pathLst>
                <a:path w="8774" h="4814" extrusionOk="0">
                  <a:moveTo>
                    <a:pt x="3422" y="1"/>
                  </a:moveTo>
                  <a:cubicBezTo>
                    <a:pt x="3422" y="1"/>
                    <a:pt x="3376" y="13"/>
                    <a:pt x="3300" y="40"/>
                  </a:cubicBezTo>
                  <a:cubicBezTo>
                    <a:pt x="4500" y="887"/>
                    <a:pt x="3388" y="2472"/>
                    <a:pt x="2127" y="2628"/>
                  </a:cubicBezTo>
                  <a:cubicBezTo>
                    <a:pt x="2040" y="2638"/>
                    <a:pt x="1959" y="2644"/>
                    <a:pt x="1883" y="2644"/>
                  </a:cubicBezTo>
                  <a:cubicBezTo>
                    <a:pt x="1144" y="2644"/>
                    <a:pt x="873" y="2164"/>
                    <a:pt x="776" y="1843"/>
                  </a:cubicBezTo>
                  <a:cubicBezTo>
                    <a:pt x="447" y="2276"/>
                    <a:pt x="184" y="2756"/>
                    <a:pt x="1" y="3269"/>
                  </a:cubicBezTo>
                  <a:cubicBezTo>
                    <a:pt x="1036" y="3844"/>
                    <a:pt x="3159" y="4814"/>
                    <a:pt x="5728" y="4814"/>
                  </a:cubicBezTo>
                  <a:cubicBezTo>
                    <a:pt x="6692" y="4814"/>
                    <a:pt x="7718" y="4677"/>
                    <a:pt x="8774" y="4332"/>
                  </a:cubicBezTo>
                  <a:cubicBezTo>
                    <a:pt x="8590" y="2203"/>
                    <a:pt x="6641" y="664"/>
                    <a:pt x="6641" y="664"/>
                  </a:cubicBezTo>
                  <a:lnTo>
                    <a:pt x="3422" y="1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3" name="Google Shape;10983;p40"/>
            <p:cNvSpPr/>
            <p:nvPr/>
          </p:nvSpPr>
          <p:spPr>
            <a:xfrm>
              <a:off x="3987125" y="2546225"/>
              <a:ext cx="19500" cy="7500"/>
            </a:xfrm>
            <a:custGeom>
              <a:avLst/>
              <a:gdLst/>
              <a:ahLst/>
              <a:cxnLst/>
              <a:rect l="l" t="t" r="r" b="b"/>
              <a:pathLst>
                <a:path w="780" h="300" extrusionOk="0">
                  <a:moveTo>
                    <a:pt x="477" y="0"/>
                  </a:moveTo>
                  <a:cubicBezTo>
                    <a:pt x="478" y="0"/>
                    <a:pt x="479" y="0"/>
                    <a:pt x="480" y="0"/>
                  </a:cubicBezTo>
                  <a:lnTo>
                    <a:pt x="480" y="0"/>
                  </a:lnTo>
                  <a:cubicBezTo>
                    <a:pt x="480" y="0"/>
                    <a:pt x="480" y="0"/>
                    <a:pt x="480" y="0"/>
                  </a:cubicBezTo>
                  <a:close/>
                  <a:moveTo>
                    <a:pt x="480" y="0"/>
                  </a:moveTo>
                  <a:cubicBezTo>
                    <a:pt x="315" y="3"/>
                    <a:pt x="150" y="37"/>
                    <a:pt x="0" y="104"/>
                  </a:cubicBezTo>
                  <a:lnTo>
                    <a:pt x="349" y="300"/>
                  </a:lnTo>
                  <a:cubicBezTo>
                    <a:pt x="489" y="235"/>
                    <a:pt x="633" y="183"/>
                    <a:pt x="779" y="138"/>
                  </a:cubicBezTo>
                  <a:cubicBezTo>
                    <a:pt x="749" y="113"/>
                    <a:pt x="718" y="89"/>
                    <a:pt x="685" y="64"/>
                  </a:cubicBezTo>
                  <a:cubicBezTo>
                    <a:pt x="715" y="55"/>
                    <a:pt x="743" y="46"/>
                    <a:pt x="761" y="40"/>
                  </a:cubicBezTo>
                  <a:cubicBezTo>
                    <a:pt x="670" y="13"/>
                    <a:pt x="576" y="0"/>
                    <a:pt x="480" y="0"/>
                  </a:cubicBezTo>
                  <a:close/>
                </a:path>
              </a:pathLst>
            </a:custGeom>
            <a:solidFill>
              <a:srgbClr val="D845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4" name="Google Shape;10984;p40"/>
            <p:cNvSpPr/>
            <p:nvPr/>
          </p:nvSpPr>
          <p:spPr>
            <a:xfrm>
              <a:off x="3983075" y="2548825"/>
              <a:ext cx="12775" cy="7125"/>
            </a:xfrm>
            <a:custGeom>
              <a:avLst/>
              <a:gdLst/>
              <a:ahLst/>
              <a:cxnLst/>
              <a:rect l="l" t="t" r="r" b="b"/>
              <a:pathLst>
                <a:path w="511" h="285" extrusionOk="0">
                  <a:moveTo>
                    <a:pt x="162" y="0"/>
                  </a:moveTo>
                  <a:cubicBezTo>
                    <a:pt x="107" y="24"/>
                    <a:pt x="52" y="52"/>
                    <a:pt x="0" y="83"/>
                  </a:cubicBezTo>
                  <a:cubicBezTo>
                    <a:pt x="28" y="113"/>
                    <a:pt x="58" y="144"/>
                    <a:pt x="95" y="180"/>
                  </a:cubicBezTo>
                  <a:cubicBezTo>
                    <a:pt x="168" y="214"/>
                    <a:pt x="242" y="247"/>
                    <a:pt x="315" y="284"/>
                  </a:cubicBezTo>
                  <a:cubicBezTo>
                    <a:pt x="382" y="251"/>
                    <a:pt x="449" y="220"/>
                    <a:pt x="511" y="196"/>
                  </a:cubicBezTo>
                  <a:lnTo>
                    <a:pt x="162" y="0"/>
                  </a:lnTo>
                  <a:close/>
                </a:path>
              </a:pathLst>
            </a:custGeom>
            <a:solidFill>
              <a:srgbClr val="D8C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5" name="Google Shape;10985;p40"/>
            <p:cNvSpPr/>
            <p:nvPr/>
          </p:nvSpPr>
          <p:spPr>
            <a:xfrm>
              <a:off x="3985450" y="2553325"/>
              <a:ext cx="5525" cy="3525"/>
            </a:xfrm>
            <a:custGeom>
              <a:avLst/>
              <a:gdLst/>
              <a:ahLst/>
              <a:cxnLst/>
              <a:rect l="l" t="t" r="r" b="b"/>
              <a:pathLst>
                <a:path w="221" h="141" extrusionOk="0">
                  <a:moveTo>
                    <a:pt x="0" y="0"/>
                  </a:moveTo>
                  <a:lnTo>
                    <a:pt x="0" y="0"/>
                  </a:lnTo>
                  <a:cubicBezTo>
                    <a:pt x="43" y="43"/>
                    <a:pt x="92" y="89"/>
                    <a:pt x="147" y="141"/>
                  </a:cubicBezTo>
                  <a:cubicBezTo>
                    <a:pt x="171" y="129"/>
                    <a:pt x="196" y="116"/>
                    <a:pt x="220" y="104"/>
                  </a:cubicBezTo>
                  <a:cubicBezTo>
                    <a:pt x="147" y="67"/>
                    <a:pt x="73" y="34"/>
                    <a:pt x="0" y="0"/>
                  </a:cubicBezTo>
                  <a:close/>
                </a:path>
              </a:pathLst>
            </a:custGeom>
            <a:solidFill>
              <a:srgbClr val="0C9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6" name="Google Shape;10986;p40"/>
            <p:cNvSpPr/>
            <p:nvPr/>
          </p:nvSpPr>
          <p:spPr>
            <a:xfrm>
              <a:off x="4095325" y="2570200"/>
              <a:ext cx="14625" cy="15300"/>
            </a:xfrm>
            <a:custGeom>
              <a:avLst/>
              <a:gdLst/>
              <a:ahLst/>
              <a:cxnLst/>
              <a:rect l="l" t="t" r="r" b="b"/>
              <a:pathLst>
                <a:path w="585" h="612" extrusionOk="0">
                  <a:moveTo>
                    <a:pt x="1" y="0"/>
                  </a:moveTo>
                  <a:cubicBezTo>
                    <a:pt x="202" y="193"/>
                    <a:pt x="392" y="397"/>
                    <a:pt x="569" y="611"/>
                  </a:cubicBezTo>
                  <a:lnTo>
                    <a:pt x="584" y="611"/>
                  </a:lnTo>
                  <a:cubicBezTo>
                    <a:pt x="401" y="394"/>
                    <a:pt x="209" y="190"/>
                    <a:pt x="1" y="0"/>
                  </a:cubicBezTo>
                  <a:close/>
                </a:path>
              </a:pathLst>
            </a:custGeom>
            <a:solidFill>
              <a:srgbClr val="D8C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7" name="Google Shape;10987;p40"/>
            <p:cNvSpPr/>
            <p:nvPr/>
          </p:nvSpPr>
          <p:spPr>
            <a:xfrm>
              <a:off x="4109525" y="2585475"/>
              <a:ext cx="425" cy="25"/>
            </a:xfrm>
            <a:custGeom>
              <a:avLst/>
              <a:gdLst/>
              <a:ahLst/>
              <a:cxnLst/>
              <a:rect l="l" t="t" r="r" b="b"/>
              <a:pathLst>
                <a:path w="17" h="1" extrusionOk="0">
                  <a:moveTo>
                    <a:pt x="13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3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C9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8" name="Google Shape;10988;p40"/>
            <p:cNvSpPr/>
            <p:nvPr/>
          </p:nvSpPr>
          <p:spPr>
            <a:xfrm>
              <a:off x="4109775" y="2585475"/>
              <a:ext cx="100" cy="25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A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9" name="Google Shape;10989;p40"/>
            <p:cNvSpPr/>
            <p:nvPr/>
          </p:nvSpPr>
          <p:spPr>
            <a:xfrm>
              <a:off x="4109525" y="2585475"/>
              <a:ext cx="15150" cy="20325"/>
            </a:xfrm>
            <a:custGeom>
              <a:avLst/>
              <a:gdLst/>
              <a:ahLst/>
              <a:cxnLst/>
              <a:rect l="l" t="t" r="r" b="b"/>
              <a:pathLst>
                <a:path w="606" h="813" extrusionOk="0">
                  <a:moveTo>
                    <a:pt x="1" y="0"/>
                  </a:moveTo>
                  <a:lnTo>
                    <a:pt x="1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lose/>
                  <a:moveTo>
                    <a:pt x="4" y="3"/>
                  </a:moveTo>
                  <a:lnTo>
                    <a:pt x="4" y="3"/>
                  </a:lnTo>
                  <a:cubicBezTo>
                    <a:pt x="216" y="256"/>
                    <a:pt x="408" y="527"/>
                    <a:pt x="581" y="810"/>
                  </a:cubicBezTo>
                  <a:lnTo>
                    <a:pt x="606" y="813"/>
                  </a:lnTo>
                  <a:cubicBezTo>
                    <a:pt x="429" y="529"/>
                    <a:pt x="233" y="257"/>
                    <a:pt x="16" y="3"/>
                  </a:cubicBezTo>
                  <a:close/>
                </a:path>
              </a:pathLst>
            </a:custGeom>
            <a:solidFill>
              <a:srgbClr val="157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0" name="Google Shape;10990;p40"/>
            <p:cNvSpPr/>
            <p:nvPr/>
          </p:nvSpPr>
          <p:spPr>
            <a:xfrm>
              <a:off x="3989100" y="2549650"/>
              <a:ext cx="29275" cy="26375"/>
            </a:xfrm>
            <a:custGeom>
              <a:avLst/>
              <a:gdLst/>
              <a:ahLst/>
              <a:cxnLst/>
              <a:rect l="l" t="t" r="r" b="b"/>
              <a:pathLst>
                <a:path w="1171" h="1055" extrusionOk="0">
                  <a:moveTo>
                    <a:pt x="700" y="1"/>
                  </a:moveTo>
                  <a:cubicBezTo>
                    <a:pt x="554" y="46"/>
                    <a:pt x="410" y="98"/>
                    <a:pt x="270" y="163"/>
                  </a:cubicBezTo>
                  <a:cubicBezTo>
                    <a:pt x="208" y="187"/>
                    <a:pt x="141" y="218"/>
                    <a:pt x="74" y="251"/>
                  </a:cubicBezTo>
                  <a:cubicBezTo>
                    <a:pt x="50" y="263"/>
                    <a:pt x="25" y="276"/>
                    <a:pt x="1" y="288"/>
                  </a:cubicBezTo>
                  <a:cubicBezTo>
                    <a:pt x="337" y="584"/>
                    <a:pt x="703" y="844"/>
                    <a:pt x="1097" y="1054"/>
                  </a:cubicBezTo>
                  <a:cubicBezTo>
                    <a:pt x="1171" y="682"/>
                    <a:pt x="1067" y="300"/>
                    <a:pt x="700" y="1"/>
                  </a:cubicBezTo>
                  <a:close/>
                </a:path>
              </a:pathLst>
            </a:custGeom>
            <a:solidFill>
              <a:srgbClr val="0C9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1" name="Google Shape;10991;p40"/>
            <p:cNvSpPr/>
            <p:nvPr/>
          </p:nvSpPr>
          <p:spPr>
            <a:xfrm>
              <a:off x="4004225" y="2547200"/>
              <a:ext cx="119850" cy="58525"/>
            </a:xfrm>
            <a:custGeom>
              <a:avLst/>
              <a:gdLst/>
              <a:ahLst/>
              <a:cxnLst/>
              <a:rect l="l" t="t" r="r" b="b"/>
              <a:pathLst>
                <a:path w="4794" h="2341" extrusionOk="0">
                  <a:moveTo>
                    <a:pt x="77" y="1"/>
                  </a:moveTo>
                  <a:cubicBezTo>
                    <a:pt x="59" y="7"/>
                    <a:pt x="31" y="16"/>
                    <a:pt x="1" y="25"/>
                  </a:cubicBezTo>
                  <a:cubicBezTo>
                    <a:pt x="34" y="50"/>
                    <a:pt x="68" y="74"/>
                    <a:pt x="95" y="99"/>
                  </a:cubicBezTo>
                  <a:cubicBezTo>
                    <a:pt x="462" y="398"/>
                    <a:pt x="566" y="780"/>
                    <a:pt x="495" y="1152"/>
                  </a:cubicBezTo>
                  <a:cubicBezTo>
                    <a:pt x="1363" y="1626"/>
                    <a:pt x="2713" y="2118"/>
                    <a:pt x="4793" y="2341"/>
                  </a:cubicBezTo>
                  <a:cubicBezTo>
                    <a:pt x="4622" y="2057"/>
                    <a:pt x="4427" y="1785"/>
                    <a:pt x="4213" y="1531"/>
                  </a:cubicBezTo>
                  <a:cubicBezTo>
                    <a:pt x="4036" y="1317"/>
                    <a:pt x="3846" y="1113"/>
                    <a:pt x="3648" y="920"/>
                  </a:cubicBezTo>
                  <a:cubicBezTo>
                    <a:pt x="3498" y="783"/>
                    <a:pt x="3403" y="710"/>
                    <a:pt x="3403" y="710"/>
                  </a:cubicBezTo>
                  <a:lnTo>
                    <a:pt x="202" y="50"/>
                  </a:lnTo>
                  <a:cubicBezTo>
                    <a:pt x="162" y="31"/>
                    <a:pt x="123" y="13"/>
                    <a:pt x="80" y="1"/>
                  </a:cubicBezTo>
                  <a:close/>
                </a:path>
              </a:pathLst>
            </a:custGeom>
            <a:solidFill>
              <a:srgbClr val="CC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2" name="Google Shape;10992;p40"/>
            <p:cNvSpPr/>
            <p:nvPr/>
          </p:nvSpPr>
          <p:spPr>
            <a:xfrm>
              <a:off x="3868225" y="2135975"/>
              <a:ext cx="404925" cy="440700"/>
            </a:xfrm>
            <a:custGeom>
              <a:avLst/>
              <a:gdLst/>
              <a:ahLst/>
              <a:cxnLst/>
              <a:rect l="l" t="t" r="r" b="b"/>
              <a:pathLst>
                <a:path w="16197" h="17628" extrusionOk="0">
                  <a:moveTo>
                    <a:pt x="12517" y="1"/>
                  </a:moveTo>
                  <a:cubicBezTo>
                    <a:pt x="10719" y="1"/>
                    <a:pt x="9254" y="2647"/>
                    <a:pt x="8706" y="3791"/>
                  </a:cubicBezTo>
                  <a:cubicBezTo>
                    <a:pt x="9042" y="2951"/>
                    <a:pt x="9473" y="1378"/>
                    <a:pt x="8043" y="1247"/>
                  </a:cubicBezTo>
                  <a:cubicBezTo>
                    <a:pt x="8006" y="1244"/>
                    <a:pt x="7971" y="1242"/>
                    <a:pt x="7936" y="1242"/>
                  </a:cubicBezTo>
                  <a:cubicBezTo>
                    <a:pt x="6781" y="1242"/>
                    <a:pt x="6778" y="3032"/>
                    <a:pt x="6855" y="3996"/>
                  </a:cubicBezTo>
                  <a:cubicBezTo>
                    <a:pt x="6429" y="3021"/>
                    <a:pt x="5781" y="2583"/>
                    <a:pt x="5315" y="2583"/>
                  </a:cubicBezTo>
                  <a:cubicBezTo>
                    <a:pt x="5026" y="2583"/>
                    <a:pt x="4807" y="2752"/>
                    <a:pt x="4756" y="3067"/>
                  </a:cubicBezTo>
                  <a:cubicBezTo>
                    <a:pt x="4659" y="3678"/>
                    <a:pt x="5609" y="4555"/>
                    <a:pt x="6009" y="4900"/>
                  </a:cubicBezTo>
                  <a:cubicBezTo>
                    <a:pt x="0" y="7136"/>
                    <a:pt x="611" y="12121"/>
                    <a:pt x="1888" y="14635"/>
                  </a:cubicBezTo>
                  <a:cubicBezTo>
                    <a:pt x="2669" y="16177"/>
                    <a:pt x="5798" y="17628"/>
                    <a:pt x="8777" y="17628"/>
                  </a:cubicBezTo>
                  <a:cubicBezTo>
                    <a:pt x="10892" y="17628"/>
                    <a:pt x="12932" y="16896"/>
                    <a:pt x="14003" y="14947"/>
                  </a:cubicBezTo>
                  <a:cubicBezTo>
                    <a:pt x="16196" y="10951"/>
                    <a:pt x="13981" y="8218"/>
                    <a:pt x="12637" y="7042"/>
                  </a:cubicBezTo>
                  <a:lnTo>
                    <a:pt x="12637" y="7042"/>
                  </a:lnTo>
                  <a:cubicBezTo>
                    <a:pt x="13129" y="7234"/>
                    <a:pt x="13600" y="7334"/>
                    <a:pt x="14007" y="7334"/>
                  </a:cubicBezTo>
                  <a:cubicBezTo>
                    <a:pt x="15122" y="7334"/>
                    <a:pt x="15761" y="6583"/>
                    <a:pt x="15063" y="4909"/>
                  </a:cubicBezTo>
                  <a:cubicBezTo>
                    <a:pt x="14848" y="4398"/>
                    <a:pt x="14341" y="4220"/>
                    <a:pt x="13739" y="4220"/>
                  </a:cubicBezTo>
                  <a:cubicBezTo>
                    <a:pt x="13270" y="4220"/>
                    <a:pt x="12743" y="4328"/>
                    <a:pt x="12253" y="4469"/>
                  </a:cubicBezTo>
                  <a:cubicBezTo>
                    <a:pt x="14418" y="3342"/>
                    <a:pt x="16104" y="1317"/>
                    <a:pt x="13242" y="147"/>
                  </a:cubicBezTo>
                  <a:cubicBezTo>
                    <a:pt x="12996" y="46"/>
                    <a:pt x="12754" y="1"/>
                    <a:pt x="12517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3" name="Google Shape;10993;p40"/>
            <p:cNvSpPr/>
            <p:nvPr/>
          </p:nvSpPr>
          <p:spPr>
            <a:xfrm>
              <a:off x="3908700" y="2253600"/>
              <a:ext cx="335125" cy="123600"/>
            </a:xfrm>
            <a:custGeom>
              <a:avLst/>
              <a:gdLst/>
              <a:ahLst/>
              <a:cxnLst/>
              <a:rect l="l" t="t" r="r" b="b"/>
              <a:pathLst>
                <a:path w="13405" h="4944" extrusionOk="0">
                  <a:moveTo>
                    <a:pt x="2481" y="1"/>
                  </a:moveTo>
                  <a:cubicBezTo>
                    <a:pt x="2225" y="1"/>
                    <a:pt x="1881" y="138"/>
                    <a:pt x="1543" y="699"/>
                  </a:cubicBezTo>
                  <a:cubicBezTo>
                    <a:pt x="886" y="1796"/>
                    <a:pt x="0" y="1939"/>
                    <a:pt x="859" y="2611"/>
                  </a:cubicBezTo>
                  <a:cubicBezTo>
                    <a:pt x="859" y="2611"/>
                    <a:pt x="4873" y="4944"/>
                    <a:pt x="9926" y="4944"/>
                  </a:cubicBezTo>
                  <a:cubicBezTo>
                    <a:pt x="10868" y="4944"/>
                    <a:pt x="11847" y="4863"/>
                    <a:pt x="12842" y="4670"/>
                  </a:cubicBezTo>
                  <a:cubicBezTo>
                    <a:pt x="12842" y="4670"/>
                    <a:pt x="13404" y="4551"/>
                    <a:pt x="12769" y="3537"/>
                  </a:cubicBezTo>
                  <a:cubicBezTo>
                    <a:pt x="12408" y="2963"/>
                    <a:pt x="12399" y="1791"/>
                    <a:pt x="11951" y="1791"/>
                  </a:cubicBezTo>
                  <a:cubicBezTo>
                    <a:pt x="11918" y="1791"/>
                    <a:pt x="11882" y="1797"/>
                    <a:pt x="11843" y="1811"/>
                  </a:cubicBezTo>
                  <a:cubicBezTo>
                    <a:pt x="11707" y="1860"/>
                    <a:pt x="11387" y="1896"/>
                    <a:pt x="10911" y="1896"/>
                  </a:cubicBezTo>
                  <a:cubicBezTo>
                    <a:pt x="9438" y="1896"/>
                    <a:pt x="6477" y="1547"/>
                    <a:pt x="2887" y="125"/>
                  </a:cubicBezTo>
                  <a:cubicBezTo>
                    <a:pt x="2887" y="125"/>
                    <a:pt x="2724" y="1"/>
                    <a:pt x="248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4" name="Google Shape;10994;p40"/>
            <p:cNvSpPr/>
            <p:nvPr/>
          </p:nvSpPr>
          <p:spPr>
            <a:xfrm>
              <a:off x="4021550" y="2135975"/>
              <a:ext cx="253425" cy="184650"/>
            </a:xfrm>
            <a:custGeom>
              <a:avLst/>
              <a:gdLst/>
              <a:ahLst/>
              <a:cxnLst/>
              <a:rect l="l" t="t" r="r" b="b"/>
              <a:pathLst>
                <a:path w="10137" h="7386" extrusionOk="0">
                  <a:moveTo>
                    <a:pt x="6385" y="1"/>
                  </a:moveTo>
                  <a:cubicBezTo>
                    <a:pt x="4588" y="1"/>
                    <a:pt x="3124" y="2644"/>
                    <a:pt x="2573" y="3788"/>
                  </a:cubicBezTo>
                  <a:cubicBezTo>
                    <a:pt x="2909" y="2948"/>
                    <a:pt x="3337" y="1406"/>
                    <a:pt x="1910" y="1247"/>
                  </a:cubicBezTo>
                  <a:cubicBezTo>
                    <a:pt x="1844" y="1240"/>
                    <a:pt x="1780" y="1236"/>
                    <a:pt x="1720" y="1236"/>
                  </a:cubicBezTo>
                  <a:cubicBezTo>
                    <a:pt x="0" y="1236"/>
                    <a:pt x="716" y="4091"/>
                    <a:pt x="810" y="4873"/>
                  </a:cubicBezTo>
                  <a:cubicBezTo>
                    <a:pt x="2069" y="5725"/>
                    <a:pt x="3337" y="5545"/>
                    <a:pt x="4870" y="5752"/>
                  </a:cubicBezTo>
                  <a:cubicBezTo>
                    <a:pt x="4989" y="5762"/>
                    <a:pt x="5075" y="5872"/>
                    <a:pt x="5056" y="5988"/>
                  </a:cubicBezTo>
                  <a:cubicBezTo>
                    <a:pt x="5237" y="6162"/>
                    <a:pt x="5380" y="6363"/>
                    <a:pt x="5536" y="6556"/>
                  </a:cubicBezTo>
                  <a:cubicBezTo>
                    <a:pt x="6388" y="7134"/>
                    <a:pt x="7226" y="7385"/>
                    <a:pt x="7921" y="7385"/>
                  </a:cubicBezTo>
                  <a:cubicBezTo>
                    <a:pt x="9316" y="7385"/>
                    <a:pt x="10136" y="6375"/>
                    <a:pt x="9339" y="4964"/>
                  </a:cubicBezTo>
                  <a:cubicBezTo>
                    <a:pt x="9047" y="4448"/>
                    <a:pt x="8347" y="4257"/>
                    <a:pt x="7591" y="4257"/>
                  </a:cubicBezTo>
                  <a:cubicBezTo>
                    <a:pt x="7091" y="4257"/>
                    <a:pt x="6566" y="4340"/>
                    <a:pt x="6120" y="4469"/>
                  </a:cubicBezTo>
                  <a:cubicBezTo>
                    <a:pt x="8285" y="3342"/>
                    <a:pt x="9971" y="1317"/>
                    <a:pt x="7109" y="147"/>
                  </a:cubicBezTo>
                  <a:cubicBezTo>
                    <a:pt x="6863" y="46"/>
                    <a:pt x="6621" y="1"/>
                    <a:pt x="6385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5" name="Google Shape;10995;p40"/>
            <p:cNvSpPr/>
            <p:nvPr/>
          </p:nvSpPr>
          <p:spPr>
            <a:xfrm>
              <a:off x="4137500" y="2399650"/>
              <a:ext cx="28500" cy="29175"/>
            </a:xfrm>
            <a:custGeom>
              <a:avLst/>
              <a:gdLst/>
              <a:ahLst/>
              <a:cxnLst/>
              <a:rect l="l" t="t" r="r" b="b"/>
              <a:pathLst>
                <a:path w="1140" h="1167" extrusionOk="0">
                  <a:moveTo>
                    <a:pt x="481" y="0"/>
                  </a:moveTo>
                  <a:cubicBezTo>
                    <a:pt x="454" y="0"/>
                    <a:pt x="428" y="2"/>
                    <a:pt x="403" y="7"/>
                  </a:cubicBezTo>
                  <a:cubicBezTo>
                    <a:pt x="281" y="29"/>
                    <a:pt x="177" y="108"/>
                    <a:pt x="92" y="240"/>
                  </a:cubicBezTo>
                  <a:cubicBezTo>
                    <a:pt x="86" y="249"/>
                    <a:pt x="76" y="267"/>
                    <a:pt x="61" y="295"/>
                  </a:cubicBezTo>
                  <a:cubicBezTo>
                    <a:pt x="46" y="328"/>
                    <a:pt x="34" y="365"/>
                    <a:pt x="24" y="401"/>
                  </a:cubicBezTo>
                  <a:cubicBezTo>
                    <a:pt x="12" y="447"/>
                    <a:pt x="6" y="496"/>
                    <a:pt x="3" y="545"/>
                  </a:cubicBezTo>
                  <a:cubicBezTo>
                    <a:pt x="0" y="603"/>
                    <a:pt x="9" y="658"/>
                    <a:pt x="24" y="713"/>
                  </a:cubicBezTo>
                  <a:cubicBezTo>
                    <a:pt x="49" y="777"/>
                    <a:pt x="82" y="835"/>
                    <a:pt x="125" y="890"/>
                  </a:cubicBezTo>
                  <a:cubicBezTo>
                    <a:pt x="180" y="957"/>
                    <a:pt x="247" y="1012"/>
                    <a:pt x="324" y="1055"/>
                  </a:cubicBezTo>
                  <a:cubicBezTo>
                    <a:pt x="388" y="1095"/>
                    <a:pt x="455" y="1125"/>
                    <a:pt x="528" y="1147"/>
                  </a:cubicBezTo>
                  <a:cubicBezTo>
                    <a:pt x="571" y="1159"/>
                    <a:pt x="614" y="1166"/>
                    <a:pt x="658" y="1166"/>
                  </a:cubicBezTo>
                  <a:cubicBezTo>
                    <a:pt x="678" y="1166"/>
                    <a:pt x="698" y="1165"/>
                    <a:pt x="718" y="1162"/>
                  </a:cubicBezTo>
                  <a:cubicBezTo>
                    <a:pt x="782" y="1153"/>
                    <a:pt x="840" y="1128"/>
                    <a:pt x="892" y="1089"/>
                  </a:cubicBezTo>
                  <a:cubicBezTo>
                    <a:pt x="953" y="1043"/>
                    <a:pt x="1005" y="988"/>
                    <a:pt x="1042" y="921"/>
                  </a:cubicBezTo>
                  <a:cubicBezTo>
                    <a:pt x="1078" y="860"/>
                    <a:pt x="1106" y="792"/>
                    <a:pt x="1121" y="722"/>
                  </a:cubicBezTo>
                  <a:cubicBezTo>
                    <a:pt x="1139" y="652"/>
                    <a:pt x="1139" y="579"/>
                    <a:pt x="1127" y="508"/>
                  </a:cubicBezTo>
                  <a:cubicBezTo>
                    <a:pt x="1112" y="432"/>
                    <a:pt x="1081" y="362"/>
                    <a:pt x="1032" y="298"/>
                  </a:cubicBezTo>
                  <a:cubicBezTo>
                    <a:pt x="977" y="224"/>
                    <a:pt x="904" y="160"/>
                    <a:pt x="825" y="114"/>
                  </a:cubicBezTo>
                  <a:cubicBezTo>
                    <a:pt x="700" y="39"/>
                    <a:pt x="586" y="0"/>
                    <a:pt x="481" y="0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6" name="Google Shape;10996;p40"/>
            <p:cNvSpPr/>
            <p:nvPr/>
          </p:nvSpPr>
          <p:spPr>
            <a:xfrm>
              <a:off x="3994675" y="2370375"/>
              <a:ext cx="30875" cy="27675"/>
            </a:xfrm>
            <a:custGeom>
              <a:avLst/>
              <a:gdLst/>
              <a:ahLst/>
              <a:cxnLst/>
              <a:rect l="l" t="t" r="r" b="b"/>
              <a:pathLst>
                <a:path w="1235" h="1107" extrusionOk="0">
                  <a:moveTo>
                    <a:pt x="673" y="1"/>
                  </a:moveTo>
                  <a:cubicBezTo>
                    <a:pt x="635" y="1"/>
                    <a:pt x="596" y="5"/>
                    <a:pt x="560" y="15"/>
                  </a:cubicBezTo>
                  <a:cubicBezTo>
                    <a:pt x="468" y="36"/>
                    <a:pt x="380" y="76"/>
                    <a:pt x="303" y="128"/>
                  </a:cubicBezTo>
                  <a:cubicBezTo>
                    <a:pt x="153" y="231"/>
                    <a:pt x="62" y="344"/>
                    <a:pt x="31" y="467"/>
                  </a:cubicBezTo>
                  <a:cubicBezTo>
                    <a:pt x="1" y="592"/>
                    <a:pt x="28" y="717"/>
                    <a:pt x="117" y="848"/>
                  </a:cubicBezTo>
                  <a:cubicBezTo>
                    <a:pt x="123" y="855"/>
                    <a:pt x="135" y="870"/>
                    <a:pt x="153" y="897"/>
                  </a:cubicBezTo>
                  <a:cubicBezTo>
                    <a:pt x="178" y="925"/>
                    <a:pt x="205" y="952"/>
                    <a:pt x="236" y="977"/>
                  </a:cubicBezTo>
                  <a:cubicBezTo>
                    <a:pt x="273" y="1007"/>
                    <a:pt x="312" y="1032"/>
                    <a:pt x="358" y="1056"/>
                  </a:cubicBezTo>
                  <a:cubicBezTo>
                    <a:pt x="407" y="1081"/>
                    <a:pt x="462" y="1096"/>
                    <a:pt x="520" y="1102"/>
                  </a:cubicBezTo>
                  <a:cubicBezTo>
                    <a:pt x="541" y="1105"/>
                    <a:pt x="562" y="1106"/>
                    <a:pt x="582" y="1106"/>
                  </a:cubicBezTo>
                  <a:cubicBezTo>
                    <a:pt x="629" y="1106"/>
                    <a:pt x="675" y="1099"/>
                    <a:pt x="722" y="1087"/>
                  </a:cubicBezTo>
                  <a:cubicBezTo>
                    <a:pt x="804" y="1062"/>
                    <a:pt x="884" y="1023"/>
                    <a:pt x="957" y="974"/>
                  </a:cubicBezTo>
                  <a:cubicBezTo>
                    <a:pt x="1018" y="931"/>
                    <a:pt x="1076" y="882"/>
                    <a:pt x="1122" y="824"/>
                  </a:cubicBezTo>
                  <a:cubicBezTo>
                    <a:pt x="1165" y="775"/>
                    <a:pt x="1195" y="717"/>
                    <a:pt x="1213" y="656"/>
                  </a:cubicBezTo>
                  <a:cubicBezTo>
                    <a:pt x="1232" y="595"/>
                    <a:pt x="1235" y="531"/>
                    <a:pt x="1223" y="470"/>
                  </a:cubicBezTo>
                  <a:cubicBezTo>
                    <a:pt x="1204" y="393"/>
                    <a:pt x="1174" y="323"/>
                    <a:pt x="1128" y="262"/>
                  </a:cubicBezTo>
                  <a:cubicBezTo>
                    <a:pt x="1088" y="204"/>
                    <a:pt x="1039" y="152"/>
                    <a:pt x="981" y="106"/>
                  </a:cubicBezTo>
                  <a:cubicBezTo>
                    <a:pt x="923" y="63"/>
                    <a:pt x="856" y="33"/>
                    <a:pt x="789" y="15"/>
                  </a:cubicBezTo>
                  <a:cubicBezTo>
                    <a:pt x="751" y="5"/>
                    <a:pt x="712" y="1"/>
                    <a:pt x="673" y="1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7" name="Google Shape;10997;p40"/>
            <p:cNvSpPr/>
            <p:nvPr/>
          </p:nvSpPr>
          <p:spPr>
            <a:xfrm>
              <a:off x="3970400" y="2429575"/>
              <a:ext cx="193375" cy="106150"/>
            </a:xfrm>
            <a:custGeom>
              <a:avLst/>
              <a:gdLst/>
              <a:ahLst/>
              <a:cxnLst/>
              <a:rect l="l" t="t" r="r" b="b"/>
              <a:pathLst>
                <a:path w="7735" h="4246" extrusionOk="0">
                  <a:moveTo>
                    <a:pt x="1789" y="0"/>
                  </a:moveTo>
                  <a:cubicBezTo>
                    <a:pt x="1535" y="0"/>
                    <a:pt x="1307" y="124"/>
                    <a:pt x="1115" y="454"/>
                  </a:cubicBezTo>
                  <a:cubicBezTo>
                    <a:pt x="0" y="2374"/>
                    <a:pt x="2422" y="4246"/>
                    <a:pt x="4937" y="4246"/>
                  </a:cubicBezTo>
                  <a:cubicBezTo>
                    <a:pt x="5006" y="4246"/>
                    <a:pt x="5075" y="4244"/>
                    <a:pt x="5144" y="4242"/>
                  </a:cubicBezTo>
                  <a:cubicBezTo>
                    <a:pt x="7735" y="4132"/>
                    <a:pt x="7658" y="1966"/>
                    <a:pt x="7658" y="1966"/>
                  </a:cubicBezTo>
                  <a:cubicBezTo>
                    <a:pt x="7552" y="1055"/>
                    <a:pt x="7091" y="811"/>
                    <a:pt x="6521" y="811"/>
                  </a:cubicBezTo>
                  <a:cubicBezTo>
                    <a:pt x="5862" y="811"/>
                    <a:pt x="5058" y="1139"/>
                    <a:pt x="4495" y="1139"/>
                  </a:cubicBezTo>
                  <a:cubicBezTo>
                    <a:pt x="4441" y="1139"/>
                    <a:pt x="4388" y="1136"/>
                    <a:pt x="4338" y="1129"/>
                  </a:cubicBezTo>
                  <a:cubicBezTo>
                    <a:pt x="3447" y="1005"/>
                    <a:pt x="2513" y="0"/>
                    <a:pt x="178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8" name="Google Shape;10998;p40"/>
            <p:cNvSpPr/>
            <p:nvPr/>
          </p:nvSpPr>
          <p:spPr>
            <a:xfrm>
              <a:off x="3988125" y="2339025"/>
              <a:ext cx="51475" cy="25550"/>
            </a:xfrm>
            <a:custGeom>
              <a:avLst/>
              <a:gdLst/>
              <a:ahLst/>
              <a:cxnLst/>
              <a:rect l="l" t="t" r="r" b="b"/>
              <a:pathLst>
                <a:path w="2059" h="1022" extrusionOk="0">
                  <a:moveTo>
                    <a:pt x="932" y="1"/>
                  </a:moveTo>
                  <a:cubicBezTo>
                    <a:pt x="889" y="1"/>
                    <a:pt x="843" y="4"/>
                    <a:pt x="800" y="10"/>
                  </a:cubicBezTo>
                  <a:cubicBezTo>
                    <a:pt x="761" y="16"/>
                    <a:pt x="718" y="22"/>
                    <a:pt x="675" y="31"/>
                  </a:cubicBezTo>
                  <a:cubicBezTo>
                    <a:pt x="602" y="53"/>
                    <a:pt x="525" y="80"/>
                    <a:pt x="455" y="114"/>
                  </a:cubicBezTo>
                  <a:cubicBezTo>
                    <a:pt x="394" y="141"/>
                    <a:pt x="333" y="178"/>
                    <a:pt x="278" y="218"/>
                  </a:cubicBezTo>
                  <a:cubicBezTo>
                    <a:pt x="192" y="282"/>
                    <a:pt x="119" y="355"/>
                    <a:pt x="61" y="441"/>
                  </a:cubicBezTo>
                  <a:cubicBezTo>
                    <a:pt x="43" y="465"/>
                    <a:pt x="28" y="490"/>
                    <a:pt x="15" y="517"/>
                  </a:cubicBezTo>
                  <a:lnTo>
                    <a:pt x="0" y="545"/>
                  </a:lnTo>
                  <a:lnTo>
                    <a:pt x="391" y="575"/>
                  </a:lnTo>
                  <a:cubicBezTo>
                    <a:pt x="443" y="578"/>
                    <a:pt x="498" y="587"/>
                    <a:pt x="556" y="587"/>
                  </a:cubicBezTo>
                  <a:cubicBezTo>
                    <a:pt x="611" y="590"/>
                    <a:pt x="669" y="603"/>
                    <a:pt x="727" y="603"/>
                  </a:cubicBezTo>
                  <a:cubicBezTo>
                    <a:pt x="782" y="615"/>
                    <a:pt x="840" y="618"/>
                    <a:pt x="895" y="630"/>
                  </a:cubicBezTo>
                  <a:cubicBezTo>
                    <a:pt x="950" y="639"/>
                    <a:pt x="1005" y="648"/>
                    <a:pt x="1060" y="661"/>
                  </a:cubicBezTo>
                  <a:cubicBezTo>
                    <a:pt x="1115" y="667"/>
                    <a:pt x="1167" y="688"/>
                    <a:pt x="1219" y="700"/>
                  </a:cubicBezTo>
                  <a:cubicBezTo>
                    <a:pt x="1274" y="710"/>
                    <a:pt x="1326" y="731"/>
                    <a:pt x="1381" y="749"/>
                  </a:cubicBezTo>
                  <a:cubicBezTo>
                    <a:pt x="1433" y="768"/>
                    <a:pt x="1482" y="792"/>
                    <a:pt x="1537" y="807"/>
                  </a:cubicBezTo>
                  <a:cubicBezTo>
                    <a:pt x="1595" y="823"/>
                    <a:pt x="1640" y="853"/>
                    <a:pt x="1689" y="871"/>
                  </a:cubicBezTo>
                  <a:cubicBezTo>
                    <a:pt x="1738" y="890"/>
                    <a:pt x="1793" y="908"/>
                    <a:pt x="1830" y="929"/>
                  </a:cubicBezTo>
                  <a:cubicBezTo>
                    <a:pt x="1870" y="951"/>
                    <a:pt x="1912" y="963"/>
                    <a:pt x="1946" y="978"/>
                  </a:cubicBezTo>
                  <a:cubicBezTo>
                    <a:pt x="1976" y="994"/>
                    <a:pt x="2007" y="1003"/>
                    <a:pt x="2028" y="1009"/>
                  </a:cubicBezTo>
                  <a:lnTo>
                    <a:pt x="2059" y="1021"/>
                  </a:lnTo>
                  <a:lnTo>
                    <a:pt x="2059" y="991"/>
                  </a:lnTo>
                  <a:cubicBezTo>
                    <a:pt x="2056" y="960"/>
                    <a:pt x="2053" y="929"/>
                    <a:pt x="2050" y="902"/>
                  </a:cubicBezTo>
                  <a:cubicBezTo>
                    <a:pt x="2034" y="798"/>
                    <a:pt x="2004" y="697"/>
                    <a:pt x="1958" y="606"/>
                  </a:cubicBezTo>
                  <a:cubicBezTo>
                    <a:pt x="1928" y="542"/>
                    <a:pt x="1891" y="483"/>
                    <a:pt x="1845" y="429"/>
                  </a:cubicBezTo>
                  <a:cubicBezTo>
                    <a:pt x="1796" y="367"/>
                    <a:pt x="1741" y="309"/>
                    <a:pt x="1680" y="257"/>
                  </a:cubicBezTo>
                  <a:cubicBezTo>
                    <a:pt x="1647" y="230"/>
                    <a:pt x="1610" y="209"/>
                    <a:pt x="1576" y="184"/>
                  </a:cubicBezTo>
                  <a:cubicBezTo>
                    <a:pt x="1540" y="157"/>
                    <a:pt x="1500" y="135"/>
                    <a:pt x="1460" y="117"/>
                  </a:cubicBezTo>
                  <a:cubicBezTo>
                    <a:pt x="1378" y="77"/>
                    <a:pt x="1292" y="47"/>
                    <a:pt x="1204" y="28"/>
                  </a:cubicBezTo>
                  <a:cubicBezTo>
                    <a:pt x="1158" y="19"/>
                    <a:pt x="1112" y="7"/>
                    <a:pt x="1066" y="4"/>
                  </a:cubicBezTo>
                  <a:cubicBezTo>
                    <a:pt x="1020" y="1"/>
                    <a:pt x="978" y="1"/>
                    <a:pt x="932" y="1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9" name="Google Shape;10999;p40"/>
            <p:cNvSpPr/>
            <p:nvPr/>
          </p:nvSpPr>
          <p:spPr>
            <a:xfrm>
              <a:off x="4133050" y="2363650"/>
              <a:ext cx="52200" cy="23825"/>
            </a:xfrm>
            <a:custGeom>
              <a:avLst/>
              <a:gdLst/>
              <a:ahLst/>
              <a:cxnLst/>
              <a:rect l="l" t="t" r="r" b="b"/>
              <a:pathLst>
                <a:path w="2088" h="953" extrusionOk="0">
                  <a:moveTo>
                    <a:pt x="1039" y="0"/>
                  </a:moveTo>
                  <a:cubicBezTo>
                    <a:pt x="981" y="0"/>
                    <a:pt x="923" y="5"/>
                    <a:pt x="865" y="15"/>
                  </a:cubicBezTo>
                  <a:cubicBezTo>
                    <a:pt x="823" y="21"/>
                    <a:pt x="777" y="30"/>
                    <a:pt x="734" y="42"/>
                  </a:cubicBezTo>
                  <a:cubicBezTo>
                    <a:pt x="694" y="51"/>
                    <a:pt x="651" y="67"/>
                    <a:pt x="615" y="85"/>
                  </a:cubicBezTo>
                  <a:cubicBezTo>
                    <a:pt x="474" y="140"/>
                    <a:pt x="349" y="219"/>
                    <a:pt x="239" y="323"/>
                  </a:cubicBezTo>
                  <a:cubicBezTo>
                    <a:pt x="166" y="397"/>
                    <a:pt x="99" y="479"/>
                    <a:pt x="50" y="571"/>
                  </a:cubicBezTo>
                  <a:cubicBezTo>
                    <a:pt x="34" y="598"/>
                    <a:pt x="22" y="626"/>
                    <a:pt x="10" y="653"/>
                  </a:cubicBezTo>
                  <a:lnTo>
                    <a:pt x="1" y="684"/>
                  </a:lnTo>
                  <a:lnTo>
                    <a:pt x="34" y="681"/>
                  </a:lnTo>
                  <a:cubicBezTo>
                    <a:pt x="44" y="679"/>
                    <a:pt x="56" y="679"/>
                    <a:pt x="70" y="679"/>
                  </a:cubicBezTo>
                  <a:cubicBezTo>
                    <a:pt x="85" y="679"/>
                    <a:pt x="102" y="679"/>
                    <a:pt x="120" y="678"/>
                  </a:cubicBezTo>
                  <a:lnTo>
                    <a:pt x="401" y="659"/>
                  </a:lnTo>
                  <a:cubicBezTo>
                    <a:pt x="459" y="659"/>
                    <a:pt x="514" y="653"/>
                    <a:pt x="572" y="650"/>
                  </a:cubicBezTo>
                  <a:cubicBezTo>
                    <a:pt x="630" y="644"/>
                    <a:pt x="688" y="644"/>
                    <a:pt x="749" y="641"/>
                  </a:cubicBezTo>
                  <a:cubicBezTo>
                    <a:pt x="762" y="640"/>
                    <a:pt x="776" y="640"/>
                    <a:pt x="789" y="640"/>
                  </a:cubicBezTo>
                  <a:cubicBezTo>
                    <a:pt x="812" y="640"/>
                    <a:pt x="836" y="641"/>
                    <a:pt x="859" y="641"/>
                  </a:cubicBezTo>
                  <a:cubicBezTo>
                    <a:pt x="880" y="641"/>
                    <a:pt x="902" y="640"/>
                    <a:pt x="923" y="638"/>
                  </a:cubicBezTo>
                  <a:cubicBezTo>
                    <a:pt x="978" y="647"/>
                    <a:pt x="1036" y="638"/>
                    <a:pt x="1088" y="650"/>
                  </a:cubicBezTo>
                  <a:cubicBezTo>
                    <a:pt x="1116" y="653"/>
                    <a:pt x="1143" y="656"/>
                    <a:pt x="1171" y="656"/>
                  </a:cubicBezTo>
                  <a:cubicBezTo>
                    <a:pt x="1195" y="662"/>
                    <a:pt x="1223" y="665"/>
                    <a:pt x="1250" y="668"/>
                  </a:cubicBezTo>
                  <a:cubicBezTo>
                    <a:pt x="1302" y="671"/>
                    <a:pt x="1351" y="693"/>
                    <a:pt x="1406" y="702"/>
                  </a:cubicBezTo>
                  <a:cubicBezTo>
                    <a:pt x="1461" y="711"/>
                    <a:pt x="1510" y="736"/>
                    <a:pt x="1565" y="748"/>
                  </a:cubicBezTo>
                  <a:cubicBezTo>
                    <a:pt x="1617" y="763"/>
                    <a:pt x="1666" y="785"/>
                    <a:pt x="1718" y="806"/>
                  </a:cubicBezTo>
                  <a:cubicBezTo>
                    <a:pt x="1763" y="821"/>
                    <a:pt x="1812" y="839"/>
                    <a:pt x="1858" y="861"/>
                  </a:cubicBezTo>
                  <a:cubicBezTo>
                    <a:pt x="1898" y="882"/>
                    <a:pt x="1941" y="894"/>
                    <a:pt x="1974" y="910"/>
                  </a:cubicBezTo>
                  <a:cubicBezTo>
                    <a:pt x="2005" y="925"/>
                    <a:pt x="2038" y="934"/>
                    <a:pt x="2057" y="940"/>
                  </a:cubicBezTo>
                  <a:lnTo>
                    <a:pt x="2087" y="953"/>
                  </a:lnTo>
                  <a:lnTo>
                    <a:pt x="2084" y="919"/>
                  </a:lnTo>
                  <a:cubicBezTo>
                    <a:pt x="2084" y="891"/>
                    <a:pt x="2081" y="861"/>
                    <a:pt x="2075" y="830"/>
                  </a:cubicBezTo>
                  <a:cubicBezTo>
                    <a:pt x="2069" y="788"/>
                    <a:pt x="2057" y="742"/>
                    <a:pt x="2044" y="696"/>
                  </a:cubicBezTo>
                  <a:cubicBezTo>
                    <a:pt x="2029" y="638"/>
                    <a:pt x="2005" y="583"/>
                    <a:pt x="1974" y="534"/>
                  </a:cubicBezTo>
                  <a:cubicBezTo>
                    <a:pt x="1941" y="467"/>
                    <a:pt x="1901" y="409"/>
                    <a:pt x="1852" y="354"/>
                  </a:cubicBezTo>
                  <a:cubicBezTo>
                    <a:pt x="1794" y="302"/>
                    <a:pt x="1742" y="235"/>
                    <a:pt x="1666" y="189"/>
                  </a:cubicBezTo>
                  <a:cubicBezTo>
                    <a:pt x="1589" y="137"/>
                    <a:pt x="1507" y="94"/>
                    <a:pt x="1421" y="67"/>
                  </a:cubicBezTo>
                  <a:cubicBezTo>
                    <a:pt x="1375" y="51"/>
                    <a:pt x="1333" y="30"/>
                    <a:pt x="1287" y="24"/>
                  </a:cubicBezTo>
                  <a:cubicBezTo>
                    <a:pt x="1238" y="15"/>
                    <a:pt x="1192" y="9"/>
                    <a:pt x="1143" y="6"/>
                  </a:cubicBezTo>
                  <a:cubicBezTo>
                    <a:pt x="1109" y="2"/>
                    <a:pt x="1074" y="0"/>
                    <a:pt x="1039" y="0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0" name="Google Shape;11000;p40"/>
            <p:cNvSpPr/>
            <p:nvPr/>
          </p:nvSpPr>
          <p:spPr>
            <a:xfrm>
              <a:off x="4033400" y="2449075"/>
              <a:ext cx="26000" cy="73500"/>
            </a:xfrm>
            <a:custGeom>
              <a:avLst/>
              <a:gdLst/>
              <a:ahLst/>
              <a:cxnLst/>
              <a:rect l="l" t="t" r="r" b="b"/>
              <a:pathLst>
                <a:path w="1040" h="2940" extrusionOk="0">
                  <a:moveTo>
                    <a:pt x="920" y="1"/>
                  </a:moveTo>
                  <a:lnTo>
                    <a:pt x="0" y="2878"/>
                  </a:lnTo>
                  <a:cubicBezTo>
                    <a:pt x="40" y="2900"/>
                    <a:pt x="83" y="2921"/>
                    <a:pt x="123" y="2939"/>
                  </a:cubicBezTo>
                  <a:lnTo>
                    <a:pt x="1039" y="68"/>
                  </a:lnTo>
                  <a:cubicBezTo>
                    <a:pt x="1002" y="46"/>
                    <a:pt x="960" y="25"/>
                    <a:pt x="920" y="1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1" name="Google Shape;11001;p40"/>
            <p:cNvSpPr/>
            <p:nvPr/>
          </p:nvSpPr>
          <p:spPr>
            <a:xfrm>
              <a:off x="4125350" y="2450075"/>
              <a:ext cx="7125" cy="79125"/>
            </a:xfrm>
            <a:custGeom>
              <a:avLst/>
              <a:gdLst/>
              <a:ahLst/>
              <a:cxnLst/>
              <a:rect l="l" t="t" r="r" b="b"/>
              <a:pathLst>
                <a:path w="285" h="3165" extrusionOk="0">
                  <a:moveTo>
                    <a:pt x="135" y="0"/>
                  </a:moveTo>
                  <a:cubicBezTo>
                    <a:pt x="92" y="3"/>
                    <a:pt x="46" y="6"/>
                    <a:pt x="0" y="13"/>
                  </a:cubicBezTo>
                  <a:lnTo>
                    <a:pt x="153" y="3165"/>
                  </a:lnTo>
                  <a:cubicBezTo>
                    <a:pt x="196" y="3144"/>
                    <a:pt x="242" y="3125"/>
                    <a:pt x="284" y="3101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2" name="Google Shape;11002;p40"/>
            <p:cNvSpPr/>
            <p:nvPr/>
          </p:nvSpPr>
          <p:spPr>
            <a:xfrm>
              <a:off x="4084250" y="2457100"/>
              <a:ext cx="8200" cy="78450"/>
            </a:xfrm>
            <a:custGeom>
              <a:avLst/>
              <a:gdLst/>
              <a:ahLst/>
              <a:cxnLst/>
              <a:rect l="l" t="t" r="r" b="b"/>
              <a:pathLst>
                <a:path w="328" h="3138" extrusionOk="0">
                  <a:moveTo>
                    <a:pt x="328" y="0"/>
                  </a:moveTo>
                  <a:cubicBezTo>
                    <a:pt x="282" y="6"/>
                    <a:pt x="236" y="13"/>
                    <a:pt x="193" y="19"/>
                  </a:cubicBezTo>
                  <a:lnTo>
                    <a:pt x="1" y="3128"/>
                  </a:lnTo>
                  <a:cubicBezTo>
                    <a:pt x="44" y="3131"/>
                    <a:pt x="89" y="3134"/>
                    <a:pt x="132" y="3138"/>
                  </a:cubicBezTo>
                  <a:lnTo>
                    <a:pt x="328" y="0"/>
                  </a:ln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3" name="Google Shape;11003;p40"/>
            <p:cNvSpPr/>
            <p:nvPr/>
          </p:nvSpPr>
          <p:spPr>
            <a:xfrm>
              <a:off x="3999025" y="2432725"/>
              <a:ext cx="31875" cy="61500"/>
            </a:xfrm>
            <a:custGeom>
              <a:avLst/>
              <a:gdLst/>
              <a:ahLst/>
              <a:cxnLst/>
              <a:rect l="l" t="t" r="r" b="b"/>
              <a:pathLst>
                <a:path w="1275" h="2460" extrusionOk="0">
                  <a:moveTo>
                    <a:pt x="1152" y="1"/>
                  </a:moveTo>
                  <a:lnTo>
                    <a:pt x="1" y="2329"/>
                  </a:lnTo>
                  <a:cubicBezTo>
                    <a:pt x="28" y="2371"/>
                    <a:pt x="56" y="2417"/>
                    <a:pt x="86" y="2460"/>
                  </a:cubicBezTo>
                  <a:lnTo>
                    <a:pt x="1275" y="59"/>
                  </a:lnTo>
                  <a:cubicBezTo>
                    <a:pt x="1232" y="38"/>
                    <a:pt x="1192" y="19"/>
                    <a:pt x="1152" y="1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4" name="Google Shape;11004;p40"/>
            <p:cNvSpPr/>
            <p:nvPr/>
          </p:nvSpPr>
          <p:spPr>
            <a:xfrm>
              <a:off x="4300150" y="2431725"/>
              <a:ext cx="168875" cy="174075"/>
            </a:xfrm>
            <a:custGeom>
              <a:avLst/>
              <a:gdLst/>
              <a:ahLst/>
              <a:cxnLst/>
              <a:rect l="l" t="t" r="r" b="b"/>
              <a:pathLst>
                <a:path w="6755" h="6963" extrusionOk="0">
                  <a:moveTo>
                    <a:pt x="3604" y="1"/>
                  </a:moveTo>
                  <a:cubicBezTo>
                    <a:pt x="2998" y="1"/>
                    <a:pt x="2402" y="162"/>
                    <a:pt x="1876" y="462"/>
                  </a:cubicBezTo>
                  <a:cubicBezTo>
                    <a:pt x="1351" y="762"/>
                    <a:pt x="917" y="1193"/>
                    <a:pt x="614" y="1718"/>
                  </a:cubicBezTo>
                  <a:cubicBezTo>
                    <a:pt x="0" y="2802"/>
                    <a:pt x="7" y="4134"/>
                    <a:pt x="630" y="5216"/>
                  </a:cubicBezTo>
                  <a:cubicBezTo>
                    <a:pt x="932" y="5744"/>
                    <a:pt x="1369" y="6184"/>
                    <a:pt x="1891" y="6492"/>
                  </a:cubicBezTo>
                  <a:cubicBezTo>
                    <a:pt x="2406" y="6801"/>
                    <a:pt x="2992" y="6963"/>
                    <a:pt x="3594" y="6963"/>
                  </a:cubicBezTo>
                  <a:cubicBezTo>
                    <a:pt x="3600" y="6963"/>
                    <a:pt x="3605" y="6963"/>
                    <a:pt x="3611" y="6963"/>
                  </a:cubicBezTo>
                  <a:cubicBezTo>
                    <a:pt x="3622" y="6963"/>
                    <a:pt x="3634" y="6963"/>
                    <a:pt x="3645" y="6963"/>
                  </a:cubicBezTo>
                  <a:cubicBezTo>
                    <a:pt x="4189" y="6963"/>
                    <a:pt x="4727" y="6820"/>
                    <a:pt x="5203" y="6550"/>
                  </a:cubicBezTo>
                  <a:cubicBezTo>
                    <a:pt x="5670" y="6288"/>
                    <a:pt x="6061" y="5909"/>
                    <a:pt x="6339" y="5451"/>
                  </a:cubicBezTo>
                  <a:cubicBezTo>
                    <a:pt x="6611" y="5008"/>
                    <a:pt x="6754" y="4498"/>
                    <a:pt x="6751" y="3978"/>
                  </a:cubicBezTo>
                  <a:cubicBezTo>
                    <a:pt x="6754" y="3658"/>
                    <a:pt x="6693" y="3337"/>
                    <a:pt x="6574" y="3038"/>
                  </a:cubicBezTo>
                  <a:lnTo>
                    <a:pt x="6583" y="3028"/>
                  </a:lnTo>
                  <a:lnTo>
                    <a:pt x="3608" y="2659"/>
                  </a:lnTo>
                  <a:lnTo>
                    <a:pt x="3309" y="4104"/>
                  </a:lnTo>
                  <a:lnTo>
                    <a:pt x="5001" y="4305"/>
                  </a:lnTo>
                  <a:cubicBezTo>
                    <a:pt x="4931" y="4553"/>
                    <a:pt x="4775" y="4751"/>
                    <a:pt x="4537" y="4904"/>
                  </a:cubicBezTo>
                  <a:cubicBezTo>
                    <a:pt x="4298" y="5057"/>
                    <a:pt x="3984" y="5133"/>
                    <a:pt x="3593" y="5133"/>
                  </a:cubicBezTo>
                  <a:cubicBezTo>
                    <a:pt x="3587" y="5133"/>
                    <a:pt x="3582" y="5133"/>
                    <a:pt x="3577" y="5133"/>
                  </a:cubicBezTo>
                  <a:cubicBezTo>
                    <a:pt x="3292" y="5133"/>
                    <a:pt x="3014" y="5054"/>
                    <a:pt x="2774" y="4904"/>
                  </a:cubicBezTo>
                  <a:cubicBezTo>
                    <a:pt x="2536" y="4754"/>
                    <a:pt x="2343" y="4547"/>
                    <a:pt x="2215" y="4296"/>
                  </a:cubicBezTo>
                  <a:cubicBezTo>
                    <a:pt x="2081" y="4043"/>
                    <a:pt x="2014" y="3762"/>
                    <a:pt x="2017" y="3477"/>
                  </a:cubicBezTo>
                  <a:cubicBezTo>
                    <a:pt x="2010" y="3172"/>
                    <a:pt x="2090" y="2873"/>
                    <a:pt x="2246" y="2610"/>
                  </a:cubicBezTo>
                  <a:cubicBezTo>
                    <a:pt x="2395" y="2356"/>
                    <a:pt x="2612" y="2152"/>
                    <a:pt x="2875" y="2017"/>
                  </a:cubicBezTo>
                  <a:cubicBezTo>
                    <a:pt x="3142" y="1879"/>
                    <a:pt x="3438" y="1806"/>
                    <a:pt x="3740" y="1806"/>
                  </a:cubicBezTo>
                  <a:cubicBezTo>
                    <a:pt x="3752" y="1806"/>
                    <a:pt x="3764" y="1806"/>
                    <a:pt x="3776" y="1807"/>
                  </a:cubicBezTo>
                  <a:cubicBezTo>
                    <a:pt x="3784" y="1806"/>
                    <a:pt x="3793" y="1806"/>
                    <a:pt x="3801" y="1806"/>
                  </a:cubicBezTo>
                  <a:cubicBezTo>
                    <a:pt x="4040" y="1806"/>
                    <a:pt x="4276" y="1849"/>
                    <a:pt x="4497" y="1929"/>
                  </a:cubicBezTo>
                  <a:cubicBezTo>
                    <a:pt x="4705" y="2002"/>
                    <a:pt x="4897" y="2112"/>
                    <a:pt x="5062" y="2256"/>
                  </a:cubicBezTo>
                  <a:lnTo>
                    <a:pt x="6302" y="1251"/>
                  </a:lnTo>
                  <a:cubicBezTo>
                    <a:pt x="6198" y="1028"/>
                    <a:pt x="6012" y="820"/>
                    <a:pt x="5749" y="630"/>
                  </a:cubicBezTo>
                  <a:cubicBezTo>
                    <a:pt x="5459" y="429"/>
                    <a:pt x="5141" y="273"/>
                    <a:pt x="4802" y="172"/>
                  </a:cubicBezTo>
                  <a:cubicBezTo>
                    <a:pt x="4439" y="59"/>
                    <a:pt x="4061" y="1"/>
                    <a:pt x="3683" y="1"/>
                  </a:cubicBezTo>
                  <a:cubicBezTo>
                    <a:pt x="3673" y="1"/>
                    <a:pt x="3664" y="1"/>
                    <a:pt x="3654" y="1"/>
                  </a:cubicBezTo>
                  <a:cubicBezTo>
                    <a:pt x="3637" y="1"/>
                    <a:pt x="3620" y="1"/>
                    <a:pt x="3604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5" name="Google Shape;11005;p40"/>
            <p:cNvSpPr/>
            <p:nvPr/>
          </p:nvSpPr>
          <p:spPr>
            <a:xfrm>
              <a:off x="4482125" y="2432125"/>
              <a:ext cx="176125" cy="173900"/>
            </a:xfrm>
            <a:custGeom>
              <a:avLst/>
              <a:gdLst/>
              <a:ahLst/>
              <a:cxnLst/>
              <a:rect l="l" t="t" r="r" b="b"/>
              <a:pathLst>
                <a:path w="7045" h="6956" extrusionOk="0">
                  <a:moveTo>
                    <a:pt x="3531" y="1815"/>
                  </a:moveTo>
                  <a:cubicBezTo>
                    <a:pt x="3822" y="1815"/>
                    <a:pt x="4112" y="1888"/>
                    <a:pt x="4369" y="2026"/>
                  </a:cubicBezTo>
                  <a:cubicBezTo>
                    <a:pt x="4623" y="2163"/>
                    <a:pt x="4833" y="2365"/>
                    <a:pt x="4983" y="2612"/>
                  </a:cubicBezTo>
                  <a:cubicBezTo>
                    <a:pt x="5136" y="2863"/>
                    <a:pt x="5215" y="3150"/>
                    <a:pt x="5212" y="3443"/>
                  </a:cubicBezTo>
                  <a:cubicBezTo>
                    <a:pt x="5215" y="3749"/>
                    <a:pt x="5133" y="4048"/>
                    <a:pt x="4974" y="4308"/>
                  </a:cubicBezTo>
                  <a:cubicBezTo>
                    <a:pt x="4821" y="4561"/>
                    <a:pt x="4601" y="4772"/>
                    <a:pt x="4341" y="4915"/>
                  </a:cubicBezTo>
                  <a:cubicBezTo>
                    <a:pt x="4087" y="5056"/>
                    <a:pt x="3803" y="5132"/>
                    <a:pt x="3512" y="5132"/>
                  </a:cubicBezTo>
                  <a:cubicBezTo>
                    <a:pt x="3507" y="5132"/>
                    <a:pt x="3501" y="5132"/>
                    <a:pt x="3495" y="5132"/>
                  </a:cubicBezTo>
                  <a:cubicBezTo>
                    <a:pt x="3490" y="5132"/>
                    <a:pt x="3484" y="5132"/>
                    <a:pt x="3478" y="5132"/>
                  </a:cubicBezTo>
                  <a:cubicBezTo>
                    <a:pt x="3191" y="5132"/>
                    <a:pt x="2907" y="5056"/>
                    <a:pt x="2658" y="4909"/>
                  </a:cubicBezTo>
                  <a:cubicBezTo>
                    <a:pt x="2411" y="4763"/>
                    <a:pt x="2203" y="4552"/>
                    <a:pt x="2057" y="4301"/>
                  </a:cubicBezTo>
                  <a:cubicBezTo>
                    <a:pt x="1907" y="4048"/>
                    <a:pt x="1831" y="3758"/>
                    <a:pt x="1834" y="3461"/>
                  </a:cubicBezTo>
                  <a:cubicBezTo>
                    <a:pt x="1824" y="2869"/>
                    <a:pt x="2142" y="2322"/>
                    <a:pt x="2658" y="2035"/>
                  </a:cubicBezTo>
                  <a:cubicBezTo>
                    <a:pt x="2916" y="1891"/>
                    <a:pt x="3203" y="1815"/>
                    <a:pt x="3496" y="1815"/>
                  </a:cubicBezTo>
                  <a:cubicBezTo>
                    <a:pt x="3502" y="1815"/>
                    <a:pt x="3508" y="1815"/>
                    <a:pt x="3514" y="1815"/>
                  </a:cubicBezTo>
                  <a:cubicBezTo>
                    <a:pt x="3520" y="1815"/>
                    <a:pt x="3526" y="1815"/>
                    <a:pt x="3531" y="1815"/>
                  </a:cubicBezTo>
                  <a:close/>
                  <a:moveTo>
                    <a:pt x="3539" y="0"/>
                  </a:moveTo>
                  <a:cubicBezTo>
                    <a:pt x="2928" y="0"/>
                    <a:pt x="2327" y="162"/>
                    <a:pt x="1797" y="471"/>
                  </a:cubicBezTo>
                  <a:cubicBezTo>
                    <a:pt x="1259" y="776"/>
                    <a:pt x="810" y="1213"/>
                    <a:pt x="490" y="1739"/>
                  </a:cubicBezTo>
                  <a:cubicBezTo>
                    <a:pt x="169" y="2252"/>
                    <a:pt x="1" y="2844"/>
                    <a:pt x="1" y="3452"/>
                  </a:cubicBezTo>
                  <a:cubicBezTo>
                    <a:pt x="1" y="4057"/>
                    <a:pt x="172" y="4653"/>
                    <a:pt x="490" y="5169"/>
                  </a:cubicBezTo>
                  <a:cubicBezTo>
                    <a:pt x="810" y="5704"/>
                    <a:pt x="1256" y="6150"/>
                    <a:pt x="1794" y="6467"/>
                  </a:cubicBezTo>
                  <a:cubicBezTo>
                    <a:pt x="2331" y="6793"/>
                    <a:pt x="2936" y="6955"/>
                    <a:pt x="3541" y="6955"/>
                  </a:cubicBezTo>
                  <a:cubicBezTo>
                    <a:pt x="4140" y="6955"/>
                    <a:pt x="4740" y="6796"/>
                    <a:pt x="5273" y="6476"/>
                  </a:cubicBezTo>
                  <a:cubicBezTo>
                    <a:pt x="5808" y="6162"/>
                    <a:pt x="6251" y="5719"/>
                    <a:pt x="6562" y="5184"/>
                  </a:cubicBezTo>
                  <a:cubicBezTo>
                    <a:pt x="6880" y="4659"/>
                    <a:pt x="7045" y="4057"/>
                    <a:pt x="7045" y="3443"/>
                  </a:cubicBezTo>
                  <a:cubicBezTo>
                    <a:pt x="7045" y="2841"/>
                    <a:pt x="6880" y="2249"/>
                    <a:pt x="6568" y="1736"/>
                  </a:cubicBezTo>
                  <a:cubicBezTo>
                    <a:pt x="6257" y="1213"/>
                    <a:pt x="5817" y="776"/>
                    <a:pt x="5291" y="471"/>
                  </a:cubicBezTo>
                  <a:cubicBezTo>
                    <a:pt x="4771" y="162"/>
                    <a:pt x="4178" y="0"/>
                    <a:pt x="3573" y="0"/>
                  </a:cubicBezTo>
                  <a:cubicBezTo>
                    <a:pt x="3568" y="0"/>
                    <a:pt x="3562" y="0"/>
                    <a:pt x="3556" y="0"/>
                  </a:cubicBezTo>
                  <a:cubicBezTo>
                    <a:pt x="3551" y="0"/>
                    <a:pt x="3545" y="0"/>
                    <a:pt x="3539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6" name="Google Shape;11006;p40"/>
            <p:cNvSpPr/>
            <p:nvPr/>
          </p:nvSpPr>
          <p:spPr>
            <a:xfrm>
              <a:off x="4664800" y="2435325"/>
              <a:ext cx="51200" cy="162850"/>
            </a:xfrm>
            <a:custGeom>
              <a:avLst/>
              <a:gdLst/>
              <a:ahLst/>
              <a:cxnLst/>
              <a:rect l="l" t="t" r="r" b="b"/>
              <a:pathLst>
                <a:path w="2048" h="6514" extrusionOk="0">
                  <a:moveTo>
                    <a:pt x="1" y="1"/>
                  </a:moveTo>
                  <a:lnTo>
                    <a:pt x="184" y="4277"/>
                  </a:lnTo>
                  <a:lnTo>
                    <a:pt x="1919" y="4128"/>
                  </a:lnTo>
                  <a:lnTo>
                    <a:pt x="1928" y="1"/>
                  </a:lnTo>
                  <a:close/>
                  <a:moveTo>
                    <a:pt x="1141" y="4558"/>
                  </a:moveTo>
                  <a:cubicBezTo>
                    <a:pt x="1134" y="4558"/>
                    <a:pt x="1126" y="4558"/>
                    <a:pt x="1119" y="4558"/>
                  </a:cubicBezTo>
                  <a:cubicBezTo>
                    <a:pt x="941" y="4558"/>
                    <a:pt x="770" y="4601"/>
                    <a:pt x="615" y="4687"/>
                  </a:cubicBezTo>
                  <a:cubicBezTo>
                    <a:pt x="459" y="4769"/>
                    <a:pt x="327" y="4888"/>
                    <a:pt x="233" y="5038"/>
                  </a:cubicBezTo>
                  <a:cubicBezTo>
                    <a:pt x="138" y="5182"/>
                    <a:pt x="86" y="5353"/>
                    <a:pt x="89" y="5527"/>
                  </a:cubicBezTo>
                  <a:cubicBezTo>
                    <a:pt x="86" y="5783"/>
                    <a:pt x="187" y="6034"/>
                    <a:pt x="370" y="6217"/>
                  </a:cubicBezTo>
                  <a:lnTo>
                    <a:pt x="373" y="6217"/>
                  </a:lnTo>
                  <a:cubicBezTo>
                    <a:pt x="551" y="6407"/>
                    <a:pt x="800" y="6513"/>
                    <a:pt x="1062" y="6513"/>
                  </a:cubicBezTo>
                  <a:cubicBezTo>
                    <a:pt x="1065" y="6513"/>
                    <a:pt x="1069" y="6513"/>
                    <a:pt x="1073" y="6513"/>
                  </a:cubicBezTo>
                  <a:cubicBezTo>
                    <a:pt x="1080" y="6514"/>
                    <a:pt x="1087" y="6514"/>
                    <a:pt x="1094" y="6514"/>
                  </a:cubicBezTo>
                  <a:cubicBezTo>
                    <a:pt x="1349" y="6514"/>
                    <a:pt x="1591" y="6404"/>
                    <a:pt x="1763" y="6217"/>
                  </a:cubicBezTo>
                  <a:cubicBezTo>
                    <a:pt x="1946" y="6025"/>
                    <a:pt x="2047" y="5765"/>
                    <a:pt x="2041" y="5499"/>
                  </a:cubicBezTo>
                  <a:cubicBezTo>
                    <a:pt x="2041" y="5212"/>
                    <a:pt x="1949" y="4983"/>
                    <a:pt x="1772" y="4812"/>
                  </a:cubicBezTo>
                  <a:cubicBezTo>
                    <a:pt x="1604" y="4649"/>
                    <a:pt x="1375" y="4558"/>
                    <a:pt x="1141" y="4558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7" name="Google Shape;11007;p40"/>
            <p:cNvSpPr/>
            <p:nvPr/>
          </p:nvSpPr>
          <p:spPr>
            <a:xfrm>
              <a:off x="4311750" y="2272250"/>
              <a:ext cx="91825" cy="77050"/>
            </a:xfrm>
            <a:custGeom>
              <a:avLst/>
              <a:gdLst/>
              <a:ahLst/>
              <a:cxnLst/>
              <a:rect l="l" t="t" r="r" b="b"/>
              <a:pathLst>
                <a:path w="3673" h="3082" extrusionOk="0">
                  <a:moveTo>
                    <a:pt x="1608" y="1"/>
                  </a:moveTo>
                  <a:cubicBezTo>
                    <a:pt x="1" y="1"/>
                    <a:pt x="1" y="3081"/>
                    <a:pt x="1" y="3081"/>
                  </a:cubicBezTo>
                  <a:cubicBezTo>
                    <a:pt x="1" y="3081"/>
                    <a:pt x="3673" y="326"/>
                    <a:pt x="1837" y="20"/>
                  </a:cubicBezTo>
                  <a:cubicBezTo>
                    <a:pt x="1757" y="7"/>
                    <a:pt x="1681" y="1"/>
                    <a:pt x="1608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8" name="Google Shape;11008;p40"/>
            <p:cNvSpPr/>
            <p:nvPr/>
          </p:nvSpPr>
          <p:spPr>
            <a:xfrm>
              <a:off x="4319625" y="2320800"/>
              <a:ext cx="119100" cy="55175"/>
            </a:xfrm>
            <a:custGeom>
              <a:avLst/>
              <a:gdLst/>
              <a:ahLst/>
              <a:cxnLst/>
              <a:rect l="l" t="t" r="r" b="b"/>
              <a:pathLst>
                <a:path w="4764" h="2207" extrusionOk="0">
                  <a:moveTo>
                    <a:pt x="3432" y="1"/>
                  </a:moveTo>
                  <a:cubicBezTo>
                    <a:pt x="2072" y="1"/>
                    <a:pt x="0" y="1655"/>
                    <a:pt x="0" y="1655"/>
                  </a:cubicBezTo>
                  <a:cubicBezTo>
                    <a:pt x="0" y="1655"/>
                    <a:pt x="1705" y="2206"/>
                    <a:pt x="3031" y="2206"/>
                  </a:cubicBezTo>
                  <a:cubicBezTo>
                    <a:pt x="3998" y="2206"/>
                    <a:pt x="4763" y="1913"/>
                    <a:pt x="4521" y="901"/>
                  </a:cubicBezTo>
                  <a:cubicBezTo>
                    <a:pt x="4363" y="240"/>
                    <a:pt x="3949" y="1"/>
                    <a:pt x="3432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09" name="Google Shape;11009;p40"/>
          <p:cNvSpPr/>
          <p:nvPr/>
        </p:nvSpPr>
        <p:spPr>
          <a:xfrm>
            <a:off x="2282913" y="2516044"/>
            <a:ext cx="1997675" cy="112925"/>
          </a:xfrm>
          <a:custGeom>
            <a:avLst/>
            <a:gdLst/>
            <a:ahLst/>
            <a:cxnLst/>
            <a:rect l="l" t="t" r="r" b="b"/>
            <a:pathLst>
              <a:path w="79907" h="4517" extrusionOk="0">
                <a:moveTo>
                  <a:pt x="0" y="3050"/>
                </a:moveTo>
                <a:cubicBezTo>
                  <a:pt x="18973" y="7118"/>
                  <a:pt x="38784" y="1515"/>
                  <a:pt x="58139" y="130"/>
                </a:cubicBezTo>
                <a:cubicBezTo>
                  <a:pt x="65390" y="-389"/>
                  <a:pt x="72638" y="1457"/>
                  <a:pt x="79907" y="1457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oval" w="sm" len="sm"/>
            <a:tailEnd type="oval" w="sm" len="sm"/>
          </a:ln>
        </p:spPr>
      </p:sp>
      <p:sp>
        <p:nvSpPr>
          <p:cNvPr id="2" name="Rectángulo 1"/>
          <p:cNvSpPr/>
          <p:nvPr/>
        </p:nvSpPr>
        <p:spPr>
          <a:xfrm>
            <a:off x="1113243" y="3721304"/>
            <a:ext cx="39517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>
                <a:hlinkClick r:id="rId3"/>
              </a:rPr>
              <a:t>https://www.youtube.com/watch?v=-9q7lyqjKTg</a:t>
            </a:r>
            <a:endParaRPr lang="es-C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8" name="Google Shape;11238;p50"/>
          <p:cNvSpPr txBox="1">
            <a:spLocks noGrp="1"/>
          </p:cNvSpPr>
          <p:nvPr>
            <p:ph type="title"/>
          </p:nvPr>
        </p:nvSpPr>
        <p:spPr>
          <a:xfrm>
            <a:off x="3572829" y="376006"/>
            <a:ext cx="4936500" cy="10521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err="1">
                <a:solidFill>
                  <a:srgbClr val="002060"/>
                </a:solidFill>
              </a:rPr>
              <a:t>School</a:t>
            </a:r>
            <a:r>
              <a:rPr lang="es-CL" dirty="0">
                <a:solidFill>
                  <a:srgbClr val="002060"/>
                </a:solidFill>
              </a:rPr>
              <a:t> </a:t>
            </a:r>
            <a:r>
              <a:rPr lang="es-CL" dirty="0" err="1">
                <a:solidFill>
                  <a:srgbClr val="002060"/>
                </a:solidFill>
              </a:rPr>
              <a:t>resources</a:t>
            </a:r>
            <a:r>
              <a:rPr lang="es-CL" dirty="0">
                <a:solidFill>
                  <a:srgbClr val="002060"/>
                </a:solidFill>
              </a:rPr>
              <a:t>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1240" name="Google Shape;11240;p50"/>
          <p:cNvSpPr txBox="1">
            <a:spLocks noGrp="1"/>
          </p:cNvSpPr>
          <p:nvPr>
            <p:ph type="ctrTitle" idx="4294967295"/>
          </p:nvPr>
        </p:nvSpPr>
        <p:spPr>
          <a:xfrm flipH="1">
            <a:off x="318498" y="2474082"/>
            <a:ext cx="2256389" cy="11804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0" dirty="0">
                <a:solidFill>
                  <a:srgbClr val="002060"/>
                </a:solidFill>
              </a:rPr>
              <a:t>Some technological device  </a:t>
            </a:r>
            <a:endParaRPr sz="2000" b="0" dirty="0">
              <a:solidFill>
                <a:srgbClr val="002060"/>
              </a:solidFill>
            </a:endParaRPr>
          </a:p>
        </p:txBody>
      </p:sp>
      <p:sp>
        <p:nvSpPr>
          <p:cNvPr id="11242" name="Google Shape;11242;p50"/>
          <p:cNvSpPr txBox="1">
            <a:spLocks noGrp="1"/>
          </p:cNvSpPr>
          <p:nvPr>
            <p:ph type="ctrTitle" idx="4294967295"/>
          </p:nvPr>
        </p:nvSpPr>
        <p:spPr>
          <a:xfrm flipH="1">
            <a:off x="6041079" y="3459183"/>
            <a:ext cx="2030921" cy="6658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0" dirty="0" err="1">
                <a:solidFill>
                  <a:srgbClr val="002060"/>
                </a:solidFill>
              </a:rPr>
              <a:t>Colored</a:t>
            </a:r>
            <a:r>
              <a:rPr lang="es-CL" sz="2000" b="0" dirty="0">
                <a:solidFill>
                  <a:srgbClr val="002060"/>
                </a:solidFill>
              </a:rPr>
              <a:t> </a:t>
            </a:r>
            <a:r>
              <a:rPr lang="es-CL" sz="2000" b="0" dirty="0" err="1">
                <a:solidFill>
                  <a:srgbClr val="002060"/>
                </a:solidFill>
              </a:rPr>
              <a:t>pencils</a:t>
            </a:r>
            <a:endParaRPr sz="2000" b="0" dirty="0">
              <a:solidFill>
                <a:srgbClr val="002060"/>
              </a:solidFill>
            </a:endParaRPr>
          </a:p>
        </p:txBody>
      </p:sp>
      <p:sp>
        <p:nvSpPr>
          <p:cNvPr id="11244" name="Google Shape;11244;p50"/>
          <p:cNvSpPr txBox="1">
            <a:spLocks noGrp="1"/>
          </p:cNvSpPr>
          <p:nvPr>
            <p:ph type="ctrTitle" idx="4294967295"/>
          </p:nvPr>
        </p:nvSpPr>
        <p:spPr>
          <a:xfrm flipH="1">
            <a:off x="6310288" y="1770967"/>
            <a:ext cx="1843692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0" dirty="0" err="1">
                <a:solidFill>
                  <a:srgbClr val="002060"/>
                </a:solidFill>
              </a:rPr>
              <a:t>Flashcards</a:t>
            </a:r>
            <a:r>
              <a:rPr lang="es-CL" sz="2000" b="0" dirty="0">
                <a:solidFill>
                  <a:srgbClr val="002060"/>
                </a:solidFill>
              </a:rPr>
              <a:t> </a:t>
            </a:r>
            <a:endParaRPr sz="2000" b="0" dirty="0">
              <a:solidFill>
                <a:srgbClr val="002060"/>
              </a:solidFill>
            </a:endParaRPr>
          </a:p>
        </p:txBody>
      </p:sp>
      <p:grpSp>
        <p:nvGrpSpPr>
          <p:cNvPr id="11245" name="Google Shape;11245;p50"/>
          <p:cNvGrpSpPr/>
          <p:nvPr/>
        </p:nvGrpSpPr>
        <p:grpSpPr>
          <a:xfrm>
            <a:off x="3289731" y="1928633"/>
            <a:ext cx="2282887" cy="2083102"/>
            <a:chOff x="5145075" y="3172450"/>
            <a:chExt cx="875575" cy="798950"/>
          </a:xfrm>
        </p:grpSpPr>
        <p:sp>
          <p:nvSpPr>
            <p:cNvPr id="11246" name="Google Shape;11246;p50"/>
            <p:cNvSpPr/>
            <p:nvPr/>
          </p:nvSpPr>
          <p:spPr>
            <a:xfrm>
              <a:off x="5395325" y="3279950"/>
              <a:ext cx="270975" cy="471275"/>
            </a:xfrm>
            <a:custGeom>
              <a:avLst/>
              <a:gdLst/>
              <a:ahLst/>
              <a:cxnLst/>
              <a:rect l="l" t="t" r="r" b="b"/>
              <a:pathLst>
                <a:path w="10839" h="18851" extrusionOk="0">
                  <a:moveTo>
                    <a:pt x="5420" y="1005"/>
                  </a:moveTo>
                  <a:cubicBezTo>
                    <a:pt x="5989" y="1005"/>
                    <a:pt x="6563" y="1115"/>
                    <a:pt x="7109" y="1341"/>
                  </a:cubicBezTo>
                  <a:cubicBezTo>
                    <a:pt x="8758" y="2026"/>
                    <a:pt x="9834" y="3632"/>
                    <a:pt x="9834" y="5419"/>
                  </a:cubicBezTo>
                  <a:cubicBezTo>
                    <a:pt x="9831" y="7857"/>
                    <a:pt x="7857" y="9830"/>
                    <a:pt x="5420" y="9833"/>
                  </a:cubicBezTo>
                  <a:cubicBezTo>
                    <a:pt x="3633" y="9833"/>
                    <a:pt x="2026" y="8758"/>
                    <a:pt x="1342" y="7109"/>
                  </a:cubicBezTo>
                  <a:cubicBezTo>
                    <a:pt x="657" y="5459"/>
                    <a:pt x="1036" y="3559"/>
                    <a:pt x="2298" y="2298"/>
                  </a:cubicBezTo>
                  <a:cubicBezTo>
                    <a:pt x="3142" y="1454"/>
                    <a:pt x="4271" y="1005"/>
                    <a:pt x="5420" y="1005"/>
                  </a:cubicBezTo>
                  <a:close/>
                  <a:moveTo>
                    <a:pt x="5420" y="0"/>
                  </a:moveTo>
                  <a:cubicBezTo>
                    <a:pt x="2432" y="0"/>
                    <a:pt x="1" y="2432"/>
                    <a:pt x="1" y="5419"/>
                  </a:cubicBezTo>
                  <a:cubicBezTo>
                    <a:pt x="1" y="7790"/>
                    <a:pt x="1528" y="9809"/>
                    <a:pt x="3651" y="10542"/>
                  </a:cubicBezTo>
                  <a:lnTo>
                    <a:pt x="3489" y="11101"/>
                  </a:lnTo>
                  <a:cubicBezTo>
                    <a:pt x="2976" y="11144"/>
                    <a:pt x="2539" y="11492"/>
                    <a:pt x="2386" y="11984"/>
                  </a:cubicBezTo>
                  <a:lnTo>
                    <a:pt x="758" y="17210"/>
                  </a:lnTo>
                  <a:cubicBezTo>
                    <a:pt x="547" y="17876"/>
                    <a:pt x="920" y="18585"/>
                    <a:pt x="1586" y="18793"/>
                  </a:cubicBezTo>
                  <a:cubicBezTo>
                    <a:pt x="1712" y="18832"/>
                    <a:pt x="1838" y="18850"/>
                    <a:pt x="1963" y="18850"/>
                  </a:cubicBezTo>
                  <a:cubicBezTo>
                    <a:pt x="2503" y="18850"/>
                    <a:pt x="3003" y="18503"/>
                    <a:pt x="3171" y="17962"/>
                  </a:cubicBezTo>
                  <a:lnTo>
                    <a:pt x="4800" y="12735"/>
                  </a:lnTo>
                  <a:cubicBezTo>
                    <a:pt x="4946" y="12271"/>
                    <a:pt x="4809" y="11761"/>
                    <a:pt x="4448" y="11431"/>
                  </a:cubicBezTo>
                  <a:lnTo>
                    <a:pt x="4635" y="10780"/>
                  </a:lnTo>
                  <a:cubicBezTo>
                    <a:pt x="4894" y="10820"/>
                    <a:pt x="5157" y="10838"/>
                    <a:pt x="5420" y="10838"/>
                  </a:cubicBezTo>
                  <a:cubicBezTo>
                    <a:pt x="8407" y="10838"/>
                    <a:pt x="10839" y="8407"/>
                    <a:pt x="10839" y="5419"/>
                  </a:cubicBezTo>
                  <a:cubicBezTo>
                    <a:pt x="10839" y="2432"/>
                    <a:pt x="8407" y="0"/>
                    <a:pt x="5420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7" name="Google Shape;11247;p50"/>
            <p:cNvSpPr/>
            <p:nvPr/>
          </p:nvSpPr>
          <p:spPr>
            <a:xfrm>
              <a:off x="5387075" y="3271700"/>
              <a:ext cx="287550" cy="487775"/>
            </a:xfrm>
            <a:custGeom>
              <a:avLst/>
              <a:gdLst/>
              <a:ahLst/>
              <a:cxnLst/>
              <a:rect l="l" t="t" r="r" b="b"/>
              <a:pathLst>
                <a:path w="11502" h="19511" extrusionOk="0">
                  <a:moveTo>
                    <a:pt x="5750" y="1668"/>
                  </a:moveTo>
                  <a:cubicBezTo>
                    <a:pt x="8004" y="1668"/>
                    <a:pt x="9831" y="3495"/>
                    <a:pt x="9834" y="5749"/>
                  </a:cubicBezTo>
                  <a:cubicBezTo>
                    <a:pt x="9834" y="7402"/>
                    <a:pt x="8838" y="8893"/>
                    <a:pt x="7314" y="9522"/>
                  </a:cubicBezTo>
                  <a:cubicBezTo>
                    <a:pt x="6807" y="9732"/>
                    <a:pt x="6276" y="9833"/>
                    <a:pt x="5749" y="9833"/>
                  </a:cubicBezTo>
                  <a:cubicBezTo>
                    <a:pt x="4687" y="9833"/>
                    <a:pt x="3643" y="9419"/>
                    <a:pt x="2863" y="8639"/>
                  </a:cubicBezTo>
                  <a:cubicBezTo>
                    <a:pt x="1696" y="7469"/>
                    <a:pt x="1345" y="5713"/>
                    <a:pt x="1977" y="4188"/>
                  </a:cubicBezTo>
                  <a:cubicBezTo>
                    <a:pt x="2609" y="2661"/>
                    <a:pt x="4097" y="1668"/>
                    <a:pt x="5750" y="1668"/>
                  </a:cubicBezTo>
                  <a:close/>
                  <a:moveTo>
                    <a:pt x="5753" y="1006"/>
                  </a:moveTo>
                  <a:cubicBezTo>
                    <a:pt x="4517" y="1006"/>
                    <a:pt x="3303" y="1488"/>
                    <a:pt x="2396" y="2395"/>
                  </a:cubicBezTo>
                  <a:cubicBezTo>
                    <a:pt x="1039" y="3752"/>
                    <a:pt x="633" y="5792"/>
                    <a:pt x="1366" y="7567"/>
                  </a:cubicBezTo>
                  <a:cubicBezTo>
                    <a:pt x="2099" y="9339"/>
                    <a:pt x="3831" y="10496"/>
                    <a:pt x="5750" y="10496"/>
                  </a:cubicBezTo>
                  <a:cubicBezTo>
                    <a:pt x="8371" y="10493"/>
                    <a:pt x="10494" y="8370"/>
                    <a:pt x="10497" y="5749"/>
                  </a:cubicBezTo>
                  <a:cubicBezTo>
                    <a:pt x="10497" y="3831"/>
                    <a:pt x="9339" y="2102"/>
                    <a:pt x="7567" y="1366"/>
                  </a:cubicBezTo>
                  <a:cubicBezTo>
                    <a:pt x="6980" y="1123"/>
                    <a:pt x="6364" y="1006"/>
                    <a:pt x="5753" y="1006"/>
                  </a:cubicBezTo>
                  <a:close/>
                  <a:moveTo>
                    <a:pt x="5750" y="663"/>
                  </a:moveTo>
                  <a:cubicBezTo>
                    <a:pt x="8557" y="663"/>
                    <a:pt x="10839" y="2945"/>
                    <a:pt x="10839" y="5749"/>
                  </a:cubicBezTo>
                  <a:cubicBezTo>
                    <a:pt x="10839" y="8557"/>
                    <a:pt x="8557" y="10838"/>
                    <a:pt x="5750" y="10838"/>
                  </a:cubicBezTo>
                  <a:cubicBezTo>
                    <a:pt x="5502" y="10838"/>
                    <a:pt x="5258" y="10820"/>
                    <a:pt x="5013" y="10787"/>
                  </a:cubicBezTo>
                  <a:lnTo>
                    <a:pt x="4726" y="10744"/>
                  </a:lnTo>
                  <a:lnTo>
                    <a:pt x="4403" y="11865"/>
                  </a:lnTo>
                  <a:lnTo>
                    <a:pt x="4555" y="12005"/>
                  </a:lnTo>
                  <a:cubicBezTo>
                    <a:pt x="4818" y="12250"/>
                    <a:pt x="4922" y="12622"/>
                    <a:pt x="4815" y="12968"/>
                  </a:cubicBezTo>
                  <a:lnTo>
                    <a:pt x="3184" y="18194"/>
                  </a:lnTo>
                  <a:cubicBezTo>
                    <a:pt x="3060" y="18594"/>
                    <a:pt x="2689" y="18850"/>
                    <a:pt x="2291" y="18850"/>
                  </a:cubicBezTo>
                  <a:cubicBezTo>
                    <a:pt x="2199" y="18850"/>
                    <a:pt x="2106" y="18837"/>
                    <a:pt x="2014" y="18808"/>
                  </a:cubicBezTo>
                  <a:cubicBezTo>
                    <a:pt x="1522" y="18652"/>
                    <a:pt x="1247" y="18130"/>
                    <a:pt x="1403" y="17638"/>
                  </a:cubicBezTo>
                  <a:lnTo>
                    <a:pt x="3031" y="12412"/>
                  </a:lnTo>
                  <a:cubicBezTo>
                    <a:pt x="3144" y="12048"/>
                    <a:pt x="3468" y="11792"/>
                    <a:pt x="3847" y="11761"/>
                  </a:cubicBezTo>
                  <a:lnTo>
                    <a:pt x="4076" y="11743"/>
                  </a:lnTo>
                  <a:lnTo>
                    <a:pt x="4387" y="10661"/>
                  </a:lnTo>
                  <a:lnTo>
                    <a:pt x="4091" y="10561"/>
                  </a:lnTo>
                  <a:cubicBezTo>
                    <a:pt x="2038" y="9849"/>
                    <a:pt x="664" y="7921"/>
                    <a:pt x="664" y="5749"/>
                  </a:cubicBezTo>
                  <a:cubicBezTo>
                    <a:pt x="664" y="2945"/>
                    <a:pt x="2945" y="663"/>
                    <a:pt x="5750" y="663"/>
                  </a:cubicBezTo>
                  <a:close/>
                  <a:moveTo>
                    <a:pt x="5750" y="1"/>
                  </a:moveTo>
                  <a:cubicBezTo>
                    <a:pt x="2579" y="1"/>
                    <a:pt x="1" y="2582"/>
                    <a:pt x="1" y="5749"/>
                  </a:cubicBezTo>
                  <a:cubicBezTo>
                    <a:pt x="1" y="8086"/>
                    <a:pt x="1415" y="10191"/>
                    <a:pt x="3581" y="11074"/>
                  </a:cubicBezTo>
                  <a:lnTo>
                    <a:pt x="3562" y="11138"/>
                  </a:lnTo>
                  <a:cubicBezTo>
                    <a:pt x="3010" y="11263"/>
                    <a:pt x="2567" y="11675"/>
                    <a:pt x="2402" y="12216"/>
                  </a:cubicBezTo>
                  <a:lnTo>
                    <a:pt x="771" y="17443"/>
                  </a:lnTo>
                  <a:cubicBezTo>
                    <a:pt x="453" y="18469"/>
                    <a:pt x="1220" y="19511"/>
                    <a:pt x="2295" y="19511"/>
                  </a:cubicBezTo>
                  <a:cubicBezTo>
                    <a:pt x="2297" y="19511"/>
                    <a:pt x="2299" y="19511"/>
                    <a:pt x="2302" y="19511"/>
                  </a:cubicBezTo>
                  <a:cubicBezTo>
                    <a:pt x="2998" y="19511"/>
                    <a:pt x="3612" y="19056"/>
                    <a:pt x="3819" y="18390"/>
                  </a:cubicBezTo>
                  <a:lnTo>
                    <a:pt x="5447" y="13166"/>
                  </a:lnTo>
                  <a:cubicBezTo>
                    <a:pt x="5606" y="12647"/>
                    <a:pt x="5493" y="12085"/>
                    <a:pt x="5148" y="11669"/>
                  </a:cubicBezTo>
                  <a:lnTo>
                    <a:pt x="5206" y="11474"/>
                  </a:lnTo>
                  <a:cubicBezTo>
                    <a:pt x="5389" y="11492"/>
                    <a:pt x="5569" y="11501"/>
                    <a:pt x="5750" y="11501"/>
                  </a:cubicBezTo>
                  <a:cubicBezTo>
                    <a:pt x="8920" y="11501"/>
                    <a:pt x="11502" y="8920"/>
                    <a:pt x="11502" y="5749"/>
                  </a:cubicBezTo>
                  <a:cubicBezTo>
                    <a:pt x="11502" y="2579"/>
                    <a:pt x="8920" y="1"/>
                    <a:pt x="57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8" name="Google Shape;11248;p50"/>
            <p:cNvSpPr/>
            <p:nvPr/>
          </p:nvSpPr>
          <p:spPr>
            <a:xfrm>
              <a:off x="5153850" y="3180725"/>
              <a:ext cx="415700" cy="782400"/>
            </a:xfrm>
            <a:custGeom>
              <a:avLst/>
              <a:gdLst/>
              <a:ahLst/>
              <a:cxnLst/>
              <a:rect l="l" t="t" r="r" b="b"/>
              <a:pathLst>
                <a:path w="16628" h="31296" extrusionOk="0">
                  <a:moveTo>
                    <a:pt x="3445" y="16349"/>
                  </a:moveTo>
                  <a:cubicBezTo>
                    <a:pt x="3476" y="16349"/>
                    <a:pt x="3507" y="16349"/>
                    <a:pt x="3538" y="16350"/>
                  </a:cubicBezTo>
                  <a:lnTo>
                    <a:pt x="3584" y="16350"/>
                  </a:lnTo>
                  <a:cubicBezTo>
                    <a:pt x="3657" y="16350"/>
                    <a:pt x="3730" y="16353"/>
                    <a:pt x="3801" y="16356"/>
                  </a:cubicBezTo>
                  <a:lnTo>
                    <a:pt x="3871" y="16359"/>
                  </a:lnTo>
                  <a:cubicBezTo>
                    <a:pt x="3935" y="16362"/>
                    <a:pt x="3999" y="16368"/>
                    <a:pt x="4063" y="16371"/>
                  </a:cubicBezTo>
                  <a:cubicBezTo>
                    <a:pt x="4088" y="16374"/>
                    <a:pt x="4109" y="16374"/>
                    <a:pt x="4134" y="16378"/>
                  </a:cubicBezTo>
                  <a:cubicBezTo>
                    <a:pt x="3657" y="17444"/>
                    <a:pt x="3217" y="18852"/>
                    <a:pt x="2872" y="20379"/>
                  </a:cubicBezTo>
                  <a:cubicBezTo>
                    <a:pt x="2835" y="20364"/>
                    <a:pt x="2796" y="20349"/>
                    <a:pt x="2759" y="20333"/>
                  </a:cubicBezTo>
                  <a:lnTo>
                    <a:pt x="2710" y="20312"/>
                  </a:lnTo>
                  <a:cubicBezTo>
                    <a:pt x="2634" y="20278"/>
                    <a:pt x="2557" y="20242"/>
                    <a:pt x="2487" y="20205"/>
                  </a:cubicBezTo>
                  <a:cubicBezTo>
                    <a:pt x="1785" y="19845"/>
                    <a:pt x="1339" y="19371"/>
                    <a:pt x="1180" y="18800"/>
                  </a:cubicBezTo>
                  <a:lnTo>
                    <a:pt x="1177" y="18803"/>
                  </a:lnTo>
                  <a:cubicBezTo>
                    <a:pt x="994" y="18152"/>
                    <a:pt x="1216" y="17401"/>
                    <a:pt x="1772" y="16790"/>
                  </a:cubicBezTo>
                  <a:cubicBezTo>
                    <a:pt x="2005" y="16533"/>
                    <a:pt x="2472" y="16408"/>
                    <a:pt x="3003" y="16365"/>
                  </a:cubicBezTo>
                  <a:cubicBezTo>
                    <a:pt x="3148" y="16355"/>
                    <a:pt x="3296" y="16349"/>
                    <a:pt x="3445" y="16349"/>
                  </a:cubicBezTo>
                  <a:close/>
                  <a:moveTo>
                    <a:pt x="9354" y="1"/>
                  </a:moveTo>
                  <a:cubicBezTo>
                    <a:pt x="9319" y="1"/>
                    <a:pt x="9283" y="4"/>
                    <a:pt x="9244" y="11"/>
                  </a:cubicBezTo>
                  <a:cubicBezTo>
                    <a:pt x="8236" y="182"/>
                    <a:pt x="8093" y="2299"/>
                    <a:pt x="8114" y="3762"/>
                  </a:cubicBezTo>
                  <a:cubicBezTo>
                    <a:pt x="8062" y="3760"/>
                    <a:pt x="8011" y="3760"/>
                    <a:pt x="7959" y="3760"/>
                  </a:cubicBezTo>
                  <a:cubicBezTo>
                    <a:pt x="7635" y="3760"/>
                    <a:pt x="7311" y="3785"/>
                    <a:pt x="6990" y="3832"/>
                  </a:cubicBezTo>
                  <a:cubicBezTo>
                    <a:pt x="6984" y="3792"/>
                    <a:pt x="6978" y="3756"/>
                    <a:pt x="6972" y="3719"/>
                  </a:cubicBezTo>
                  <a:lnTo>
                    <a:pt x="6972" y="3713"/>
                  </a:lnTo>
                  <a:cubicBezTo>
                    <a:pt x="6953" y="3597"/>
                    <a:pt x="6932" y="3478"/>
                    <a:pt x="6907" y="3352"/>
                  </a:cubicBezTo>
                  <a:lnTo>
                    <a:pt x="6907" y="3343"/>
                  </a:lnTo>
                  <a:cubicBezTo>
                    <a:pt x="6895" y="3285"/>
                    <a:pt x="6886" y="3224"/>
                    <a:pt x="6874" y="3163"/>
                  </a:cubicBezTo>
                  <a:lnTo>
                    <a:pt x="6871" y="3148"/>
                  </a:lnTo>
                  <a:cubicBezTo>
                    <a:pt x="6858" y="3084"/>
                    <a:pt x="6846" y="3022"/>
                    <a:pt x="6831" y="2961"/>
                  </a:cubicBezTo>
                  <a:lnTo>
                    <a:pt x="6828" y="2949"/>
                  </a:lnTo>
                  <a:cubicBezTo>
                    <a:pt x="6571" y="1683"/>
                    <a:pt x="6132" y="247"/>
                    <a:pt x="5470" y="247"/>
                  </a:cubicBezTo>
                  <a:cubicBezTo>
                    <a:pt x="5385" y="247"/>
                    <a:pt x="5296" y="271"/>
                    <a:pt x="5203" y="322"/>
                  </a:cubicBezTo>
                  <a:cubicBezTo>
                    <a:pt x="4305" y="817"/>
                    <a:pt x="4876" y="2891"/>
                    <a:pt x="5383" y="4266"/>
                  </a:cubicBezTo>
                  <a:cubicBezTo>
                    <a:pt x="551" y="6157"/>
                    <a:pt x="1235" y="11154"/>
                    <a:pt x="2698" y="13479"/>
                  </a:cubicBezTo>
                  <a:cubicBezTo>
                    <a:pt x="3077" y="14083"/>
                    <a:pt x="3871" y="14630"/>
                    <a:pt x="4876" y="15040"/>
                  </a:cubicBezTo>
                  <a:cubicBezTo>
                    <a:pt x="4775" y="15174"/>
                    <a:pt x="4684" y="15314"/>
                    <a:pt x="4595" y="15461"/>
                  </a:cubicBezTo>
                  <a:cubicBezTo>
                    <a:pt x="4436" y="15440"/>
                    <a:pt x="4253" y="15421"/>
                    <a:pt x="4057" y="15406"/>
                  </a:cubicBezTo>
                  <a:lnTo>
                    <a:pt x="4042" y="15406"/>
                  </a:lnTo>
                  <a:cubicBezTo>
                    <a:pt x="3993" y="15403"/>
                    <a:pt x="3941" y="15400"/>
                    <a:pt x="3892" y="15397"/>
                  </a:cubicBezTo>
                  <a:lnTo>
                    <a:pt x="3868" y="15397"/>
                  </a:lnTo>
                  <a:cubicBezTo>
                    <a:pt x="3819" y="15397"/>
                    <a:pt x="3770" y="15394"/>
                    <a:pt x="3721" y="15394"/>
                  </a:cubicBezTo>
                  <a:lnTo>
                    <a:pt x="3691" y="15394"/>
                  </a:lnTo>
                  <a:cubicBezTo>
                    <a:pt x="3642" y="15394"/>
                    <a:pt x="3593" y="15391"/>
                    <a:pt x="3541" y="15391"/>
                  </a:cubicBezTo>
                  <a:lnTo>
                    <a:pt x="3333" y="15391"/>
                  </a:lnTo>
                  <a:cubicBezTo>
                    <a:pt x="3275" y="15391"/>
                    <a:pt x="3217" y="15394"/>
                    <a:pt x="3156" y="15397"/>
                  </a:cubicBezTo>
                  <a:cubicBezTo>
                    <a:pt x="2371" y="15431"/>
                    <a:pt x="1559" y="15614"/>
                    <a:pt x="1085" y="16136"/>
                  </a:cubicBezTo>
                  <a:cubicBezTo>
                    <a:pt x="306" y="16995"/>
                    <a:pt x="1" y="18091"/>
                    <a:pt x="276" y="19066"/>
                  </a:cubicBezTo>
                  <a:cubicBezTo>
                    <a:pt x="477" y="19787"/>
                    <a:pt x="1064" y="20727"/>
                    <a:pt x="2674" y="21335"/>
                  </a:cubicBezTo>
                  <a:cubicBezTo>
                    <a:pt x="2353" y="23015"/>
                    <a:pt x="2163" y="24781"/>
                    <a:pt x="2191" y="26360"/>
                  </a:cubicBezTo>
                  <a:cubicBezTo>
                    <a:pt x="2234" y="28758"/>
                    <a:pt x="2713" y="29849"/>
                    <a:pt x="3306" y="30322"/>
                  </a:cubicBezTo>
                  <a:cubicBezTo>
                    <a:pt x="3159" y="30374"/>
                    <a:pt x="3065" y="30405"/>
                    <a:pt x="3065" y="30405"/>
                  </a:cubicBezTo>
                  <a:cubicBezTo>
                    <a:pt x="3065" y="30405"/>
                    <a:pt x="1380" y="31295"/>
                    <a:pt x="2405" y="31295"/>
                  </a:cubicBezTo>
                  <a:cubicBezTo>
                    <a:pt x="2756" y="31295"/>
                    <a:pt x="3423" y="31191"/>
                    <a:pt x="4583" y="30912"/>
                  </a:cubicBezTo>
                  <a:cubicBezTo>
                    <a:pt x="5148" y="30774"/>
                    <a:pt x="5722" y="30026"/>
                    <a:pt x="5832" y="29610"/>
                  </a:cubicBezTo>
                  <a:cubicBezTo>
                    <a:pt x="6516" y="28291"/>
                    <a:pt x="7326" y="26082"/>
                    <a:pt x="8346" y="26024"/>
                  </a:cubicBezTo>
                  <a:cubicBezTo>
                    <a:pt x="8364" y="26023"/>
                    <a:pt x="8381" y="26023"/>
                    <a:pt x="8398" y="26023"/>
                  </a:cubicBezTo>
                  <a:cubicBezTo>
                    <a:pt x="9785" y="26023"/>
                    <a:pt x="10292" y="29376"/>
                    <a:pt x="11282" y="30392"/>
                  </a:cubicBezTo>
                  <a:cubicBezTo>
                    <a:pt x="11505" y="30637"/>
                    <a:pt x="11780" y="30844"/>
                    <a:pt x="12054" y="30912"/>
                  </a:cubicBezTo>
                  <a:cubicBezTo>
                    <a:pt x="13214" y="31191"/>
                    <a:pt x="13881" y="31295"/>
                    <a:pt x="14231" y="31295"/>
                  </a:cubicBezTo>
                  <a:cubicBezTo>
                    <a:pt x="15256" y="31295"/>
                    <a:pt x="13570" y="30405"/>
                    <a:pt x="13570" y="30405"/>
                  </a:cubicBezTo>
                  <a:cubicBezTo>
                    <a:pt x="15112" y="27784"/>
                    <a:pt x="14718" y="23825"/>
                    <a:pt x="13927" y="20489"/>
                  </a:cubicBezTo>
                  <a:cubicBezTo>
                    <a:pt x="16545" y="18421"/>
                    <a:pt x="13008" y="15486"/>
                    <a:pt x="12262" y="14911"/>
                  </a:cubicBezTo>
                  <a:cubicBezTo>
                    <a:pt x="13118" y="14426"/>
                    <a:pt x="13823" y="13708"/>
                    <a:pt x="14257" y="12709"/>
                  </a:cubicBezTo>
                  <a:cubicBezTo>
                    <a:pt x="16627" y="7250"/>
                    <a:pt x="11376" y="4758"/>
                    <a:pt x="11376" y="4758"/>
                  </a:cubicBezTo>
                  <a:cubicBezTo>
                    <a:pt x="10872" y="4440"/>
                    <a:pt x="10329" y="4189"/>
                    <a:pt x="9754" y="4018"/>
                  </a:cubicBezTo>
                  <a:cubicBezTo>
                    <a:pt x="10017" y="2601"/>
                    <a:pt x="10360" y="1"/>
                    <a:pt x="9354" y="1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9" name="Google Shape;11249;p50"/>
            <p:cNvSpPr/>
            <p:nvPr/>
          </p:nvSpPr>
          <p:spPr>
            <a:xfrm>
              <a:off x="5145075" y="3172450"/>
              <a:ext cx="432500" cy="798950"/>
            </a:xfrm>
            <a:custGeom>
              <a:avLst/>
              <a:gdLst/>
              <a:ahLst/>
              <a:cxnLst/>
              <a:rect l="l" t="t" r="r" b="b"/>
              <a:pathLst>
                <a:path w="17300" h="31958" extrusionOk="0">
                  <a:moveTo>
                    <a:pt x="3816" y="17011"/>
                  </a:moveTo>
                  <a:lnTo>
                    <a:pt x="3816" y="17014"/>
                  </a:lnTo>
                  <a:lnTo>
                    <a:pt x="3993" y="17014"/>
                  </a:lnTo>
                  <a:cubicBezTo>
                    <a:pt x="3623" y="17930"/>
                    <a:pt x="3275" y="19048"/>
                    <a:pt x="2991" y="20243"/>
                  </a:cubicBezTo>
                  <a:lnTo>
                    <a:pt x="2985" y="20243"/>
                  </a:lnTo>
                  <a:cubicBezTo>
                    <a:pt x="2362" y="19922"/>
                    <a:pt x="1980" y="19519"/>
                    <a:pt x="1845" y="19045"/>
                  </a:cubicBezTo>
                  <a:cubicBezTo>
                    <a:pt x="1696" y="18505"/>
                    <a:pt x="1891" y="17869"/>
                    <a:pt x="2368" y="17344"/>
                  </a:cubicBezTo>
                  <a:cubicBezTo>
                    <a:pt x="2453" y="17249"/>
                    <a:pt x="2701" y="17081"/>
                    <a:pt x="3382" y="17029"/>
                  </a:cubicBezTo>
                  <a:cubicBezTo>
                    <a:pt x="3516" y="17017"/>
                    <a:pt x="3663" y="17011"/>
                    <a:pt x="3816" y="17011"/>
                  </a:cubicBezTo>
                  <a:close/>
                  <a:moveTo>
                    <a:pt x="3794" y="16350"/>
                  </a:moveTo>
                  <a:cubicBezTo>
                    <a:pt x="3631" y="16350"/>
                    <a:pt x="3475" y="16357"/>
                    <a:pt x="3330" y="16369"/>
                  </a:cubicBezTo>
                  <a:cubicBezTo>
                    <a:pt x="2637" y="16424"/>
                    <a:pt x="2148" y="16602"/>
                    <a:pt x="1879" y="16898"/>
                  </a:cubicBezTo>
                  <a:cubicBezTo>
                    <a:pt x="1247" y="17594"/>
                    <a:pt x="996" y="18462"/>
                    <a:pt x="1210" y="19222"/>
                  </a:cubicBezTo>
                  <a:cubicBezTo>
                    <a:pt x="1393" y="19882"/>
                    <a:pt x="1891" y="20426"/>
                    <a:pt x="2686" y="20832"/>
                  </a:cubicBezTo>
                  <a:cubicBezTo>
                    <a:pt x="2762" y="20872"/>
                    <a:pt x="2841" y="20909"/>
                    <a:pt x="2924" y="20948"/>
                  </a:cubicBezTo>
                  <a:lnTo>
                    <a:pt x="2976" y="20970"/>
                  </a:lnTo>
                  <a:cubicBezTo>
                    <a:pt x="3006" y="20982"/>
                    <a:pt x="3040" y="20994"/>
                    <a:pt x="3070" y="21006"/>
                  </a:cubicBezTo>
                  <a:lnTo>
                    <a:pt x="3459" y="21164"/>
                  </a:lnTo>
                  <a:lnTo>
                    <a:pt x="3459" y="21164"/>
                  </a:lnTo>
                  <a:lnTo>
                    <a:pt x="3544" y="20783"/>
                  </a:lnTo>
                  <a:cubicBezTo>
                    <a:pt x="3880" y="19284"/>
                    <a:pt x="4323" y="17885"/>
                    <a:pt x="4784" y="16846"/>
                  </a:cubicBezTo>
                  <a:lnTo>
                    <a:pt x="4977" y="16421"/>
                  </a:lnTo>
                  <a:lnTo>
                    <a:pt x="4442" y="16372"/>
                  </a:lnTo>
                  <a:cubicBezTo>
                    <a:pt x="4375" y="16369"/>
                    <a:pt x="4308" y="16363"/>
                    <a:pt x="4243" y="16360"/>
                  </a:cubicBezTo>
                  <a:lnTo>
                    <a:pt x="4170" y="16357"/>
                  </a:lnTo>
                  <a:cubicBezTo>
                    <a:pt x="4094" y="16354"/>
                    <a:pt x="4017" y="16351"/>
                    <a:pt x="3941" y="16351"/>
                  </a:cubicBezTo>
                  <a:lnTo>
                    <a:pt x="3892" y="16351"/>
                  </a:lnTo>
                  <a:cubicBezTo>
                    <a:pt x="3859" y="16351"/>
                    <a:pt x="3826" y="16350"/>
                    <a:pt x="3794" y="16350"/>
                  </a:cubicBezTo>
                  <a:close/>
                  <a:moveTo>
                    <a:pt x="3459" y="21164"/>
                  </a:moveTo>
                  <a:lnTo>
                    <a:pt x="3458" y="21165"/>
                  </a:lnTo>
                  <a:lnTo>
                    <a:pt x="3461" y="21165"/>
                  </a:lnTo>
                  <a:lnTo>
                    <a:pt x="3459" y="21164"/>
                  </a:lnTo>
                  <a:close/>
                  <a:moveTo>
                    <a:pt x="9697" y="661"/>
                  </a:moveTo>
                  <a:cubicBezTo>
                    <a:pt x="9759" y="661"/>
                    <a:pt x="9788" y="684"/>
                    <a:pt x="9812" y="708"/>
                  </a:cubicBezTo>
                  <a:cubicBezTo>
                    <a:pt x="10066" y="965"/>
                    <a:pt x="10188" y="2040"/>
                    <a:pt x="9775" y="4288"/>
                  </a:cubicBezTo>
                  <a:lnTo>
                    <a:pt x="9720" y="4581"/>
                  </a:lnTo>
                  <a:lnTo>
                    <a:pt x="10005" y="4664"/>
                  </a:lnTo>
                  <a:cubicBezTo>
                    <a:pt x="10548" y="4829"/>
                    <a:pt x="11068" y="5064"/>
                    <a:pt x="11544" y="5367"/>
                  </a:cubicBezTo>
                  <a:lnTo>
                    <a:pt x="11578" y="5385"/>
                  </a:lnTo>
                  <a:cubicBezTo>
                    <a:pt x="11782" y="5483"/>
                    <a:pt x="16511" y="7813"/>
                    <a:pt x="14296" y="12905"/>
                  </a:cubicBezTo>
                  <a:cubicBezTo>
                    <a:pt x="13918" y="13779"/>
                    <a:pt x="13294" y="14466"/>
                    <a:pt x="12442" y="14952"/>
                  </a:cubicBezTo>
                  <a:lnTo>
                    <a:pt x="12008" y="15199"/>
                  </a:lnTo>
                  <a:lnTo>
                    <a:pt x="12402" y="15505"/>
                  </a:lnTo>
                  <a:cubicBezTo>
                    <a:pt x="12815" y="15823"/>
                    <a:pt x="14880" y="17490"/>
                    <a:pt x="14889" y="19054"/>
                  </a:cubicBezTo>
                  <a:cubicBezTo>
                    <a:pt x="14895" y="19626"/>
                    <a:pt x="14623" y="20118"/>
                    <a:pt x="14064" y="20560"/>
                  </a:cubicBezTo>
                  <a:lnTo>
                    <a:pt x="13899" y="20692"/>
                  </a:lnTo>
                  <a:lnTo>
                    <a:pt x="13948" y="20896"/>
                  </a:lnTo>
                  <a:cubicBezTo>
                    <a:pt x="14956" y="25149"/>
                    <a:pt x="14846" y="28493"/>
                    <a:pt x="13627" y="30568"/>
                  </a:cubicBezTo>
                  <a:lnTo>
                    <a:pt x="13453" y="30867"/>
                  </a:lnTo>
                  <a:lnTo>
                    <a:pt x="13759" y="31029"/>
                  </a:lnTo>
                  <a:cubicBezTo>
                    <a:pt x="13896" y="31099"/>
                    <a:pt x="14034" y="31182"/>
                    <a:pt x="14159" y="31258"/>
                  </a:cubicBezTo>
                  <a:cubicBezTo>
                    <a:pt x="13826" y="31215"/>
                    <a:pt x="13301" y="31117"/>
                    <a:pt x="12473" y="30919"/>
                  </a:cubicBezTo>
                  <a:cubicBezTo>
                    <a:pt x="12296" y="30876"/>
                    <a:pt x="12076" y="30720"/>
                    <a:pt x="11862" y="30488"/>
                  </a:cubicBezTo>
                  <a:cubicBezTo>
                    <a:pt x="11523" y="30137"/>
                    <a:pt x="11211" y="29395"/>
                    <a:pt x="10912" y="28674"/>
                  </a:cubicBezTo>
                  <a:cubicBezTo>
                    <a:pt x="10368" y="27369"/>
                    <a:pt x="9806" y="26019"/>
                    <a:pt x="8746" y="26019"/>
                  </a:cubicBezTo>
                  <a:lnTo>
                    <a:pt x="8755" y="26025"/>
                  </a:lnTo>
                  <a:lnTo>
                    <a:pt x="8679" y="26025"/>
                  </a:lnTo>
                  <a:cubicBezTo>
                    <a:pt x="7662" y="26086"/>
                    <a:pt x="6968" y="27543"/>
                    <a:pt x="6299" y="28958"/>
                  </a:cubicBezTo>
                  <a:cubicBezTo>
                    <a:pt x="6156" y="29257"/>
                    <a:pt x="6021" y="29541"/>
                    <a:pt x="5893" y="29792"/>
                  </a:cubicBezTo>
                  <a:lnTo>
                    <a:pt x="5875" y="29825"/>
                  </a:lnTo>
                  <a:lnTo>
                    <a:pt x="5865" y="29859"/>
                  </a:lnTo>
                  <a:cubicBezTo>
                    <a:pt x="5777" y="30198"/>
                    <a:pt x="5279" y="30824"/>
                    <a:pt x="4860" y="30925"/>
                  </a:cubicBezTo>
                  <a:cubicBezTo>
                    <a:pt x="4033" y="31123"/>
                    <a:pt x="3507" y="31221"/>
                    <a:pt x="3174" y="31264"/>
                  </a:cubicBezTo>
                  <a:cubicBezTo>
                    <a:pt x="3290" y="31191"/>
                    <a:pt x="3422" y="31114"/>
                    <a:pt x="3553" y="31044"/>
                  </a:cubicBezTo>
                  <a:cubicBezTo>
                    <a:pt x="3590" y="31032"/>
                    <a:pt x="3666" y="31007"/>
                    <a:pt x="3770" y="30968"/>
                  </a:cubicBezTo>
                  <a:lnTo>
                    <a:pt x="4332" y="30769"/>
                  </a:lnTo>
                  <a:lnTo>
                    <a:pt x="3865" y="30396"/>
                  </a:lnTo>
                  <a:cubicBezTo>
                    <a:pt x="3245" y="29902"/>
                    <a:pt x="2912" y="28655"/>
                    <a:pt x="2878" y="26688"/>
                  </a:cubicBezTo>
                  <a:cubicBezTo>
                    <a:pt x="2850" y="25213"/>
                    <a:pt x="3015" y="23499"/>
                    <a:pt x="3351" y="21730"/>
                  </a:cubicBezTo>
                  <a:lnTo>
                    <a:pt x="3403" y="21455"/>
                  </a:lnTo>
                  <a:lnTo>
                    <a:pt x="3144" y="21358"/>
                  </a:lnTo>
                  <a:cubicBezTo>
                    <a:pt x="1644" y="20793"/>
                    <a:pt x="1122" y="19934"/>
                    <a:pt x="947" y="19311"/>
                  </a:cubicBezTo>
                  <a:cubicBezTo>
                    <a:pt x="706" y="18447"/>
                    <a:pt x="981" y="17466"/>
                    <a:pt x="1684" y="16690"/>
                  </a:cubicBezTo>
                  <a:cubicBezTo>
                    <a:pt x="2023" y="16321"/>
                    <a:pt x="2655" y="16101"/>
                    <a:pt x="3516" y="16061"/>
                  </a:cubicBezTo>
                  <a:lnTo>
                    <a:pt x="3526" y="16061"/>
                  </a:lnTo>
                  <a:cubicBezTo>
                    <a:pt x="3584" y="16058"/>
                    <a:pt x="3639" y="16055"/>
                    <a:pt x="3694" y="16055"/>
                  </a:cubicBezTo>
                  <a:lnTo>
                    <a:pt x="3687" y="15725"/>
                  </a:lnTo>
                  <a:lnTo>
                    <a:pt x="3718" y="16055"/>
                  </a:lnTo>
                  <a:lnTo>
                    <a:pt x="3892" y="16055"/>
                  </a:lnTo>
                  <a:cubicBezTo>
                    <a:pt x="3941" y="16055"/>
                    <a:pt x="3990" y="16058"/>
                    <a:pt x="4036" y="16058"/>
                  </a:cubicBezTo>
                  <a:lnTo>
                    <a:pt x="4063" y="16058"/>
                  </a:lnTo>
                  <a:cubicBezTo>
                    <a:pt x="4112" y="16061"/>
                    <a:pt x="4158" y="16061"/>
                    <a:pt x="4204" y="16064"/>
                  </a:cubicBezTo>
                  <a:lnTo>
                    <a:pt x="4228" y="16064"/>
                  </a:lnTo>
                  <a:cubicBezTo>
                    <a:pt x="4277" y="16067"/>
                    <a:pt x="4326" y="16070"/>
                    <a:pt x="4375" y="16073"/>
                  </a:cubicBezTo>
                  <a:lnTo>
                    <a:pt x="4387" y="16073"/>
                  </a:lnTo>
                  <a:cubicBezTo>
                    <a:pt x="4561" y="16085"/>
                    <a:pt x="4735" y="16101"/>
                    <a:pt x="4909" y="16125"/>
                  </a:cubicBezTo>
                  <a:lnTo>
                    <a:pt x="5123" y="16153"/>
                  </a:lnTo>
                  <a:lnTo>
                    <a:pt x="5236" y="15966"/>
                  </a:lnTo>
                  <a:cubicBezTo>
                    <a:pt x="5316" y="15829"/>
                    <a:pt x="5401" y="15697"/>
                    <a:pt x="5496" y="15569"/>
                  </a:cubicBezTo>
                  <a:lnTo>
                    <a:pt x="5752" y="15227"/>
                  </a:lnTo>
                  <a:lnTo>
                    <a:pt x="5355" y="15065"/>
                  </a:lnTo>
                  <a:cubicBezTo>
                    <a:pt x="4381" y="14671"/>
                    <a:pt x="3663" y="14164"/>
                    <a:pt x="3330" y="13639"/>
                  </a:cubicBezTo>
                  <a:cubicBezTo>
                    <a:pt x="2493" y="12307"/>
                    <a:pt x="1937" y="10095"/>
                    <a:pt x="2579" y="8149"/>
                  </a:cubicBezTo>
                  <a:cubicBezTo>
                    <a:pt x="3067" y="6659"/>
                    <a:pt x="4173" y="5568"/>
                    <a:pt x="5856" y="4908"/>
                  </a:cubicBezTo>
                  <a:lnTo>
                    <a:pt x="6159" y="4789"/>
                  </a:lnTo>
                  <a:lnTo>
                    <a:pt x="6046" y="4484"/>
                  </a:lnTo>
                  <a:cubicBezTo>
                    <a:pt x="5346" y="2578"/>
                    <a:pt x="5218" y="1221"/>
                    <a:pt x="5719" y="946"/>
                  </a:cubicBezTo>
                  <a:cubicBezTo>
                    <a:pt x="5765" y="920"/>
                    <a:pt x="5799" y="912"/>
                    <a:pt x="5826" y="912"/>
                  </a:cubicBezTo>
                  <a:cubicBezTo>
                    <a:pt x="5850" y="912"/>
                    <a:pt x="5868" y="918"/>
                    <a:pt x="5884" y="925"/>
                  </a:cubicBezTo>
                  <a:cubicBezTo>
                    <a:pt x="6009" y="983"/>
                    <a:pt x="6443" y="1325"/>
                    <a:pt x="6861" y="3360"/>
                  </a:cubicBezTo>
                  <a:cubicBezTo>
                    <a:pt x="6873" y="3421"/>
                    <a:pt x="6886" y="3482"/>
                    <a:pt x="6898" y="3543"/>
                  </a:cubicBezTo>
                  <a:lnTo>
                    <a:pt x="7213" y="3479"/>
                  </a:lnTo>
                  <a:lnTo>
                    <a:pt x="6892" y="3555"/>
                  </a:lnTo>
                  <a:cubicBezTo>
                    <a:pt x="6904" y="3613"/>
                    <a:pt x="6913" y="3674"/>
                    <a:pt x="6925" y="3741"/>
                  </a:cubicBezTo>
                  <a:cubicBezTo>
                    <a:pt x="6950" y="3864"/>
                    <a:pt x="6968" y="3983"/>
                    <a:pt x="6990" y="4102"/>
                  </a:cubicBezTo>
                  <a:lnTo>
                    <a:pt x="7057" y="4536"/>
                  </a:lnTo>
                  <a:lnTo>
                    <a:pt x="7381" y="4487"/>
                  </a:lnTo>
                  <a:cubicBezTo>
                    <a:pt x="7686" y="4445"/>
                    <a:pt x="7993" y="4421"/>
                    <a:pt x="8301" y="4421"/>
                  </a:cubicBezTo>
                  <a:cubicBezTo>
                    <a:pt x="8350" y="4421"/>
                    <a:pt x="8400" y="4421"/>
                    <a:pt x="8450" y="4423"/>
                  </a:cubicBezTo>
                  <a:lnTo>
                    <a:pt x="8795" y="4432"/>
                  </a:lnTo>
                  <a:lnTo>
                    <a:pt x="8789" y="4087"/>
                  </a:lnTo>
                  <a:cubicBezTo>
                    <a:pt x="8758" y="2074"/>
                    <a:pt x="9085" y="763"/>
                    <a:pt x="9644" y="665"/>
                  </a:cubicBezTo>
                  <a:cubicBezTo>
                    <a:pt x="9664" y="662"/>
                    <a:pt x="9681" y="661"/>
                    <a:pt x="9697" y="661"/>
                  </a:cubicBezTo>
                  <a:close/>
                  <a:moveTo>
                    <a:pt x="9702" y="0"/>
                  </a:moveTo>
                  <a:cubicBezTo>
                    <a:pt x="9647" y="0"/>
                    <a:pt x="9591" y="5"/>
                    <a:pt x="9534" y="15"/>
                  </a:cubicBezTo>
                  <a:cubicBezTo>
                    <a:pt x="8609" y="174"/>
                    <a:pt x="8135" y="1432"/>
                    <a:pt x="8129" y="3763"/>
                  </a:cubicBezTo>
                  <a:cubicBezTo>
                    <a:pt x="7955" y="3766"/>
                    <a:pt x="7784" y="3778"/>
                    <a:pt x="7610" y="3796"/>
                  </a:cubicBezTo>
                  <a:cubicBezTo>
                    <a:pt x="7600" y="3738"/>
                    <a:pt x="7588" y="3677"/>
                    <a:pt x="7576" y="3616"/>
                  </a:cubicBezTo>
                  <a:cubicBezTo>
                    <a:pt x="7567" y="3555"/>
                    <a:pt x="7555" y="3494"/>
                    <a:pt x="7542" y="3430"/>
                  </a:cubicBezTo>
                  <a:lnTo>
                    <a:pt x="7539" y="3415"/>
                  </a:lnTo>
                  <a:cubicBezTo>
                    <a:pt x="7530" y="3350"/>
                    <a:pt x="7518" y="3289"/>
                    <a:pt x="7503" y="3213"/>
                  </a:cubicBezTo>
                  <a:cubicBezTo>
                    <a:pt x="7155" y="1527"/>
                    <a:pt x="6718" y="580"/>
                    <a:pt x="6159" y="323"/>
                  </a:cubicBezTo>
                  <a:cubicBezTo>
                    <a:pt x="6048" y="273"/>
                    <a:pt x="5934" y="247"/>
                    <a:pt x="5819" y="247"/>
                  </a:cubicBezTo>
                  <a:cubicBezTo>
                    <a:pt x="5677" y="247"/>
                    <a:pt x="5535" y="286"/>
                    <a:pt x="5395" y="363"/>
                  </a:cubicBezTo>
                  <a:cubicBezTo>
                    <a:pt x="4564" y="821"/>
                    <a:pt x="4540" y="2180"/>
                    <a:pt x="5316" y="4410"/>
                  </a:cubicBezTo>
                  <a:cubicBezTo>
                    <a:pt x="3626" y="5150"/>
                    <a:pt x="2466" y="6362"/>
                    <a:pt x="1946" y="7935"/>
                  </a:cubicBezTo>
                  <a:cubicBezTo>
                    <a:pt x="1241" y="10086"/>
                    <a:pt x="1849" y="12524"/>
                    <a:pt x="2768" y="13984"/>
                  </a:cubicBezTo>
                  <a:cubicBezTo>
                    <a:pt x="3095" y="14512"/>
                    <a:pt x="3709" y="15007"/>
                    <a:pt x="4524" y="15413"/>
                  </a:cubicBezTo>
                  <a:lnTo>
                    <a:pt x="4427" y="15407"/>
                  </a:lnTo>
                  <a:lnTo>
                    <a:pt x="4414" y="15407"/>
                  </a:lnTo>
                  <a:cubicBezTo>
                    <a:pt x="4363" y="15404"/>
                    <a:pt x="4311" y="15401"/>
                    <a:pt x="4259" y="15398"/>
                  </a:cubicBezTo>
                  <a:lnTo>
                    <a:pt x="4231" y="15398"/>
                  </a:lnTo>
                  <a:cubicBezTo>
                    <a:pt x="4179" y="15395"/>
                    <a:pt x="4130" y="15392"/>
                    <a:pt x="4078" y="15392"/>
                  </a:cubicBezTo>
                  <a:lnTo>
                    <a:pt x="4048" y="15392"/>
                  </a:lnTo>
                  <a:cubicBezTo>
                    <a:pt x="3999" y="15389"/>
                    <a:pt x="3947" y="15389"/>
                    <a:pt x="3895" y="15389"/>
                  </a:cubicBezTo>
                  <a:lnTo>
                    <a:pt x="3678" y="15389"/>
                  </a:lnTo>
                  <a:cubicBezTo>
                    <a:pt x="3617" y="15389"/>
                    <a:pt x="3559" y="15392"/>
                    <a:pt x="3498" y="15395"/>
                  </a:cubicBezTo>
                  <a:lnTo>
                    <a:pt x="3489" y="15395"/>
                  </a:lnTo>
                  <a:cubicBezTo>
                    <a:pt x="2429" y="15444"/>
                    <a:pt x="1656" y="15728"/>
                    <a:pt x="1189" y="16241"/>
                  </a:cubicBezTo>
                  <a:cubicBezTo>
                    <a:pt x="330" y="17188"/>
                    <a:pt x="0" y="18398"/>
                    <a:pt x="303" y="19485"/>
                  </a:cubicBezTo>
                  <a:cubicBezTo>
                    <a:pt x="508" y="20215"/>
                    <a:pt x="1082" y="21205"/>
                    <a:pt x="2646" y="21871"/>
                  </a:cubicBezTo>
                  <a:cubicBezTo>
                    <a:pt x="2334" y="23588"/>
                    <a:pt x="2185" y="25252"/>
                    <a:pt x="2209" y="26694"/>
                  </a:cubicBezTo>
                  <a:cubicBezTo>
                    <a:pt x="2243" y="28536"/>
                    <a:pt x="2533" y="29801"/>
                    <a:pt x="3089" y="30537"/>
                  </a:cubicBezTo>
                  <a:cubicBezTo>
                    <a:pt x="1943" y="31175"/>
                    <a:pt x="2062" y="31490"/>
                    <a:pt x="2120" y="31646"/>
                  </a:cubicBezTo>
                  <a:cubicBezTo>
                    <a:pt x="2194" y="31839"/>
                    <a:pt x="2343" y="31956"/>
                    <a:pt x="2759" y="31956"/>
                  </a:cubicBezTo>
                  <a:cubicBezTo>
                    <a:pt x="3177" y="31956"/>
                    <a:pt x="3863" y="31839"/>
                    <a:pt x="5010" y="31563"/>
                  </a:cubicBezTo>
                  <a:cubicBezTo>
                    <a:pt x="5700" y="31398"/>
                    <a:pt x="6333" y="30580"/>
                    <a:pt x="6492" y="30060"/>
                  </a:cubicBezTo>
                  <a:cubicBezTo>
                    <a:pt x="6623" y="29810"/>
                    <a:pt x="6754" y="29532"/>
                    <a:pt x="6892" y="29236"/>
                  </a:cubicBezTo>
                  <a:cubicBezTo>
                    <a:pt x="7399" y="28176"/>
                    <a:pt x="8089" y="26722"/>
                    <a:pt x="8715" y="26682"/>
                  </a:cubicBezTo>
                  <a:lnTo>
                    <a:pt x="8743" y="26682"/>
                  </a:lnTo>
                  <a:cubicBezTo>
                    <a:pt x="9372" y="26682"/>
                    <a:pt x="9867" y="27876"/>
                    <a:pt x="10307" y="28930"/>
                  </a:cubicBezTo>
                  <a:cubicBezTo>
                    <a:pt x="10646" y="29743"/>
                    <a:pt x="10964" y="30509"/>
                    <a:pt x="11388" y="30943"/>
                  </a:cubicBezTo>
                  <a:cubicBezTo>
                    <a:pt x="11596" y="31175"/>
                    <a:pt x="11929" y="31469"/>
                    <a:pt x="12326" y="31563"/>
                  </a:cubicBezTo>
                  <a:cubicBezTo>
                    <a:pt x="13470" y="31840"/>
                    <a:pt x="14157" y="31957"/>
                    <a:pt x="14576" y="31957"/>
                  </a:cubicBezTo>
                  <a:lnTo>
                    <a:pt x="14576" y="31957"/>
                  </a:lnTo>
                  <a:cubicBezTo>
                    <a:pt x="14988" y="31957"/>
                    <a:pt x="15137" y="31838"/>
                    <a:pt x="15210" y="31646"/>
                  </a:cubicBezTo>
                  <a:cubicBezTo>
                    <a:pt x="15268" y="31496"/>
                    <a:pt x="15381" y="31197"/>
                    <a:pt x="14364" y="30604"/>
                  </a:cubicBezTo>
                  <a:cubicBezTo>
                    <a:pt x="15515" y="28386"/>
                    <a:pt x="15610" y="25139"/>
                    <a:pt x="14638" y="20942"/>
                  </a:cubicBezTo>
                  <a:cubicBezTo>
                    <a:pt x="15249" y="20402"/>
                    <a:pt x="15558" y="19766"/>
                    <a:pt x="15552" y="19051"/>
                  </a:cubicBezTo>
                  <a:cubicBezTo>
                    <a:pt x="15543" y="17494"/>
                    <a:pt x="14018" y="15991"/>
                    <a:pt x="13175" y="15276"/>
                  </a:cubicBezTo>
                  <a:cubicBezTo>
                    <a:pt x="13939" y="14754"/>
                    <a:pt x="14541" y="14023"/>
                    <a:pt x="14904" y="13171"/>
                  </a:cubicBezTo>
                  <a:cubicBezTo>
                    <a:pt x="17299" y="7661"/>
                    <a:pt x="12250" y="4985"/>
                    <a:pt x="11883" y="4798"/>
                  </a:cubicBezTo>
                  <a:cubicBezTo>
                    <a:pt x="11443" y="4520"/>
                    <a:pt x="10970" y="4294"/>
                    <a:pt x="10478" y="4123"/>
                  </a:cubicBezTo>
                  <a:cubicBezTo>
                    <a:pt x="10835" y="2040"/>
                    <a:pt x="10771" y="736"/>
                    <a:pt x="10286" y="244"/>
                  </a:cubicBezTo>
                  <a:cubicBezTo>
                    <a:pt x="10126" y="82"/>
                    <a:pt x="9926" y="0"/>
                    <a:pt x="9702" y="0"/>
                  </a:cubicBezTo>
                  <a:close/>
                  <a:moveTo>
                    <a:pt x="14576" y="31957"/>
                  </a:moveTo>
                  <a:cubicBezTo>
                    <a:pt x="14574" y="31957"/>
                    <a:pt x="14573" y="31957"/>
                    <a:pt x="14571" y="31957"/>
                  </a:cubicBezTo>
                  <a:lnTo>
                    <a:pt x="14580" y="31957"/>
                  </a:lnTo>
                  <a:cubicBezTo>
                    <a:pt x="14579" y="31957"/>
                    <a:pt x="14577" y="31957"/>
                    <a:pt x="14576" y="319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0" name="Google Shape;11250;p50"/>
            <p:cNvSpPr/>
            <p:nvPr/>
          </p:nvSpPr>
          <p:spPr>
            <a:xfrm>
              <a:off x="5608850" y="3467575"/>
              <a:ext cx="403400" cy="392425"/>
            </a:xfrm>
            <a:custGeom>
              <a:avLst/>
              <a:gdLst/>
              <a:ahLst/>
              <a:cxnLst/>
              <a:rect l="l" t="t" r="r" b="b"/>
              <a:pathLst>
                <a:path w="16136" h="15697" extrusionOk="0">
                  <a:moveTo>
                    <a:pt x="8097" y="0"/>
                  </a:moveTo>
                  <a:cubicBezTo>
                    <a:pt x="7132" y="0"/>
                    <a:pt x="6171" y="179"/>
                    <a:pt x="5264" y="532"/>
                  </a:cubicBezTo>
                  <a:cubicBezTo>
                    <a:pt x="3959" y="1021"/>
                    <a:pt x="2805" y="1837"/>
                    <a:pt x="1904" y="2900"/>
                  </a:cubicBezTo>
                  <a:cubicBezTo>
                    <a:pt x="990" y="3969"/>
                    <a:pt x="428" y="5185"/>
                    <a:pt x="211" y="6544"/>
                  </a:cubicBezTo>
                  <a:cubicBezTo>
                    <a:pt x="1" y="7894"/>
                    <a:pt x="162" y="9226"/>
                    <a:pt x="700" y="10545"/>
                  </a:cubicBezTo>
                  <a:cubicBezTo>
                    <a:pt x="1225" y="11847"/>
                    <a:pt x="2069" y="12998"/>
                    <a:pt x="3150" y="13896"/>
                  </a:cubicBezTo>
                  <a:cubicBezTo>
                    <a:pt x="4247" y="14813"/>
                    <a:pt x="5487" y="15381"/>
                    <a:pt x="6877" y="15601"/>
                  </a:cubicBezTo>
                  <a:cubicBezTo>
                    <a:pt x="7279" y="15665"/>
                    <a:pt x="7678" y="15696"/>
                    <a:pt x="8076" y="15696"/>
                  </a:cubicBezTo>
                  <a:cubicBezTo>
                    <a:pt x="9035" y="15696"/>
                    <a:pt x="9981" y="15511"/>
                    <a:pt x="10912" y="15140"/>
                  </a:cubicBezTo>
                  <a:cubicBezTo>
                    <a:pt x="12210" y="14630"/>
                    <a:pt x="13356" y="13796"/>
                    <a:pt x="14238" y="12717"/>
                  </a:cubicBezTo>
                  <a:cubicBezTo>
                    <a:pt x="15127" y="11654"/>
                    <a:pt x="15711" y="10368"/>
                    <a:pt x="15918" y="9000"/>
                  </a:cubicBezTo>
                  <a:cubicBezTo>
                    <a:pt x="16135" y="7656"/>
                    <a:pt x="15976" y="6281"/>
                    <a:pt x="15460" y="5023"/>
                  </a:cubicBezTo>
                  <a:cubicBezTo>
                    <a:pt x="14947" y="3749"/>
                    <a:pt x="14122" y="2625"/>
                    <a:pt x="13056" y="1760"/>
                  </a:cubicBezTo>
                  <a:cubicBezTo>
                    <a:pt x="11996" y="881"/>
                    <a:pt x="10716" y="306"/>
                    <a:pt x="9354" y="102"/>
                  </a:cubicBezTo>
                  <a:cubicBezTo>
                    <a:pt x="8937" y="34"/>
                    <a:pt x="8517" y="0"/>
                    <a:pt x="80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1" name="Google Shape;11251;p50"/>
            <p:cNvSpPr/>
            <p:nvPr/>
          </p:nvSpPr>
          <p:spPr>
            <a:xfrm>
              <a:off x="5600450" y="3459200"/>
              <a:ext cx="420200" cy="408950"/>
            </a:xfrm>
            <a:custGeom>
              <a:avLst/>
              <a:gdLst/>
              <a:ahLst/>
              <a:cxnLst/>
              <a:rect l="l" t="t" r="r" b="b"/>
              <a:pathLst>
                <a:path w="16808" h="16358" extrusionOk="0">
                  <a:moveTo>
                    <a:pt x="8438" y="666"/>
                  </a:moveTo>
                  <a:cubicBezTo>
                    <a:pt x="8841" y="666"/>
                    <a:pt x="9241" y="696"/>
                    <a:pt x="9638" y="760"/>
                  </a:cubicBezTo>
                  <a:cubicBezTo>
                    <a:pt x="10942" y="962"/>
                    <a:pt x="12164" y="1509"/>
                    <a:pt x="13181" y="2349"/>
                  </a:cubicBezTo>
                  <a:cubicBezTo>
                    <a:pt x="14202" y="3180"/>
                    <a:pt x="14996" y="4258"/>
                    <a:pt x="15488" y="5480"/>
                  </a:cubicBezTo>
                  <a:cubicBezTo>
                    <a:pt x="15980" y="6680"/>
                    <a:pt x="16132" y="7997"/>
                    <a:pt x="15928" y="9280"/>
                  </a:cubicBezTo>
                  <a:cubicBezTo>
                    <a:pt x="15726" y="10590"/>
                    <a:pt x="15170" y="11818"/>
                    <a:pt x="14318" y="12839"/>
                  </a:cubicBezTo>
                  <a:cubicBezTo>
                    <a:pt x="13469" y="13871"/>
                    <a:pt x="12369" y="14671"/>
                    <a:pt x="11123" y="15163"/>
                  </a:cubicBezTo>
                  <a:cubicBezTo>
                    <a:pt x="10241" y="15520"/>
                    <a:pt x="9315" y="15695"/>
                    <a:pt x="8395" y="15695"/>
                  </a:cubicBezTo>
                  <a:cubicBezTo>
                    <a:pt x="6704" y="15695"/>
                    <a:pt x="5034" y="15106"/>
                    <a:pt x="3697" y="13978"/>
                  </a:cubicBezTo>
                  <a:cubicBezTo>
                    <a:pt x="2658" y="13113"/>
                    <a:pt x="1849" y="12005"/>
                    <a:pt x="1342" y="10752"/>
                  </a:cubicBezTo>
                  <a:cubicBezTo>
                    <a:pt x="831" y="9497"/>
                    <a:pt x="676" y="8211"/>
                    <a:pt x="877" y="6931"/>
                  </a:cubicBezTo>
                  <a:cubicBezTo>
                    <a:pt x="1079" y="5639"/>
                    <a:pt x="1623" y="4466"/>
                    <a:pt x="2490" y="3448"/>
                  </a:cubicBezTo>
                  <a:cubicBezTo>
                    <a:pt x="3358" y="2428"/>
                    <a:pt x="4466" y="1646"/>
                    <a:pt x="5719" y="1173"/>
                  </a:cubicBezTo>
                  <a:cubicBezTo>
                    <a:pt x="6586" y="837"/>
                    <a:pt x="7509" y="666"/>
                    <a:pt x="8438" y="666"/>
                  </a:cubicBezTo>
                  <a:close/>
                  <a:moveTo>
                    <a:pt x="8447" y="1"/>
                  </a:moveTo>
                  <a:cubicBezTo>
                    <a:pt x="7436" y="1"/>
                    <a:pt x="6431" y="188"/>
                    <a:pt x="5481" y="556"/>
                  </a:cubicBezTo>
                  <a:cubicBezTo>
                    <a:pt x="4127" y="1066"/>
                    <a:pt x="2924" y="1915"/>
                    <a:pt x="1986" y="3018"/>
                  </a:cubicBezTo>
                  <a:cubicBezTo>
                    <a:pt x="1039" y="4130"/>
                    <a:pt x="443" y="5413"/>
                    <a:pt x="220" y="6827"/>
                  </a:cubicBezTo>
                  <a:cubicBezTo>
                    <a:pt x="0" y="8229"/>
                    <a:pt x="172" y="9634"/>
                    <a:pt x="731" y="11003"/>
                  </a:cubicBezTo>
                  <a:cubicBezTo>
                    <a:pt x="1277" y="12356"/>
                    <a:pt x="2151" y="13550"/>
                    <a:pt x="3272" y="14485"/>
                  </a:cubicBezTo>
                  <a:cubicBezTo>
                    <a:pt x="4408" y="15435"/>
                    <a:pt x="5719" y="16034"/>
                    <a:pt x="7158" y="16260"/>
                  </a:cubicBezTo>
                  <a:cubicBezTo>
                    <a:pt x="7570" y="16324"/>
                    <a:pt x="7985" y="16357"/>
                    <a:pt x="8401" y="16357"/>
                  </a:cubicBezTo>
                  <a:cubicBezTo>
                    <a:pt x="9418" y="16354"/>
                    <a:pt x="10426" y="16159"/>
                    <a:pt x="11367" y="15780"/>
                  </a:cubicBezTo>
                  <a:cubicBezTo>
                    <a:pt x="12717" y="15246"/>
                    <a:pt x="13908" y="14381"/>
                    <a:pt x="14828" y="13260"/>
                  </a:cubicBezTo>
                  <a:cubicBezTo>
                    <a:pt x="15757" y="12151"/>
                    <a:pt x="16361" y="10810"/>
                    <a:pt x="16581" y="9381"/>
                  </a:cubicBezTo>
                  <a:cubicBezTo>
                    <a:pt x="16807" y="7979"/>
                    <a:pt x="16639" y="6543"/>
                    <a:pt x="16102" y="5232"/>
                  </a:cubicBezTo>
                  <a:cubicBezTo>
                    <a:pt x="15570" y="3907"/>
                    <a:pt x="14709" y="2737"/>
                    <a:pt x="13603" y="1836"/>
                  </a:cubicBezTo>
                  <a:cubicBezTo>
                    <a:pt x="12494" y="919"/>
                    <a:pt x="11162" y="324"/>
                    <a:pt x="9742" y="104"/>
                  </a:cubicBezTo>
                  <a:cubicBezTo>
                    <a:pt x="9312" y="35"/>
                    <a:pt x="8879" y="1"/>
                    <a:pt x="84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2" name="Google Shape;11252;p50"/>
            <p:cNvSpPr/>
            <p:nvPr/>
          </p:nvSpPr>
          <p:spPr>
            <a:xfrm>
              <a:off x="5684375" y="3291450"/>
              <a:ext cx="116475" cy="113275"/>
            </a:xfrm>
            <a:custGeom>
              <a:avLst/>
              <a:gdLst/>
              <a:ahLst/>
              <a:cxnLst/>
              <a:rect l="l" t="t" r="r" b="b"/>
              <a:pathLst>
                <a:path w="4659" h="4531" extrusionOk="0">
                  <a:moveTo>
                    <a:pt x="2340" y="0"/>
                  </a:moveTo>
                  <a:cubicBezTo>
                    <a:pt x="2060" y="0"/>
                    <a:pt x="1781" y="52"/>
                    <a:pt x="1519" y="154"/>
                  </a:cubicBezTo>
                  <a:cubicBezTo>
                    <a:pt x="1143" y="295"/>
                    <a:pt x="810" y="530"/>
                    <a:pt x="550" y="836"/>
                  </a:cubicBezTo>
                  <a:cubicBezTo>
                    <a:pt x="291" y="1135"/>
                    <a:pt x="123" y="1498"/>
                    <a:pt x="62" y="1889"/>
                  </a:cubicBezTo>
                  <a:cubicBezTo>
                    <a:pt x="1" y="2280"/>
                    <a:pt x="49" y="2678"/>
                    <a:pt x="202" y="3044"/>
                  </a:cubicBezTo>
                  <a:cubicBezTo>
                    <a:pt x="355" y="3420"/>
                    <a:pt x="596" y="3753"/>
                    <a:pt x="911" y="4012"/>
                  </a:cubicBezTo>
                  <a:cubicBezTo>
                    <a:pt x="1312" y="4353"/>
                    <a:pt x="1816" y="4530"/>
                    <a:pt x="2327" y="4530"/>
                  </a:cubicBezTo>
                  <a:cubicBezTo>
                    <a:pt x="2604" y="4530"/>
                    <a:pt x="2884" y="4478"/>
                    <a:pt x="3150" y="4370"/>
                  </a:cubicBezTo>
                  <a:cubicBezTo>
                    <a:pt x="3526" y="4223"/>
                    <a:pt x="3856" y="3982"/>
                    <a:pt x="4112" y="3670"/>
                  </a:cubicBezTo>
                  <a:cubicBezTo>
                    <a:pt x="4369" y="3365"/>
                    <a:pt x="4537" y="2992"/>
                    <a:pt x="4598" y="2598"/>
                  </a:cubicBezTo>
                  <a:cubicBezTo>
                    <a:pt x="4659" y="2210"/>
                    <a:pt x="4613" y="1813"/>
                    <a:pt x="4463" y="1450"/>
                  </a:cubicBezTo>
                  <a:cubicBezTo>
                    <a:pt x="4317" y="1080"/>
                    <a:pt x="4079" y="756"/>
                    <a:pt x="3770" y="506"/>
                  </a:cubicBezTo>
                  <a:cubicBezTo>
                    <a:pt x="3465" y="252"/>
                    <a:pt x="3095" y="87"/>
                    <a:pt x="2701" y="29"/>
                  </a:cubicBezTo>
                  <a:cubicBezTo>
                    <a:pt x="2581" y="10"/>
                    <a:pt x="2461" y="0"/>
                    <a:pt x="23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3" name="Google Shape;11253;p50"/>
            <p:cNvSpPr/>
            <p:nvPr/>
          </p:nvSpPr>
          <p:spPr>
            <a:xfrm>
              <a:off x="5675975" y="3283175"/>
              <a:ext cx="133200" cy="129825"/>
            </a:xfrm>
            <a:custGeom>
              <a:avLst/>
              <a:gdLst/>
              <a:ahLst/>
              <a:cxnLst/>
              <a:rect l="l" t="t" r="r" b="b"/>
              <a:pathLst>
                <a:path w="5328" h="5193" extrusionOk="0">
                  <a:moveTo>
                    <a:pt x="2670" y="663"/>
                  </a:moveTo>
                  <a:cubicBezTo>
                    <a:pt x="2777" y="663"/>
                    <a:pt x="2881" y="672"/>
                    <a:pt x="2985" y="690"/>
                  </a:cubicBezTo>
                  <a:cubicBezTo>
                    <a:pt x="3318" y="739"/>
                    <a:pt x="3633" y="879"/>
                    <a:pt x="3895" y="1096"/>
                  </a:cubicBezTo>
                  <a:cubicBezTo>
                    <a:pt x="4158" y="1310"/>
                    <a:pt x="4366" y="1591"/>
                    <a:pt x="4491" y="1906"/>
                  </a:cubicBezTo>
                  <a:cubicBezTo>
                    <a:pt x="4619" y="2214"/>
                    <a:pt x="4659" y="2550"/>
                    <a:pt x="4604" y="2877"/>
                  </a:cubicBezTo>
                  <a:cubicBezTo>
                    <a:pt x="4555" y="3216"/>
                    <a:pt x="4412" y="3531"/>
                    <a:pt x="4192" y="3794"/>
                  </a:cubicBezTo>
                  <a:cubicBezTo>
                    <a:pt x="3972" y="4062"/>
                    <a:pt x="3688" y="4270"/>
                    <a:pt x="3364" y="4395"/>
                  </a:cubicBezTo>
                  <a:cubicBezTo>
                    <a:pt x="3138" y="4487"/>
                    <a:pt x="2900" y="4532"/>
                    <a:pt x="2663" y="4532"/>
                  </a:cubicBezTo>
                  <a:cubicBezTo>
                    <a:pt x="2229" y="4532"/>
                    <a:pt x="1800" y="4381"/>
                    <a:pt x="1458" y="4090"/>
                  </a:cubicBezTo>
                  <a:cubicBezTo>
                    <a:pt x="1186" y="3864"/>
                    <a:pt x="975" y="3577"/>
                    <a:pt x="847" y="3250"/>
                  </a:cubicBezTo>
                  <a:cubicBezTo>
                    <a:pt x="715" y="2941"/>
                    <a:pt x="673" y="2602"/>
                    <a:pt x="725" y="2272"/>
                  </a:cubicBezTo>
                  <a:cubicBezTo>
                    <a:pt x="776" y="1943"/>
                    <a:pt x="920" y="1634"/>
                    <a:pt x="1137" y="1383"/>
                  </a:cubicBezTo>
                  <a:cubicBezTo>
                    <a:pt x="1363" y="1118"/>
                    <a:pt x="1650" y="913"/>
                    <a:pt x="1974" y="794"/>
                  </a:cubicBezTo>
                  <a:cubicBezTo>
                    <a:pt x="2197" y="705"/>
                    <a:pt x="2432" y="663"/>
                    <a:pt x="2670" y="663"/>
                  </a:cubicBezTo>
                  <a:close/>
                  <a:moveTo>
                    <a:pt x="2674" y="0"/>
                  </a:moveTo>
                  <a:cubicBezTo>
                    <a:pt x="2355" y="0"/>
                    <a:pt x="2036" y="59"/>
                    <a:pt x="1736" y="174"/>
                  </a:cubicBezTo>
                  <a:cubicBezTo>
                    <a:pt x="1308" y="336"/>
                    <a:pt x="929" y="605"/>
                    <a:pt x="633" y="953"/>
                  </a:cubicBezTo>
                  <a:cubicBezTo>
                    <a:pt x="337" y="1298"/>
                    <a:pt x="141" y="1720"/>
                    <a:pt x="71" y="2169"/>
                  </a:cubicBezTo>
                  <a:cubicBezTo>
                    <a:pt x="1" y="2618"/>
                    <a:pt x="56" y="3079"/>
                    <a:pt x="233" y="3500"/>
                  </a:cubicBezTo>
                  <a:cubicBezTo>
                    <a:pt x="404" y="3925"/>
                    <a:pt x="679" y="4301"/>
                    <a:pt x="1033" y="4597"/>
                  </a:cubicBezTo>
                  <a:cubicBezTo>
                    <a:pt x="1387" y="4893"/>
                    <a:pt x="1815" y="5089"/>
                    <a:pt x="2270" y="5162"/>
                  </a:cubicBezTo>
                  <a:cubicBezTo>
                    <a:pt x="2402" y="5180"/>
                    <a:pt x="2533" y="5193"/>
                    <a:pt x="2667" y="5193"/>
                  </a:cubicBezTo>
                  <a:cubicBezTo>
                    <a:pt x="2988" y="5190"/>
                    <a:pt x="3309" y="5129"/>
                    <a:pt x="3608" y="5009"/>
                  </a:cubicBezTo>
                  <a:cubicBezTo>
                    <a:pt x="4033" y="4838"/>
                    <a:pt x="4408" y="4566"/>
                    <a:pt x="4702" y="4212"/>
                  </a:cubicBezTo>
                  <a:cubicBezTo>
                    <a:pt x="4995" y="3858"/>
                    <a:pt x="5187" y="3433"/>
                    <a:pt x="5258" y="2978"/>
                  </a:cubicBezTo>
                  <a:cubicBezTo>
                    <a:pt x="5328" y="2532"/>
                    <a:pt x="5276" y="2074"/>
                    <a:pt x="5105" y="1655"/>
                  </a:cubicBezTo>
                  <a:cubicBezTo>
                    <a:pt x="4937" y="1237"/>
                    <a:pt x="4665" y="867"/>
                    <a:pt x="4314" y="583"/>
                  </a:cubicBezTo>
                  <a:cubicBezTo>
                    <a:pt x="3962" y="290"/>
                    <a:pt x="3538" y="101"/>
                    <a:pt x="3089" y="33"/>
                  </a:cubicBezTo>
                  <a:cubicBezTo>
                    <a:pt x="2951" y="11"/>
                    <a:pt x="2813" y="0"/>
                    <a:pt x="2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4" name="Google Shape;11254;p50"/>
            <p:cNvSpPr/>
            <p:nvPr/>
          </p:nvSpPr>
          <p:spPr>
            <a:xfrm>
              <a:off x="5803350" y="3392200"/>
              <a:ext cx="51725" cy="50350"/>
            </a:xfrm>
            <a:custGeom>
              <a:avLst/>
              <a:gdLst/>
              <a:ahLst/>
              <a:cxnLst/>
              <a:rect l="l" t="t" r="r" b="b"/>
              <a:pathLst>
                <a:path w="2069" h="2014" extrusionOk="0">
                  <a:moveTo>
                    <a:pt x="1041" y="1"/>
                  </a:moveTo>
                  <a:cubicBezTo>
                    <a:pt x="917" y="1"/>
                    <a:pt x="793" y="23"/>
                    <a:pt x="676" y="68"/>
                  </a:cubicBezTo>
                  <a:cubicBezTo>
                    <a:pt x="508" y="132"/>
                    <a:pt x="361" y="236"/>
                    <a:pt x="245" y="373"/>
                  </a:cubicBezTo>
                  <a:cubicBezTo>
                    <a:pt x="129" y="508"/>
                    <a:pt x="56" y="670"/>
                    <a:pt x="28" y="841"/>
                  </a:cubicBezTo>
                  <a:cubicBezTo>
                    <a:pt x="1" y="1015"/>
                    <a:pt x="22" y="1192"/>
                    <a:pt x="89" y="1354"/>
                  </a:cubicBezTo>
                  <a:cubicBezTo>
                    <a:pt x="157" y="1522"/>
                    <a:pt x="267" y="1669"/>
                    <a:pt x="404" y="1785"/>
                  </a:cubicBezTo>
                  <a:cubicBezTo>
                    <a:pt x="584" y="1935"/>
                    <a:pt x="808" y="2014"/>
                    <a:pt x="1035" y="2014"/>
                  </a:cubicBezTo>
                  <a:cubicBezTo>
                    <a:pt x="1158" y="2014"/>
                    <a:pt x="1282" y="1991"/>
                    <a:pt x="1400" y="1944"/>
                  </a:cubicBezTo>
                  <a:cubicBezTo>
                    <a:pt x="1565" y="1876"/>
                    <a:pt x="1714" y="1769"/>
                    <a:pt x="1827" y="1632"/>
                  </a:cubicBezTo>
                  <a:cubicBezTo>
                    <a:pt x="1941" y="1495"/>
                    <a:pt x="2014" y="1333"/>
                    <a:pt x="2041" y="1155"/>
                  </a:cubicBezTo>
                  <a:cubicBezTo>
                    <a:pt x="2069" y="984"/>
                    <a:pt x="2050" y="807"/>
                    <a:pt x="1983" y="645"/>
                  </a:cubicBezTo>
                  <a:cubicBezTo>
                    <a:pt x="1919" y="483"/>
                    <a:pt x="1812" y="337"/>
                    <a:pt x="1675" y="227"/>
                  </a:cubicBezTo>
                  <a:cubicBezTo>
                    <a:pt x="1537" y="114"/>
                    <a:pt x="1375" y="41"/>
                    <a:pt x="1201" y="13"/>
                  </a:cubicBezTo>
                  <a:cubicBezTo>
                    <a:pt x="1148" y="5"/>
                    <a:pt x="1095" y="1"/>
                    <a:pt x="1041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5" name="Google Shape;11255;p50"/>
            <p:cNvSpPr/>
            <p:nvPr/>
          </p:nvSpPr>
          <p:spPr>
            <a:xfrm>
              <a:off x="5794950" y="3384000"/>
              <a:ext cx="68525" cy="66875"/>
            </a:xfrm>
            <a:custGeom>
              <a:avLst/>
              <a:gdLst/>
              <a:ahLst/>
              <a:cxnLst/>
              <a:rect l="l" t="t" r="r" b="b"/>
              <a:pathLst>
                <a:path w="2741" h="2675" extrusionOk="0">
                  <a:moveTo>
                    <a:pt x="1375" y="662"/>
                  </a:moveTo>
                  <a:cubicBezTo>
                    <a:pt x="1412" y="662"/>
                    <a:pt x="1449" y="665"/>
                    <a:pt x="1485" y="671"/>
                  </a:cubicBezTo>
                  <a:cubicBezTo>
                    <a:pt x="1601" y="689"/>
                    <a:pt x="1711" y="738"/>
                    <a:pt x="1800" y="811"/>
                  </a:cubicBezTo>
                  <a:cubicBezTo>
                    <a:pt x="1895" y="888"/>
                    <a:pt x="1968" y="989"/>
                    <a:pt x="2014" y="1099"/>
                  </a:cubicBezTo>
                  <a:cubicBezTo>
                    <a:pt x="2057" y="1205"/>
                    <a:pt x="2069" y="1322"/>
                    <a:pt x="2050" y="1435"/>
                  </a:cubicBezTo>
                  <a:cubicBezTo>
                    <a:pt x="2032" y="1551"/>
                    <a:pt x="1983" y="1661"/>
                    <a:pt x="1907" y="1752"/>
                  </a:cubicBezTo>
                  <a:cubicBezTo>
                    <a:pt x="1831" y="1847"/>
                    <a:pt x="1727" y="1920"/>
                    <a:pt x="1614" y="1966"/>
                  </a:cubicBezTo>
                  <a:cubicBezTo>
                    <a:pt x="1535" y="1997"/>
                    <a:pt x="1453" y="2012"/>
                    <a:pt x="1372" y="2012"/>
                  </a:cubicBezTo>
                  <a:cubicBezTo>
                    <a:pt x="1221" y="2012"/>
                    <a:pt x="1073" y="1960"/>
                    <a:pt x="954" y="1859"/>
                  </a:cubicBezTo>
                  <a:cubicBezTo>
                    <a:pt x="856" y="1780"/>
                    <a:pt x="780" y="1676"/>
                    <a:pt x="734" y="1560"/>
                  </a:cubicBezTo>
                  <a:cubicBezTo>
                    <a:pt x="688" y="1453"/>
                    <a:pt x="673" y="1337"/>
                    <a:pt x="691" y="1224"/>
                  </a:cubicBezTo>
                  <a:cubicBezTo>
                    <a:pt x="709" y="1108"/>
                    <a:pt x="758" y="1004"/>
                    <a:pt x="832" y="918"/>
                  </a:cubicBezTo>
                  <a:cubicBezTo>
                    <a:pt x="911" y="824"/>
                    <a:pt x="1015" y="750"/>
                    <a:pt x="1131" y="708"/>
                  </a:cubicBezTo>
                  <a:cubicBezTo>
                    <a:pt x="1207" y="677"/>
                    <a:pt x="1290" y="662"/>
                    <a:pt x="1375" y="662"/>
                  </a:cubicBezTo>
                  <a:close/>
                  <a:moveTo>
                    <a:pt x="1377" y="1"/>
                  </a:moveTo>
                  <a:cubicBezTo>
                    <a:pt x="1211" y="1"/>
                    <a:pt x="1047" y="31"/>
                    <a:pt x="893" y="91"/>
                  </a:cubicBezTo>
                  <a:cubicBezTo>
                    <a:pt x="676" y="173"/>
                    <a:pt x="480" y="310"/>
                    <a:pt x="331" y="491"/>
                  </a:cubicBezTo>
                  <a:cubicBezTo>
                    <a:pt x="175" y="668"/>
                    <a:pt x="74" y="888"/>
                    <a:pt x="37" y="1120"/>
                  </a:cubicBezTo>
                  <a:cubicBezTo>
                    <a:pt x="1" y="1352"/>
                    <a:pt x="28" y="1590"/>
                    <a:pt x="120" y="1807"/>
                  </a:cubicBezTo>
                  <a:cubicBezTo>
                    <a:pt x="208" y="2024"/>
                    <a:pt x="349" y="2217"/>
                    <a:pt x="529" y="2366"/>
                  </a:cubicBezTo>
                  <a:cubicBezTo>
                    <a:pt x="709" y="2519"/>
                    <a:pt x="932" y="2620"/>
                    <a:pt x="1168" y="2656"/>
                  </a:cubicBezTo>
                  <a:cubicBezTo>
                    <a:pt x="1235" y="2669"/>
                    <a:pt x="1302" y="2675"/>
                    <a:pt x="1372" y="2675"/>
                  </a:cubicBezTo>
                  <a:cubicBezTo>
                    <a:pt x="1537" y="2672"/>
                    <a:pt x="1702" y="2641"/>
                    <a:pt x="1858" y="2577"/>
                  </a:cubicBezTo>
                  <a:cubicBezTo>
                    <a:pt x="2075" y="2492"/>
                    <a:pt x="2267" y="2351"/>
                    <a:pt x="2417" y="2171"/>
                  </a:cubicBezTo>
                  <a:cubicBezTo>
                    <a:pt x="2570" y="1987"/>
                    <a:pt x="2668" y="1768"/>
                    <a:pt x="2704" y="1535"/>
                  </a:cubicBezTo>
                  <a:cubicBezTo>
                    <a:pt x="2741" y="1303"/>
                    <a:pt x="2716" y="1068"/>
                    <a:pt x="2628" y="851"/>
                  </a:cubicBezTo>
                  <a:cubicBezTo>
                    <a:pt x="2539" y="637"/>
                    <a:pt x="2402" y="448"/>
                    <a:pt x="2222" y="301"/>
                  </a:cubicBezTo>
                  <a:cubicBezTo>
                    <a:pt x="2038" y="152"/>
                    <a:pt x="1821" y="54"/>
                    <a:pt x="1589" y="17"/>
                  </a:cubicBezTo>
                  <a:cubicBezTo>
                    <a:pt x="1519" y="6"/>
                    <a:pt x="1448" y="1"/>
                    <a:pt x="1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6" name="Google Shape;11256;p50"/>
            <p:cNvSpPr/>
            <p:nvPr/>
          </p:nvSpPr>
          <p:spPr>
            <a:xfrm>
              <a:off x="5422575" y="3551050"/>
              <a:ext cx="158125" cy="156300"/>
            </a:xfrm>
            <a:custGeom>
              <a:avLst/>
              <a:gdLst/>
              <a:ahLst/>
              <a:cxnLst/>
              <a:rect l="l" t="t" r="r" b="b"/>
              <a:pathLst>
                <a:path w="6325" h="6252" extrusionOk="0">
                  <a:moveTo>
                    <a:pt x="1379" y="1"/>
                  </a:moveTo>
                  <a:cubicBezTo>
                    <a:pt x="1379" y="1"/>
                    <a:pt x="0" y="6251"/>
                    <a:pt x="1924" y="6251"/>
                  </a:cubicBezTo>
                  <a:cubicBezTo>
                    <a:pt x="2196" y="6251"/>
                    <a:pt x="2535" y="6126"/>
                    <a:pt x="2952" y="5841"/>
                  </a:cubicBezTo>
                  <a:cubicBezTo>
                    <a:pt x="6324" y="3538"/>
                    <a:pt x="1379" y="1"/>
                    <a:pt x="1379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7" name="Google Shape;11257;p50"/>
            <p:cNvSpPr/>
            <p:nvPr/>
          </p:nvSpPr>
          <p:spPr>
            <a:xfrm>
              <a:off x="5456800" y="3551050"/>
              <a:ext cx="69075" cy="142000"/>
            </a:xfrm>
            <a:custGeom>
              <a:avLst/>
              <a:gdLst/>
              <a:ahLst/>
              <a:cxnLst/>
              <a:rect l="l" t="t" r="r" b="b"/>
              <a:pathLst>
                <a:path w="2763" h="5680" extrusionOk="0">
                  <a:moveTo>
                    <a:pt x="10" y="1"/>
                  </a:moveTo>
                  <a:cubicBezTo>
                    <a:pt x="10" y="1"/>
                    <a:pt x="7" y="16"/>
                    <a:pt x="1" y="49"/>
                  </a:cubicBezTo>
                  <a:cubicBezTo>
                    <a:pt x="395" y="1021"/>
                    <a:pt x="1213" y="3174"/>
                    <a:pt x="1809" y="5679"/>
                  </a:cubicBezTo>
                  <a:cubicBezTo>
                    <a:pt x="2496" y="5135"/>
                    <a:pt x="2759" y="4534"/>
                    <a:pt x="2762" y="3929"/>
                  </a:cubicBezTo>
                  <a:cubicBezTo>
                    <a:pt x="2762" y="1971"/>
                    <a:pt x="13" y="1"/>
                    <a:pt x="13" y="1"/>
                  </a:cubicBezTo>
                  <a:close/>
                </a:path>
              </a:pathLst>
            </a:custGeom>
            <a:solidFill>
              <a:srgbClr val="C43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8" name="Google Shape;11258;p50"/>
            <p:cNvSpPr/>
            <p:nvPr/>
          </p:nvSpPr>
          <p:spPr>
            <a:xfrm>
              <a:off x="5153850" y="3565400"/>
              <a:ext cx="142450" cy="154225"/>
            </a:xfrm>
            <a:custGeom>
              <a:avLst/>
              <a:gdLst/>
              <a:ahLst/>
              <a:cxnLst/>
              <a:rect l="l" t="t" r="r" b="b"/>
              <a:pathLst>
                <a:path w="5698" h="6169" extrusionOk="0">
                  <a:moveTo>
                    <a:pt x="3474" y="0"/>
                  </a:moveTo>
                  <a:cubicBezTo>
                    <a:pt x="2596" y="0"/>
                    <a:pt x="1622" y="156"/>
                    <a:pt x="1085" y="746"/>
                  </a:cubicBezTo>
                  <a:cubicBezTo>
                    <a:pt x="303" y="1608"/>
                    <a:pt x="1" y="2704"/>
                    <a:pt x="273" y="3679"/>
                  </a:cubicBezTo>
                  <a:cubicBezTo>
                    <a:pt x="499" y="4485"/>
                    <a:pt x="1207" y="5573"/>
                    <a:pt x="3306" y="6153"/>
                  </a:cubicBezTo>
                  <a:cubicBezTo>
                    <a:pt x="3346" y="6162"/>
                    <a:pt x="3385" y="6168"/>
                    <a:pt x="3428" y="6168"/>
                  </a:cubicBezTo>
                  <a:cubicBezTo>
                    <a:pt x="3642" y="6168"/>
                    <a:pt x="3825" y="6022"/>
                    <a:pt x="3880" y="5814"/>
                  </a:cubicBezTo>
                  <a:cubicBezTo>
                    <a:pt x="3947" y="5560"/>
                    <a:pt x="3801" y="5298"/>
                    <a:pt x="3550" y="5224"/>
                  </a:cubicBezTo>
                  <a:cubicBezTo>
                    <a:pt x="2225" y="4858"/>
                    <a:pt x="1403" y="4232"/>
                    <a:pt x="1177" y="3416"/>
                  </a:cubicBezTo>
                  <a:cubicBezTo>
                    <a:pt x="994" y="2765"/>
                    <a:pt x="1216" y="2014"/>
                    <a:pt x="1772" y="1403"/>
                  </a:cubicBezTo>
                  <a:cubicBezTo>
                    <a:pt x="2070" y="1075"/>
                    <a:pt x="2750" y="962"/>
                    <a:pt x="3466" y="962"/>
                  </a:cubicBezTo>
                  <a:cubicBezTo>
                    <a:pt x="4044" y="962"/>
                    <a:pt x="4645" y="1035"/>
                    <a:pt x="5090" y="1128"/>
                  </a:cubicBezTo>
                  <a:cubicBezTo>
                    <a:pt x="5121" y="1134"/>
                    <a:pt x="5152" y="1137"/>
                    <a:pt x="5182" y="1137"/>
                  </a:cubicBezTo>
                  <a:cubicBezTo>
                    <a:pt x="5403" y="1137"/>
                    <a:pt x="5600" y="978"/>
                    <a:pt x="5643" y="752"/>
                  </a:cubicBezTo>
                  <a:cubicBezTo>
                    <a:pt x="5698" y="496"/>
                    <a:pt x="5533" y="245"/>
                    <a:pt x="5279" y="187"/>
                  </a:cubicBezTo>
                  <a:cubicBezTo>
                    <a:pt x="5121" y="154"/>
                    <a:pt x="4345" y="0"/>
                    <a:pt x="3474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9" name="Google Shape;11259;p50"/>
            <p:cNvSpPr/>
            <p:nvPr/>
          </p:nvSpPr>
          <p:spPr>
            <a:xfrm>
              <a:off x="5240450" y="3589375"/>
              <a:ext cx="16675" cy="800"/>
            </a:xfrm>
            <a:custGeom>
              <a:avLst/>
              <a:gdLst/>
              <a:ahLst/>
              <a:cxnLst/>
              <a:rect l="l" t="t" r="r" b="b"/>
              <a:pathLst>
                <a:path w="667" h="32" extrusionOk="0">
                  <a:moveTo>
                    <a:pt x="1" y="1"/>
                  </a:moveTo>
                  <a:cubicBezTo>
                    <a:pt x="221" y="1"/>
                    <a:pt x="447" y="13"/>
                    <a:pt x="667" y="32"/>
                  </a:cubicBezTo>
                  <a:cubicBezTo>
                    <a:pt x="447" y="13"/>
                    <a:pt x="224" y="1"/>
                    <a:pt x="1" y="1"/>
                  </a:cubicBezTo>
                  <a:close/>
                </a:path>
              </a:pathLst>
            </a:custGeom>
            <a:solidFill>
              <a:srgbClr val="C4B7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0" name="Google Shape;11260;p50"/>
            <p:cNvSpPr/>
            <p:nvPr/>
          </p:nvSpPr>
          <p:spPr>
            <a:xfrm>
              <a:off x="5228925" y="3565400"/>
              <a:ext cx="39800" cy="24775"/>
            </a:xfrm>
            <a:custGeom>
              <a:avLst/>
              <a:gdLst/>
              <a:ahLst/>
              <a:cxnLst/>
              <a:rect l="l" t="t" r="r" b="b"/>
              <a:pathLst>
                <a:path w="1592" h="991" extrusionOk="0">
                  <a:moveTo>
                    <a:pt x="471" y="1"/>
                  </a:moveTo>
                  <a:cubicBezTo>
                    <a:pt x="367" y="1"/>
                    <a:pt x="260" y="4"/>
                    <a:pt x="153" y="7"/>
                  </a:cubicBezTo>
                  <a:cubicBezTo>
                    <a:pt x="77" y="328"/>
                    <a:pt x="25" y="651"/>
                    <a:pt x="0" y="978"/>
                  </a:cubicBezTo>
                  <a:cubicBezTo>
                    <a:pt x="150" y="966"/>
                    <a:pt x="306" y="960"/>
                    <a:pt x="462" y="960"/>
                  </a:cubicBezTo>
                  <a:cubicBezTo>
                    <a:pt x="682" y="960"/>
                    <a:pt x="908" y="972"/>
                    <a:pt x="1128" y="991"/>
                  </a:cubicBezTo>
                  <a:cubicBezTo>
                    <a:pt x="1265" y="676"/>
                    <a:pt x="1421" y="370"/>
                    <a:pt x="1592" y="74"/>
                  </a:cubicBezTo>
                  <a:cubicBezTo>
                    <a:pt x="1219" y="25"/>
                    <a:pt x="847" y="1"/>
                    <a:pt x="471" y="1"/>
                  </a:cubicBezTo>
                  <a:close/>
                </a:path>
              </a:pathLst>
            </a:custGeom>
            <a:solidFill>
              <a:srgbClr val="C43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1" name="Google Shape;11261;p50"/>
            <p:cNvSpPr/>
            <p:nvPr/>
          </p:nvSpPr>
          <p:spPr>
            <a:xfrm>
              <a:off x="5215950" y="3685925"/>
              <a:ext cx="9650" cy="4375"/>
            </a:xfrm>
            <a:custGeom>
              <a:avLst/>
              <a:gdLst/>
              <a:ahLst/>
              <a:cxnLst/>
              <a:rect l="l" t="t" r="r" b="b"/>
              <a:pathLst>
                <a:path w="386" h="175" extrusionOk="0">
                  <a:moveTo>
                    <a:pt x="1" y="0"/>
                  </a:moveTo>
                  <a:cubicBezTo>
                    <a:pt x="120" y="61"/>
                    <a:pt x="248" y="119"/>
                    <a:pt x="385" y="174"/>
                  </a:cubicBezTo>
                  <a:cubicBezTo>
                    <a:pt x="251" y="119"/>
                    <a:pt x="120" y="61"/>
                    <a:pt x="1" y="0"/>
                  </a:cubicBezTo>
                  <a:close/>
                </a:path>
              </a:pathLst>
            </a:custGeom>
            <a:solidFill>
              <a:srgbClr val="C4B7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2" name="Google Shape;11262;p50"/>
            <p:cNvSpPr/>
            <p:nvPr/>
          </p:nvSpPr>
          <p:spPr>
            <a:xfrm>
              <a:off x="5199675" y="3685925"/>
              <a:ext cx="25850" cy="28200"/>
            </a:xfrm>
            <a:custGeom>
              <a:avLst/>
              <a:gdLst/>
              <a:ahLst/>
              <a:cxnLst/>
              <a:rect l="l" t="t" r="r" b="b"/>
              <a:pathLst>
                <a:path w="1034" h="1128" extrusionOk="0">
                  <a:moveTo>
                    <a:pt x="648" y="0"/>
                  </a:moveTo>
                  <a:cubicBezTo>
                    <a:pt x="649" y="0"/>
                    <a:pt x="649" y="1"/>
                    <a:pt x="650" y="1"/>
                  </a:cubicBezTo>
                  <a:lnTo>
                    <a:pt x="650" y="1"/>
                  </a:lnTo>
                  <a:cubicBezTo>
                    <a:pt x="651" y="1"/>
                    <a:pt x="651" y="0"/>
                    <a:pt x="651" y="0"/>
                  </a:cubicBezTo>
                  <a:close/>
                  <a:moveTo>
                    <a:pt x="650" y="1"/>
                  </a:moveTo>
                  <a:cubicBezTo>
                    <a:pt x="421" y="233"/>
                    <a:pt x="205" y="477"/>
                    <a:pt x="1" y="730"/>
                  </a:cubicBezTo>
                  <a:cubicBezTo>
                    <a:pt x="269" y="886"/>
                    <a:pt x="547" y="1017"/>
                    <a:pt x="838" y="1127"/>
                  </a:cubicBezTo>
                  <a:cubicBezTo>
                    <a:pt x="899" y="806"/>
                    <a:pt x="963" y="489"/>
                    <a:pt x="1033" y="174"/>
                  </a:cubicBezTo>
                  <a:cubicBezTo>
                    <a:pt x="899" y="119"/>
                    <a:pt x="772" y="62"/>
                    <a:pt x="650" y="1"/>
                  </a:cubicBezTo>
                  <a:close/>
                </a:path>
              </a:pathLst>
            </a:custGeom>
            <a:solidFill>
              <a:srgbClr val="C43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3" name="Google Shape;11263;p50"/>
            <p:cNvSpPr/>
            <p:nvPr/>
          </p:nvSpPr>
          <p:spPr>
            <a:xfrm>
              <a:off x="5206475" y="3532900"/>
              <a:ext cx="364600" cy="419175"/>
            </a:xfrm>
            <a:custGeom>
              <a:avLst/>
              <a:gdLst/>
              <a:ahLst/>
              <a:cxnLst/>
              <a:rect l="l" t="t" r="r" b="b"/>
              <a:pathLst>
                <a:path w="14584" h="16767" extrusionOk="0">
                  <a:moveTo>
                    <a:pt x="6207" y="1"/>
                  </a:moveTo>
                  <a:cubicBezTo>
                    <a:pt x="5076" y="1"/>
                    <a:pt x="3967" y="91"/>
                    <a:pt x="3373" y="387"/>
                  </a:cubicBezTo>
                  <a:cubicBezTo>
                    <a:pt x="1855" y="1145"/>
                    <a:pt x="0" y="7554"/>
                    <a:pt x="86" y="12273"/>
                  </a:cubicBezTo>
                  <a:cubicBezTo>
                    <a:pt x="153" y="15978"/>
                    <a:pt x="1258" y="16566"/>
                    <a:pt x="2219" y="16566"/>
                  </a:cubicBezTo>
                  <a:cubicBezTo>
                    <a:pt x="2482" y="16566"/>
                    <a:pt x="2734" y="16522"/>
                    <a:pt x="2951" y="16486"/>
                  </a:cubicBezTo>
                  <a:cubicBezTo>
                    <a:pt x="3788" y="16348"/>
                    <a:pt x="4805" y="12020"/>
                    <a:pt x="6238" y="11934"/>
                  </a:cubicBezTo>
                  <a:cubicBezTo>
                    <a:pt x="6255" y="11933"/>
                    <a:pt x="6272" y="11933"/>
                    <a:pt x="6288" y="11933"/>
                  </a:cubicBezTo>
                  <a:cubicBezTo>
                    <a:pt x="7686" y="11933"/>
                    <a:pt x="8190" y="15318"/>
                    <a:pt x="9189" y="16318"/>
                  </a:cubicBezTo>
                  <a:cubicBezTo>
                    <a:pt x="9526" y="16655"/>
                    <a:pt x="9891" y="16767"/>
                    <a:pt x="10228" y="16767"/>
                  </a:cubicBezTo>
                  <a:cubicBezTo>
                    <a:pt x="10903" y="16767"/>
                    <a:pt x="11465" y="16318"/>
                    <a:pt x="11465" y="16318"/>
                  </a:cubicBezTo>
                  <a:cubicBezTo>
                    <a:pt x="14583" y="11009"/>
                    <a:pt x="9778" y="219"/>
                    <a:pt x="9778" y="219"/>
                  </a:cubicBezTo>
                  <a:cubicBezTo>
                    <a:pt x="9778" y="219"/>
                    <a:pt x="7967" y="1"/>
                    <a:pt x="6207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4" name="Google Shape;11264;p50"/>
            <p:cNvSpPr/>
            <p:nvPr/>
          </p:nvSpPr>
          <p:spPr>
            <a:xfrm>
              <a:off x="5288250" y="3532875"/>
              <a:ext cx="162700" cy="11175"/>
            </a:xfrm>
            <a:custGeom>
              <a:avLst/>
              <a:gdLst/>
              <a:ahLst/>
              <a:cxnLst/>
              <a:rect l="l" t="t" r="r" b="b"/>
              <a:pathLst>
                <a:path w="6508" h="447" extrusionOk="0">
                  <a:moveTo>
                    <a:pt x="4" y="446"/>
                  </a:moveTo>
                  <a:lnTo>
                    <a:pt x="1" y="446"/>
                  </a:lnTo>
                  <a:lnTo>
                    <a:pt x="4" y="446"/>
                  </a:lnTo>
                  <a:close/>
                  <a:moveTo>
                    <a:pt x="6507" y="220"/>
                  </a:moveTo>
                  <a:lnTo>
                    <a:pt x="6507" y="220"/>
                  </a:lnTo>
                  <a:close/>
                  <a:moveTo>
                    <a:pt x="6260" y="193"/>
                  </a:moveTo>
                  <a:cubicBezTo>
                    <a:pt x="6419" y="208"/>
                    <a:pt x="6507" y="220"/>
                    <a:pt x="6507" y="220"/>
                  </a:cubicBezTo>
                  <a:lnTo>
                    <a:pt x="6507" y="220"/>
                  </a:lnTo>
                  <a:cubicBezTo>
                    <a:pt x="6507" y="220"/>
                    <a:pt x="6419" y="208"/>
                    <a:pt x="6260" y="193"/>
                  </a:cubicBezTo>
                  <a:close/>
                  <a:moveTo>
                    <a:pt x="2937" y="0"/>
                  </a:moveTo>
                  <a:cubicBezTo>
                    <a:pt x="1806" y="0"/>
                    <a:pt x="697" y="92"/>
                    <a:pt x="102" y="388"/>
                  </a:cubicBezTo>
                  <a:cubicBezTo>
                    <a:pt x="68" y="407"/>
                    <a:pt x="38" y="425"/>
                    <a:pt x="4" y="446"/>
                  </a:cubicBezTo>
                  <a:cubicBezTo>
                    <a:pt x="38" y="425"/>
                    <a:pt x="68" y="407"/>
                    <a:pt x="102" y="388"/>
                  </a:cubicBezTo>
                  <a:cubicBezTo>
                    <a:pt x="697" y="92"/>
                    <a:pt x="1806" y="0"/>
                    <a:pt x="2937" y="0"/>
                  </a:cubicBezTo>
                  <a:lnTo>
                    <a:pt x="2937" y="0"/>
                  </a:ln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5" name="Google Shape;11265;p50"/>
            <p:cNvSpPr/>
            <p:nvPr/>
          </p:nvSpPr>
          <p:spPr>
            <a:xfrm>
              <a:off x="5264500" y="3532875"/>
              <a:ext cx="201650" cy="63175"/>
            </a:xfrm>
            <a:custGeom>
              <a:avLst/>
              <a:gdLst/>
              <a:ahLst/>
              <a:cxnLst/>
              <a:rect l="l" t="t" r="r" b="b"/>
              <a:pathLst>
                <a:path w="8066" h="2527" extrusionOk="0">
                  <a:moveTo>
                    <a:pt x="3887" y="0"/>
                  </a:moveTo>
                  <a:cubicBezTo>
                    <a:pt x="2756" y="0"/>
                    <a:pt x="1647" y="92"/>
                    <a:pt x="1052" y="388"/>
                  </a:cubicBezTo>
                  <a:cubicBezTo>
                    <a:pt x="1018" y="407"/>
                    <a:pt x="985" y="425"/>
                    <a:pt x="954" y="446"/>
                  </a:cubicBezTo>
                  <a:lnTo>
                    <a:pt x="951" y="446"/>
                  </a:lnTo>
                  <a:cubicBezTo>
                    <a:pt x="639" y="651"/>
                    <a:pt x="319" y="1085"/>
                    <a:pt x="1" y="1681"/>
                  </a:cubicBezTo>
                  <a:cubicBezTo>
                    <a:pt x="957" y="2084"/>
                    <a:pt x="2005" y="2298"/>
                    <a:pt x="3034" y="2426"/>
                  </a:cubicBezTo>
                  <a:cubicBezTo>
                    <a:pt x="3529" y="2490"/>
                    <a:pt x="4030" y="2524"/>
                    <a:pt x="4531" y="2527"/>
                  </a:cubicBezTo>
                  <a:cubicBezTo>
                    <a:pt x="4546" y="2527"/>
                    <a:pt x="4561" y="2527"/>
                    <a:pt x="4576" y="2527"/>
                  </a:cubicBezTo>
                  <a:cubicBezTo>
                    <a:pt x="5095" y="2527"/>
                    <a:pt x="5615" y="2475"/>
                    <a:pt x="6126" y="2371"/>
                  </a:cubicBezTo>
                  <a:cubicBezTo>
                    <a:pt x="6792" y="2230"/>
                    <a:pt x="7433" y="1989"/>
                    <a:pt x="8065" y="1732"/>
                  </a:cubicBezTo>
                  <a:cubicBezTo>
                    <a:pt x="7720" y="804"/>
                    <a:pt x="7467" y="236"/>
                    <a:pt x="7460" y="217"/>
                  </a:cubicBezTo>
                  <a:cubicBezTo>
                    <a:pt x="7460" y="217"/>
                    <a:pt x="7369" y="208"/>
                    <a:pt x="7210" y="190"/>
                  </a:cubicBezTo>
                  <a:cubicBezTo>
                    <a:pt x="6654" y="132"/>
                    <a:pt x="5258" y="0"/>
                    <a:pt x="3890" y="0"/>
                  </a:cubicBezTo>
                  <a:close/>
                </a:path>
              </a:pathLst>
            </a:custGeom>
            <a:solidFill>
              <a:srgbClr val="C43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6" name="Google Shape;11266;p50"/>
            <p:cNvSpPr/>
            <p:nvPr/>
          </p:nvSpPr>
          <p:spPr>
            <a:xfrm>
              <a:off x="5415150" y="3913875"/>
              <a:ext cx="120150" cy="49200"/>
            </a:xfrm>
            <a:custGeom>
              <a:avLst/>
              <a:gdLst/>
              <a:ahLst/>
              <a:cxnLst/>
              <a:rect l="l" t="t" r="r" b="b"/>
              <a:pathLst>
                <a:path w="4806" h="1968" extrusionOk="0">
                  <a:moveTo>
                    <a:pt x="471" y="1"/>
                  </a:moveTo>
                  <a:cubicBezTo>
                    <a:pt x="1" y="1"/>
                    <a:pt x="809" y="1394"/>
                    <a:pt x="1602" y="1586"/>
                  </a:cubicBezTo>
                  <a:cubicBezTo>
                    <a:pt x="2761" y="1864"/>
                    <a:pt x="3429" y="1968"/>
                    <a:pt x="3779" y="1968"/>
                  </a:cubicBezTo>
                  <a:cubicBezTo>
                    <a:pt x="4806" y="1968"/>
                    <a:pt x="3121" y="1079"/>
                    <a:pt x="3121" y="1079"/>
                  </a:cubicBezTo>
                  <a:cubicBezTo>
                    <a:pt x="3121" y="1079"/>
                    <a:pt x="1376" y="480"/>
                    <a:pt x="909" y="184"/>
                  </a:cubicBezTo>
                  <a:cubicBezTo>
                    <a:pt x="707" y="55"/>
                    <a:pt x="564" y="1"/>
                    <a:pt x="471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7" name="Google Shape;11267;p50"/>
            <p:cNvSpPr/>
            <p:nvPr/>
          </p:nvSpPr>
          <p:spPr>
            <a:xfrm>
              <a:off x="5188325" y="3913875"/>
              <a:ext cx="120075" cy="49200"/>
            </a:xfrm>
            <a:custGeom>
              <a:avLst/>
              <a:gdLst/>
              <a:ahLst/>
              <a:cxnLst/>
              <a:rect l="l" t="t" r="r" b="b"/>
              <a:pathLst>
                <a:path w="4803" h="1968" extrusionOk="0">
                  <a:moveTo>
                    <a:pt x="4332" y="1"/>
                  </a:moveTo>
                  <a:cubicBezTo>
                    <a:pt x="4239" y="1"/>
                    <a:pt x="4096" y="55"/>
                    <a:pt x="3894" y="184"/>
                  </a:cubicBezTo>
                  <a:cubicBezTo>
                    <a:pt x="3430" y="480"/>
                    <a:pt x="1686" y="1079"/>
                    <a:pt x="1686" y="1079"/>
                  </a:cubicBezTo>
                  <a:cubicBezTo>
                    <a:pt x="1686" y="1079"/>
                    <a:pt x="0" y="1968"/>
                    <a:pt x="1027" y="1968"/>
                  </a:cubicBezTo>
                  <a:cubicBezTo>
                    <a:pt x="1378" y="1968"/>
                    <a:pt x="2045" y="1864"/>
                    <a:pt x="3204" y="1586"/>
                  </a:cubicBezTo>
                  <a:cubicBezTo>
                    <a:pt x="3995" y="1394"/>
                    <a:pt x="4803" y="1"/>
                    <a:pt x="4332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8" name="Google Shape;11268;p50"/>
            <p:cNvSpPr/>
            <p:nvPr/>
          </p:nvSpPr>
          <p:spPr>
            <a:xfrm>
              <a:off x="5346150" y="3180725"/>
              <a:ext cx="76100" cy="128800"/>
            </a:xfrm>
            <a:custGeom>
              <a:avLst/>
              <a:gdLst/>
              <a:ahLst/>
              <a:cxnLst/>
              <a:rect l="l" t="t" r="r" b="b"/>
              <a:pathLst>
                <a:path w="3044" h="5152" extrusionOk="0">
                  <a:moveTo>
                    <a:pt x="1664" y="1"/>
                  </a:moveTo>
                  <a:cubicBezTo>
                    <a:pt x="1628" y="1"/>
                    <a:pt x="1591" y="4"/>
                    <a:pt x="1552" y="11"/>
                  </a:cubicBezTo>
                  <a:cubicBezTo>
                    <a:pt x="0" y="279"/>
                    <a:pt x="495" y="5152"/>
                    <a:pt x="495" y="5152"/>
                  </a:cubicBezTo>
                  <a:lnTo>
                    <a:pt x="1879" y="4916"/>
                  </a:lnTo>
                  <a:cubicBezTo>
                    <a:pt x="1879" y="4916"/>
                    <a:pt x="3043" y="1"/>
                    <a:pt x="1664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9" name="Google Shape;11269;p50"/>
            <p:cNvSpPr/>
            <p:nvPr/>
          </p:nvSpPr>
          <p:spPr>
            <a:xfrm>
              <a:off x="5249475" y="3186900"/>
              <a:ext cx="82575" cy="132025"/>
            </a:xfrm>
            <a:custGeom>
              <a:avLst/>
              <a:gdLst/>
              <a:ahLst/>
              <a:cxnLst/>
              <a:rect l="l" t="t" r="r" b="b"/>
              <a:pathLst>
                <a:path w="3303" h="5281" extrusionOk="0">
                  <a:moveTo>
                    <a:pt x="1647" y="0"/>
                  </a:moveTo>
                  <a:cubicBezTo>
                    <a:pt x="1562" y="0"/>
                    <a:pt x="1473" y="24"/>
                    <a:pt x="1381" y="75"/>
                  </a:cubicBezTo>
                  <a:lnTo>
                    <a:pt x="1378" y="75"/>
                  </a:lnTo>
                  <a:cubicBezTo>
                    <a:pt x="0" y="836"/>
                    <a:pt x="2071" y="5280"/>
                    <a:pt x="2071" y="5280"/>
                  </a:cubicBezTo>
                  <a:lnTo>
                    <a:pt x="3302" y="4599"/>
                  </a:lnTo>
                  <a:cubicBezTo>
                    <a:pt x="3302" y="4599"/>
                    <a:pt x="2826" y="0"/>
                    <a:pt x="1647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0" name="Google Shape;11270;p50"/>
            <p:cNvSpPr/>
            <p:nvPr/>
          </p:nvSpPr>
          <p:spPr>
            <a:xfrm>
              <a:off x="5358525" y="3303625"/>
              <a:ext cx="34625" cy="5900"/>
            </a:xfrm>
            <a:custGeom>
              <a:avLst/>
              <a:gdLst/>
              <a:ahLst/>
              <a:cxnLst/>
              <a:rect l="l" t="t" r="r" b="b"/>
              <a:pathLst>
                <a:path w="1385" h="236" extrusionOk="0">
                  <a:moveTo>
                    <a:pt x="0" y="236"/>
                  </a:moveTo>
                  <a:lnTo>
                    <a:pt x="0" y="236"/>
                  </a:lnTo>
                  <a:close/>
                  <a:moveTo>
                    <a:pt x="0" y="236"/>
                  </a:moveTo>
                  <a:lnTo>
                    <a:pt x="0" y="236"/>
                  </a:lnTo>
                  <a:close/>
                  <a:moveTo>
                    <a:pt x="1384" y="0"/>
                  </a:moveTo>
                  <a:lnTo>
                    <a:pt x="1384" y="0"/>
                  </a:ln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1" name="Google Shape;11271;p50"/>
            <p:cNvSpPr/>
            <p:nvPr/>
          </p:nvSpPr>
          <p:spPr>
            <a:xfrm>
              <a:off x="5356225" y="3248725"/>
              <a:ext cx="45850" cy="60800"/>
            </a:xfrm>
            <a:custGeom>
              <a:avLst/>
              <a:gdLst/>
              <a:ahLst/>
              <a:cxnLst/>
              <a:rect l="l" t="t" r="r" b="b"/>
              <a:pathLst>
                <a:path w="1834" h="2432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813"/>
                    <a:pt x="19" y="1625"/>
                    <a:pt x="92" y="2432"/>
                  </a:cubicBezTo>
                  <a:lnTo>
                    <a:pt x="1476" y="2196"/>
                  </a:lnTo>
                  <a:cubicBezTo>
                    <a:pt x="1479" y="2187"/>
                    <a:pt x="1699" y="1256"/>
                    <a:pt x="1833" y="208"/>
                  </a:cubicBezTo>
                  <a:cubicBezTo>
                    <a:pt x="1241" y="83"/>
                    <a:pt x="642" y="12"/>
                    <a:pt x="37" y="0"/>
                  </a:cubicBezTo>
                  <a:close/>
                </a:path>
              </a:pathLst>
            </a:custGeom>
            <a:solidFill>
              <a:srgbClr val="C43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2" name="Google Shape;11272;p50"/>
            <p:cNvSpPr/>
            <p:nvPr/>
          </p:nvSpPr>
          <p:spPr>
            <a:xfrm>
              <a:off x="5301250" y="3301800"/>
              <a:ext cx="30800" cy="17050"/>
            </a:xfrm>
            <a:custGeom>
              <a:avLst/>
              <a:gdLst/>
              <a:ahLst/>
              <a:cxnLst/>
              <a:rect l="l" t="t" r="r" b="b"/>
              <a:pathLst>
                <a:path w="1232" h="682" extrusionOk="0">
                  <a:moveTo>
                    <a:pt x="0" y="681"/>
                  </a:moveTo>
                  <a:lnTo>
                    <a:pt x="0" y="681"/>
                  </a:lnTo>
                  <a:close/>
                  <a:moveTo>
                    <a:pt x="1231" y="3"/>
                  </a:moveTo>
                  <a:lnTo>
                    <a:pt x="1231" y="3"/>
                  </a:lnTo>
                  <a:close/>
                  <a:moveTo>
                    <a:pt x="1231" y="3"/>
                  </a:moveTo>
                  <a:lnTo>
                    <a:pt x="1231" y="3"/>
                  </a:lnTo>
                  <a:close/>
                  <a:moveTo>
                    <a:pt x="1231" y="3"/>
                  </a:moveTo>
                  <a:lnTo>
                    <a:pt x="1231" y="3"/>
                  </a:lnTo>
                  <a:close/>
                  <a:moveTo>
                    <a:pt x="1231" y="0"/>
                  </a:moveTo>
                  <a:lnTo>
                    <a:pt x="1231" y="0"/>
                  </a:lnTo>
                  <a:close/>
                  <a:moveTo>
                    <a:pt x="1231" y="0"/>
                  </a:moveTo>
                  <a:lnTo>
                    <a:pt x="1231" y="0"/>
                  </a:lnTo>
                  <a:close/>
                  <a:moveTo>
                    <a:pt x="1231" y="0"/>
                  </a:moveTo>
                  <a:lnTo>
                    <a:pt x="1231" y="0"/>
                  </a:lnTo>
                  <a:close/>
                  <a:moveTo>
                    <a:pt x="1231" y="0"/>
                  </a:moveTo>
                  <a:lnTo>
                    <a:pt x="1231" y="0"/>
                  </a:ln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3" name="Google Shape;11273;p50"/>
            <p:cNvSpPr/>
            <p:nvPr/>
          </p:nvSpPr>
          <p:spPr>
            <a:xfrm>
              <a:off x="5279025" y="3249625"/>
              <a:ext cx="53025" cy="69225"/>
            </a:xfrm>
            <a:custGeom>
              <a:avLst/>
              <a:gdLst/>
              <a:ahLst/>
              <a:cxnLst/>
              <a:rect l="l" t="t" r="r" b="b"/>
              <a:pathLst>
                <a:path w="2121" h="2769" extrusionOk="0">
                  <a:moveTo>
                    <a:pt x="1781" y="1"/>
                  </a:moveTo>
                  <a:cubicBezTo>
                    <a:pt x="1195" y="50"/>
                    <a:pt x="575" y="150"/>
                    <a:pt x="0" y="349"/>
                  </a:cubicBezTo>
                  <a:cubicBezTo>
                    <a:pt x="339" y="1586"/>
                    <a:pt x="883" y="2750"/>
                    <a:pt x="889" y="2768"/>
                  </a:cubicBezTo>
                  <a:lnTo>
                    <a:pt x="2120" y="2090"/>
                  </a:lnTo>
                  <a:lnTo>
                    <a:pt x="2120" y="2087"/>
                  </a:lnTo>
                  <a:cubicBezTo>
                    <a:pt x="2111" y="1998"/>
                    <a:pt x="2004" y="1030"/>
                    <a:pt x="1781" y="4"/>
                  </a:cubicBezTo>
                  <a:lnTo>
                    <a:pt x="1781" y="1"/>
                  </a:lnTo>
                  <a:close/>
                </a:path>
              </a:pathLst>
            </a:custGeom>
            <a:solidFill>
              <a:srgbClr val="C43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4" name="Google Shape;11274;p50"/>
            <p:cNvSpPr/>
            <p:nvPr/>
          </p:nvSpPr>
          <p:spPr>
            <a:xfrm>
              <a:off x="5166675" y="3274750"/>
              <a:ext cx="402875" cy="300025"/>
            </a:xfrm>
            <a:custGeom>
              <a:avLst/>
              <a:gdLst/>
              <a:ahLst/>
              <a:cxnLst/>
              <a:rect l="l" t="t" r="r" b="b"/>
              <a:pathLst>
                <a:path w="16115" h="12001" extrusionOk="0">
                  <a:moveTo>
                    <a:pt x="7447" y="1"/>
                  </a:moveTo>
                  <a:cubicBezTo>
                    <a:pt x="6588" y="1"/>
                    <a:pt x="5843" y="170"/>
                    <a:pt x="5298" y="352"/>
                  </a:cubicBezTo>
                  <a:cubicBezTo>
                    <a:pt x="1" y="2108"/>
                    <a:pt x="682" y="7329"/>
                    <a:pt x="2185" y="9721"/>
                  </a:cubicBezTo>
                  <a:cubicBezTo>
                    <a:pt x="2976" y="10980"/>
                    <a:pt x="5572" y="12001"/>
                    <a:pt x="8151" y="12001"/>
                  </a:cubicBezTo>
                  <a:cubicBezTo>
                    <a:pt x="10471" y="12001"/>
                    <a:pt x="12778" y="11174"/>
                    <a:pt x="13744" y="8951"/>
                  </a:cubicBezTo>
                  <a:cubicBezTo>
                    <a:pt x="16114" y="3492"/>
                    <a:pt x="10863" y="1000"/>
                    <a:pt x="10863" y="1000"/>
                  </a:cubicBezTo>
                  <a:cubicBezTo>
                    <a:pt x="9665" y="244"/>
                    <a:pt x="8475" y="1"/>
                    <a:pt x="7447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5" name="Google Shape;11275;p50"/>
            <p:cNvSpPr/>
            <p:nvPr/>
          </p:nvSpPr>
          <p:spPr>
            <a:xfrm>
              <a:off x="5423575" y="3382375"/>
              <a:ext cx="27375" cy="26925"/>
            </a:xfrm>
            <a:custGeom>
              <a:avLst/>
              <a:gdLst/>
              <a:ahLst/>
              <a:cxnLst/>
              <a:rect l="l" t="t" r="r" b="b"/>
              <a:pathLst>
                <a:path w="1095" h="1077" extrusionOk="0">
                  <a:moveTo>
                    <a:pt x="447" y="0"/>
                  </a:moveTo>
                  <a:cubicBezTo>
                    <a:pt x="388" y="0"/>
                    <a:pt x="334" y="10"/>
                    <a:pt x="285" y="30"/>
                  </a:cubicBezTo>
                  <a:cubicBezTo>
                    <a:pt x="172" y="73"/>
                    <a:pt x="89" y="168"/>
                    <a:pt x="38" y="308"/>
                  </a:cubicBezTo>
                  <a:cubicBezTo>
                    <a:pt x="34" y="314"/>
                    <a:pt x="28" y="336"/>
                    <a:pt x="22" y="363"/>
                  </a:cubicBezTo>
                  <a:cubicBezTo>
                    <a:pt x="13" y="400"/>
                    <a:pt x="7" y="434"/>
                    <a:pt x="4" y="470"/>
                  </a:cubicBezTo>
                  <a:cubicBezTo>
                    <a:pt x="1" y="516"/>
                    <a:pt x="4" y="565"/>
                    <a:pt x="10" y="611"/>
                  </a:cubicBezTo>
                  <a:cubicBezTo>
                    <a:pt x="19" y="663"/>
                    <a:pt x="38" y="715"/>
                    <a:pt x="65" y="763"/>
                  </a:cubicBezTo>
                  <a:cubicBezTo>
                    <a:pt x="96" y="818"/>
                    <a:pt x="138" y="867"/>
                    <a:pt x="190" y="910"/>
                  </a:cubicBezTo>
                  <a:cubicBezTo>
                    <a:pt x="254" y="962"/>
                    <a:pt x="328" y="1002"/>
                    <a:pt x="407" y="1029"/>
                  </a:cubicBezTo>
                  <a:cubicBezTo>
                    <a:pt x="474" y="1054"/>
                    <a:pt x="545" y="1069"/>
                    <a:pt x="618" y="1075"/>
                  </a:cubicBezTo>
                  <a:cubicBezTo>
                    <a:pt x="631" y="1076"/>
                    <a:pt x="643" y="1077"/>
                    <a:pt x="656" y="1077"/>
                  </a:cubicBezTo>
                  <a:cubicBezTo>
                    <a:pt x="704" y="1077"/>
                    <a:pt x="752" y="1068"/>
                    <a:pt x="798" y="1054"/>
                  </a:cubicBezTo>
                  <a:cubicBezTo>
                    <a:pt x="853" y="1032"/>
                    <a:pt x="905" y="996"/>
                    <a:pt x="948" y="953"/>
                  </a:cubicBezTo>
                  <a:cubicBezTo>
                    <a:pt x="994" y="898"/>
                    <a:pt x="1033" y="837"/>
                    <a:pt x="1055" y="766"/>
                  </a:cubicBezTo>
                  <a:cubicBezTo>
                    <a:pt x="1079" y="702"/>
                    <a:pt x="1091" y="632"/>
                    <a:pt x="1091" y="565"/>
                  </a:cubicBezTo>
                  <a:cubicBezTo>
                    <a:pt x="1094" y="495"/>
                    <a:pt x="1082" y="427"/>
                    <a:pt x="1058" y="363"/>
                  </a:cubicBezTo>
                  <a:cubicBezTo>
                    <a:pt x="1030" y="293"/>
                    <a:pt x="984" y="232"/>
                    <a:pt x="929" y="183"/>
                  </a:cubicBezTo>
                  <a:cubicBezTo>
                    <a:pt x="862" y="125"/>
                    <a:pt x="786" y="79"/>
                    <a:pt x="700" y="52"/>
                  </a:cubicBezTo>
                  <a:cubicBezTo>
                    <a:pt x="607" y="17"/>
                    <a:pt x="523" y="0"/>
                    <a:pt x="447" y="0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6" name="Google Shape;11276;p50"/>
            <p:cNvSpPr/>
            <p:nvPr/>
          </p:nvSpPr>
          <p:spPr>
            <a:xfrm>
              <a:off x="5424575" y="3414850"/>
              <a:ext cx="62800" cy="25775"/>
            </a:xfrm>
            <a:custGeom>
              <a:avLst/>
              <a:gdLst/>
              <a:ahLst/>
              <a:cxnLst/>
              <a:rect l="l" t="t" r="r" b="b"/>
              <a:pathLst>
                <a:path w="2512" h="1031" extrusionOk="0">
                  <a:moveTo>
                    <a:pt x="1443" y="0"/>
                  </a:moveTo>
                  <a:cubicBezTo>
                    <a:pt x="1353" y="0"/>
                    <a:pt x="1263" y="4"/>
                    <a:pt x="1174" y="11"/>
                  </a:cubicBezTo>
                  <a:cubicBezTo>
                    <a:pt x="783" y="42"/>
                    <a:pt x="486" y="103"/>
                    <a:pt x="291" y="198"/>
                  </a:cubicBezTo>
                  <a:cubicBezTo>
                    <a:pt x="92" y="292"/>
                    <a:pt x="1" y="414"/>
                    <a:pt x="10" y="564"/>
                  </a:cubicBezTo>
                  <a:cubicBezTo>
                    <a:pt x="13" y="582"/>
                    <a:pt x="16" y="601"/>
                    <a:pt x="22" y="622"/>
                  </a:cubicBezTo>
                  <a:cubicBezTo>
                    <a:pt x="31" y="659"/>
                    <a:pt x="49" y="692"/>
                    <a:pt x="74" y="723"/>
                  </a:cubicBezTo>
                  <a:cubicBezTo>
                    <a:pt x="114" y="769"/>
                    <a:pt x="156" y="812"/>
                    <a:pt x="205" y="842"/>
                  </a:cubicBezTo>
                  <a:cubicBezTo>
                    <a:pt x="279" y="891"/>
                    <a:pt x="358" y="928"/>
                    <a:pt x="443" y="952"/>
                  </a:cubicBezTo>
                  <a:cubicBezTo>
                    <a:pt x="569" y="989"/>
                    <a:pt x="697" y="1010"/>
                    <a:pt x="825" y="1019"/>
                  </a:cubicBezTo>
                  <a:cubicBezTo>
                    <a:pt x="913" y="1027"/>
                    <a:pt x="1001" y="1030"/>
                    <a:pt x="1089" y="1030"/>
                  </a:cubicBezTo>
                  <a:cubicBezTo>
                    <a:pt x="1186" y="1030"/>
                    <a:pt x="1282" y="1026"/>
                    <a:pt x="1378" y="1016"/>
                  </a:cubicBezTo>
                  <a:cubicBezTo>
                    <a:pt x="1537" y="1007"/>
                    <a:pt x="1696" y="986"/>
                    <a:pt x="1852" y="955"/>
                  </a:cubicBezTo>
                  <a:cubicBezTo>
                    <a:pt x="1974" y="934"/>
                    <a:pt x="2093" y="897"/>
                    <a:pt x="2209" y="848"/>
                  </a:cubicBezTo>
                  <a:cubicBezTo>
                    <a:pt x="2295" y="812"/>
                    <a:pt x="2374" y="757"/>
                    <a:pt x="2435" y="686"/>
                  </a:cubicBezTo>
                  <a:cubicBezTo>
                    <a:pt x="2487" y="625"/>
                    <a:pt x="2512" y="549"/>
                    <a:pt x="2505" y="469"/>
                  </a:cubicBezTo>
                  <a:cubicBezTo>
                    <a:pt x="2496" y="396"/>
                    <a:pt x="2466" y="326"/>
                    <a:pt x="2417" y="271"/>
                  </a:cubicBezTo>
                  <a:cubicBezTo>
                    <a:pt x="2350" y="201"/>
                    <a:pt x="2267" y="146"/>
                    <a:pt x="2172" y="112"/>
                  </a:cubicBezTo>
                  <a:cubicBezTo>
                    <a:pt x="2041" y="60"/>
                    <a:pt x="1904" y="30"/>
                    <a:pt x="1763" y="17"/>
                  </a:cubicBezTo>
                  <a:cubicBezTo>
                    <a:pt x="1656" y="6"/>
                    <a:pt x="1549" y="0"/>
                    <a:pt x="1443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7" name="Google Shape;11277;p50"/>
            <p:cNvSpPr/>
            <p:nvPr/>
          </p:nvSpPr>
          <p:spPr>
            <a:xfrm>
              <a:off x="5248550" y="3422075"/>
              <a:ext cx="62875" cy="25725"/>
            </a:xfrm>
            <a:custGeom>
              <a:avLst/>
              <a:gdLst/>
              <a:ahLst/>
              <a:cxnLst/>
              <a:rect l="l" t="t" r="r" b="b"/>
              <a:pathLst>
                <a:path w="2515" h="1029" extrusionOk="0">
                  <a:moveTo>
                    <a:pt x="1444" y="0"/>
                  </a:moveTo>
                  <a:cubicBezTo>
                    <a:pt x="1353" y="0"/>
                    <a:pt x="1263" y="4"/>
                    <a:pt x="1174" y="12"/>
                  </a:cubicBezTo>
                  <a:cubicBezTo>
                    <a:pt x="783" y="40"/>
                    <a:pt x="489" y="101"/>
                    <a:pt x="291" y="196"/>
                  </a:cubicBezTo>
                  <a:cubicBezTo>
                    <a:pt x="95" y="290"/>
                    <a:pt x="1" y="413"/>
                    <a:pt x="13" y="562"/>
                  </a:cubicBezTo>
                  <a:cubicBezTo>
                    <a:pt x="13" y="571"/>
                    <a:pt x="16" y="590"/>
                    <a:pt x="25" y="620"/>
                  </a:cubicBezTo>
                  <a:cubicBezTo>
                    <a:pt x="34" y="657"/>
                    <a:pt x="52" y="694"/>
                    <a:pt x="77" y="724"/>
                  </a:cubicBezTo>
                  <a:cubicBezTo>
                    <a:pt x="114" y="770"/>
                    <a:pt x="156" y="810"/>
                    <a:pt x="208" y="843"/>
                  </a:cubicBezTo>
                  <a:cubicBezTo>
                    <a:pt x="279" y="892"/>
                    <a:pt x="361" y="929"/>
                    <a:pt x="447" y="950"/>
                  </a:cubicBezTo>
                  <a:cubicBezTo>
                    <a:pt x="569" y="987"/>
                    <a:pt x="697" y="1008"/>
                    <a:pt x="828" y="1017"/>
                  </a:cubicBezTo>
                  <a:cubicBezTo>
                    <a:pt x="920" y="1025"/>
                    <a:pt x="1012" y="1029"/>
                    <a:pt x="1105" y="1029"/>
                  </a:cubicBezTo>
                  <a:cubicBezTo>
                    <a:pt x="1197" y="1029"/>
                    <a:pt x="1290" y="1025"/>
                    <a:pt x="1381" y="1017"/>
                  </a:cubicBezTo>
                  <a:cubicBezTo>
                    <a:pt x="1540" y="1005"/>
                    <a:pt x="1696" y="987"/>
                    <a:pt x="1852" y="956"/>
                  </a:cubicBezTo>
                  <a:cubicBezTo>
                    <a:pt x="1974" y="932"/>
                    <a:pt x="2096" y="895"/>
                    <a:pt x="2209" y="846"/>
                  </a:cubicBezTo>
                  <a:cubicBezTo>
                    <a:pt x="2298" y="810"/>
                    <a:pt x="2374" y="755"/>
                    <a:pt x="2438" y="684"/>
                  </a:cubicBezTo>
                  <a:cubicBezTo>
                    <a:pt x="2487" y="623"/>
                    <a:pt x="2515" y="547"/>
                    <a:pt x="2505" y="468"/>
                  </a:cubicBezTo>
                  <a:cubicBezTo>
                    <a:pt x="2499" y="394"/>
                    <a:pt x="2469" y="324"/>
                    <a:pt x="2417" y="269"/>
                  </a:cubicBezTo>
                  <a:cubicBezTo>
                    <a:pt x="2350" y="199"/>
                    <a:pt x="2267" y="144"/>
                    <a:pt x="2175" y="110"/>
                  </a:cubicBezTo>
                  <a:cubicBezTo>
                    <a:pt x="2044" y="58"/>
                    <a:pt x="1904" y="28"/>
                    <a:pt x="1763" y="15"/>
                  </a:cubicBezTo>
                  <a:cubicBezTo>
                    <a:pt x="1657" y="6"/>
                    <a:pt x="1551" y="0"/>
                    <a:pt x="1444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8" name="Google Shape;11278;p50"/>
            <p:cNvSpPr/>
            <p:nvPr/>
          </p:nvSpPr>
          <p:spPr>
            <a:xfrm>
              <a:off x="5284675" y="3380975"/>
              <a:ext cx="28800" cy="26775"/>
            </a:xfrm>
            <a:custGeom>
              <a:avLst/>
              <a:gdLst/>
              <a:ahLst/>
              <a:cxnLst/>
              <a:rect l="l" t="t" r="r" b="b"/>
              <a:pathLst>
                <a:path w="1152" h="1071" extrusionOk="0">
                  <a:moveTo>
                    <a:pt x="608" y="0"/>
                  </a:moveTo>
                  <a:cubicBezTo>
                    <a:pt x="541" y="0"/>
                    <a:pt x="474" y="16"/>
                    <a:pt x="413" y="44"/>
                  </a:cubicBezTo>
                  <a:cubicBezTo>
                    <a:pt x="330" y="80"/>
                    <a:pt x="257" y="132"/>
                    <a:pt x="196" y="196"/>
                  </a:cubicBezTo>
                  <a:cubicBezTo>
                    <a:pt x="74" y="322"/>
                    <a:pt x="10" y="447"/>
                    <a:pt x="3" y="566"/>
                  </a:cubicBezTo>
                  <a:cubicBezTo>
                    <a:pt x="0" y="688"/>
                    <a:pt x="49" y="801"/>
                    <a:pt x="156" y="905"/>
                  </a:cubicBezTo>
                  <a:cubicBezTo>
                    <a:pt x="162" y="911"/>
                    <a:pt x="175" y="923"/>
                    <a:pt x="199" y="945"/>
                  </a:cubicBezTo>
                  <a:cubicBezTo>
                    <a:pt x="226" y="966"/>
                    <a:pt x="257" y="987"/>
                    <a:pt x="291" y="1003"/>
                  </a:cubicBezTo>
                  <a:cubicBezTo>
                    <a:pt x="330" y="1024"/>
                    <a:pt x="373" y="1042"/>
                    <a:pt x="419" y="1055"/>
                  </a:cubicBezTo>
                  <a:cubicBezTo>
                    <a:pt x="459" y="1066"/>
                    <a:pt x="501" y="1071"/>
                    <a:pt x="544" y="1071"/>
                  </a:cubicBezTo>
                  <a:cubicBezTo>
                    <a:pt x="556" y="1071"/>
                    <a:pt x="568" y="1071"/>
                    <a:pt x="581" y="1070"/>
                  </a:cubicBezTo>
                  <a:cubicBezTo>
                    <a:pt x="645" y="1064"/>
                    <a:pt x="706" y="1045"/>
                    <a:pt x="767" y="1015"/>
                  </a:cubicBezTo>
                  <a:cubicBezTo>
                    <a:pt x="840" y="978"/>
                    <a:pt x="908" y="926"/>
                    <a:pt x="966" y="865"/>
                  </a:cubicBezTo>
                  <a:cubicBezTo>
                    <a:pt x="1015" y="816"/>
                    <a:pt x="1057" y="758"/>
                    <a:pt x="1094" y="694"/>
                  </a:cubicBezTo>
                  <a:cubicBezTo>
                    <a:pt x="1121" y="642"/>
                    <a:pt x="1143" y="581"/>
                    <a:pt x="1149" y="520"/>
                  </a:cubicBezTo>
                  <a:cubicBezTo>
                    <a:pt x="1152" y="459"/>
                    <a:pt x="1143" y="401"/>
                    <a:pt x="1118" y="343"/>
                  </a:cubicBezTo>
                  <a:cubicBezTo>
                    <a:pt x="1088" y="279"/>
                    <a:pt x="1045" y="218"/>
                    <a:pt x="993" y="169"/>
                  </a:cubicBezTo>
                  <a:cubicBezTo>
                    <a:pt x="944" y="120"/>
                    <a:pt x="886" y="80"/>
                    <a:pt x="825" y="50"/>
                  </a:cubicBezTo>
                  <a:cubicBezTo>
                    <a:pt x="764" y="19"/>
                    <a:pt x="694" y="4"/>
                    <a:pt x="627" y="1"/>
                  </a:cubicBezTo>
                  <a:cubicBezTo>
                    <a:pt x="620" y="1"/>
                    <a:pt x="614" y="0"/>
                    <a:pt x="608" y="0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9" name="Google Shape;11279;p50"/>
            <p:cNvSpPr/>
            <p:nvPr/>
          </p:nvSpPr>
          <p:spPr>
            <a:xfrm>
              <a:off x="5333163" y="3301988"/>
              <a:ext cx="323117" cy="240575"/>
            </a:xfrm>
            <a:custGeom>
              <a:avLst/>
              <a:gdLst/>
              <a:ahLst/>
              <a:cxnLst/>
              <a:rect l="l" t="t" r="r" b="b"/>
              <a:pathLst>
                <a:path w="28091" h="20915" extrusionOk="0">
                  <a:moveTo>
                    <a:pt x="12983" y="1"/>
                  </a:moveTo>
                  <a:cubicBezTo>
                    <a:pt x="11486" y="1"/>
                    <a:pt x="10185" y="295"/>
                    <a:pt x="9234" y="611"/>
                  </a:cubicBezTo>
                  <a:cubicBezTo>
                    <a:pt x="0" y="3675"/>
                    <a:pt x="1188" y="12772"/>
                    <a:pt x="3809" y="16941"/>
                  </a:cubicBezTo>
                  <a:cubicBezTo>
                    <a:pt x="5189" y="19136"/>
                    <a:pt x="9712" y="20915"/>
                    <a:pt x="14207" y="20915"/>
                  </a:cubicBezTo>
                  <a:cubicBezTo>
                    <a:pt x="18252" y="20915"/>
                    <a:pt x="22274" y="19474"/>
                    <a:pt x="23958" y="15597"/>
                  </a:cubicBezTo>
                  <a:cubicBezTo>
                    <a:pt x="28091" y="6082"/>
                    <a:pt x="18939" y="1738"/>
                    <a:pt x="18939" y="1738"/>
                  </a:cubicBezTo>
                  <a:cubicBezTo>
                    <a:pt x="16849" y="423"/>
                    <a:pt x="14775" y="1"/>
                    <a:pt x="12983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0" name="Google Shape;11280;p50"/>
            <p:cNvSpPr/>
            <p:nvPr/>
          </p:nvSpPr>
          <p:spPr>
            <a:xfrm>
              <a:off x="5337375" y="3411375"/>
              <a:ext cx="50000" cy="37375"/>
            </a:xfrm>
            <a:custGeom>
              <a:avLst/>
              <a:gdLst/>
              <a:ahLst/>
              <a:cxnLst/>
              <a:rect l="l" t="t" r="r" b="b"/>
              <a:pathLst>
                <a:path w="2000" h="1495" extrusionOk="0">
                  <a:moveTo>
                    <a:pt x="995" y="0"/>
                  </a:moveTo>
                  <a:cubicBezTo>
                    <a:pt x="950" y="0"/>
                    <a:pt x="904" y="5"/>
                    <a:pt x="858" y="13"/>
                  </a:cubicBezTo>
                  <a:cubicBezTo>
                    <a:pt x="611" y="46"/>
                    <a:pt x="419" y="159"/>
                    <a:pt x="290" y="346"/>
                  </a:cubicBezTo>
                  <a:cubicBezTo>
                    <a:pt x="0" y="767"/>
                    <a:pt x="141" y="1418"/>
                    <a:pt x="147" y="1445"/>
                  </a:cubicBezTo>
                  <a:cubicBezTo>
                    <a:pt x="153" y="1476"/>
                    <a:pt x="177" y="1494"/>
                    <a:pt x="208" y="1494"/>
                  </a:cubicBezTo>
                  <a:lnTo>
                    <a:pt x="223" y="1494"/>
                  </a:lnTo>
                  <a:cubicBezTo>
                    <a:pt x="257" y="1485"/>
                    <a:pt x="278" y="1451"/>
                    <a:pt x="272" y="1418"/>
                  </a:cubicBezTo>
                  <a:cubicBezTo>
                    <a:pt x="269" y="1412"/>
                    <a:pt x="135" y="795"/>
                    <a:pt x="394" y="419"/>
                  </a:cubicBezTo>
                  <a:cubicBezTo>
                    <a:pt x="501" y="263"/>
                    <a:pt x="663" y="169"/>
                    <a:pt x="877" y="138"/>
                  </a:cubicBezTo>
                  <a:cubicBezTo>
                    <a:pt x="916" y="131"/>
                    <a:pt x="955" y="128"/>
                    <a:pt x="993" y="128"/>
                  </a:cubicBezTo>
                  <a:cubicBezTo>
                    <a:pt x="1140" y="128"/>
                    <a:pt x="1283" y="177"/>
                    <a:pt x="1399" y="266"/>
                  </a:cubicBezTo>
                  <a:cubicBezTo>
                    <a:pt x="1796" y="578"/>
                    <a:pt x="1870" y="1305"/>
                    <a:pt x="1870" y="1311"/>
                  </a:cubicBezTo>
                  <a:cubicBezTo>
                    <a:pt x="1874" y="1351"/>
                    <a:pt x="1903" y="1369"/>
                    <a:pt x="1932" y="1369"/>
                  </a:cubicBezTo>
                  <a:cubicBezTo>
                    <a:pt x="1966" y="1369"/>
                    <a:pt x="2000" y="1345"/>
                    <a:pt x="1995" y="1299"/>
                  </a:cubicBezTo>
                  <a:cubicBezTo>
                    <a:pt x="1992" y="1268"/>
                    <a:pt x="1915" y="511"/>
                    <a:pt x="1479" y="169"/>
                  </a:cubicBezTo>
                  <a:cubicBezTo>
                    <a:pt x="1341" y="60"/>
                    <a:pt x="1170" y="0"/>
                    <a:pt x="995" y="0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1" name="Google Shape;11281;p50"/>
            <p:cNvSpPr/>
            <p:nvPr/>
          </p:nvSpPr>
          <p:spPr>
            <a:xfrm>
              <a:off x="5273900" y="3387050"/>
              <a:ext cx="18200" cy="10750"/>
            </a:xfrm>
            <a:custGeom>
              <a:avLst/>
              <a:gdLst/>
              <a:ahLst/>
              <a:cxnLst/>
              <a:rect l="l" t="t" r="r" b="b"/>
              <a:pathLst>
                <a:path w="728" h="430" extrusionOk="0">
                  <a:moveTo>
                    <a:pt x="126" y="1"/>
                  </a:moveTo>
                  <a:cubicBezTo>
                    <a:pt x="74" y="1"/>
                    <a:pt x="44" y="82"/>
                    <a:pt x="105" y="106"/>
                  </a:cubicBezTo>
                  <a:lnTo>
                    <a:pt x="459" y="277"/>
                  </a:lnTo>
                  <a:lnTo>
                    <a:pt x="68" y="320"/>
                  </a:lnTo>
                  <a:cubicBezTo>
                    <a:pt x="1" y="329"/>
                    <a:pt x="4" y="427"/>
                    <a:pt x="74" y="430"/>
                  </a:cubicBezTo>
                  <a:lnTo>
                    <a:pt x="80" y="430"/>
                  </a:lnTo>
                  <a:lnTo>
                    <a:pt x="660" y="363"/>
                  </a:lnTo>
                  <a:cubicBezTo>
                    <a:pt x="712" y="356"/>
                    <a:pt x="728" y="283"/>
                    <a:pt x="679" y="262"/>
                  </a:cubicBezTo>
                  <a:lnTo>
                    <a:pt x="153" y="8"/>
                  </a:lnTo>
                  <a:cubicBezTo>
                    <a:pt x="144" y="3"/>
                    <a:pt x="134" y="1"/>
                    <a:pt x="126" y="1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2" name="Google Shape;11282;p50"/>
            <p:cNvSpPr/>
            <p:nvPr/>
          </p:nvSpPr>
          <p:spPr>
            <a:xfrm>
              <a:off x="5451450" y="3373500"/>
              <a:ext cx="47750" cy="46825"/>
            </a:xfrm>
            <a:custGeom>
              <a:avLst/>
              <a:gdLst/>
              <a:ahLst/>
              <a:cxnLst/>
              <a:rect l="l" t="t" r="r" b="b"/>
              <a:pathLst>
                <a:path w="1910" h="1873" extrusionOk="0">
                  <a:moveTo>
                    <a:pt x="772" y="0"/>
                  </a:moveTo>
                  <a:cubicBezTo>
                    <a:pt x="671" y="0"/>
                    <a:pt x="579" y="17"/>
                    <a:pt x="496" y="49"/>
                  </a:cubicBezTo>
                  <a:cubicBezTo>
                    <a:pt x="297" y="129"/>
                    <a:pt x="157" y="291"/>
                    <a:pt x="65" y="532"/>
                  </a:cubicBezTo>
                  <a:cubicBezTo>
                    <a:pt x="62" y="544"/>
                    <a:pt x="53" y="578"/>
                    <a:pt x="37" y="630"/>
                  </a:cubicBezTo>
                  <a:cubicBezTo>
                    <a:pt x="22" y="691"/>
                    <a:pt x="10" y="752"/>
                    <a:pt x="7" y="816"/>
                  </a:cubicBezTo>
                  <a:cubicBezTo>
                    <a:pt x="1" y="898"/>
                    <a:pt x="7" y="978"/>
                    <a:pt x="19" y="1057"/>
                  </a:cubicBezTo>
                  <a:cubicBezTo>
                    <a:pt x="34" y="1152"/>
                    <a:pt x="65" y="1244"/>
                    <a:pt x="111" y="1326"/>
                  </a:cubicBezTo>
                  <a:cubicBezTo>
                    <a:pt x="169" y="1424"/>
                    <a:pt x="242" y="1509"/>
                    <a:pt x="331" y="1583"/>
                  </a:cubicBezTo>
                  <a:cubicBezTo>
                    <a:pt x="444" y="1671"/>
                    <a:pt x="572" y="1742"/>
                    <a:pt x="713" y="1790"/>
                  </a:cubicBezTo>
                  <a:cubicBezTo>
                    <a:pt x="829" y="1833"/>
                    <a:pt x="951" y="1861"/>
                    <a:pt x="1076" y="1870"/>
                  </a:cubicBezTo>
                  <a:cubicBezTo>
                    <a:pt x="1099" y="1872"/>
                    <a:pt x="1122" y="1873"/>
                    <a:pt x="1145" y="1873"/>
                  </a:cubicBezTo>
                  <a:cubicBezTo>
                    <a:pt x="1229" y="1873"/>
                    <a:pt x="1311" y="1860"/>
                    <a:pt x="1391" y="1833"/>
                  </a:cubicBezTo>
                  <a:cubicBezTo>
                    <a:pt x="1492" y="1797"/>
                    <a:pt x="1580" y="1735"/>
                    <a:pt x="1650" y="1659"/>
                  </a:cubicBezTo>
                  <a:cubicBezTo>
                    <a:pt x="1736" y="1564"/>
                    <a:pt x="1800" y="1454"/>
                    <a:pt x="1840" y="1335"/>
                  </a:cubicBezTo>
                  <a:cubicBezTo>
                    <a:pt x="1879" y="1222"/>
                    <a:pt x="1904" y="1103"/>
                    <a:pt x="1907" y="981"/>
                  </a:cubicBezTo>
                  <a:cubicBezTo>
                    <a:pt x="1910" y="862"/>
                    <a:pt x="1889" y="743"/>
                    <a:pt x="1843" y="630"/>
                  </a:cubicBezTo>
                  <a:cubicBezTo>
                    <a:pt x="1794" y="511"/>
                    <a:pt x="1718" y="407"/>
                    <a:pt x="1623" y="321"/>
                  </a:cubicBezTo>
                  <a:cubicBezTo>
                    <a:pt x="1504" y="217"/>
                    <a:pt x="1369" y="138"/>
                    <a:pt x="1220" y="89"/>
                  </a:cubicBezTo>
                  <a:cubicBezTo>
                    <a:pt x="1055" y="30"/>
                    <a:pt x="906" y="0"/>
                    <a:pt x="772" y="0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3" name="Google Shape;11283;p50"/>
            <p:cNvSpPr/>
            <p:nvPr/>
          </p:nvSpPr>
          <p:spPr>
            <a:xfrm>
              <a:off x="5453150" y="3430100"/>
              <a:ext cx="109450" cy="44875"/>
            </a:xfrm>
            <a:custGeom>
              <a:avLst/>
              <a:gdLst/>
              <a:ahLst/>
              <a:cxnLst/>
              <a:rect l="l" t="t" r="r" b="b"/>
              <a:pathLst>
                <a:path w="4378" h="1795" extrusionOk="0">
                  <a:moveTo>
                    <a:pt x="2519" y="0"/>
                  </a:moveTo>
                  <a:cubicBezTo>
                    <a:pt x="2359" y="0"/>
                    <a:pt x="2199" y="7"/>
                    <a:pt x="2041" y="21"/>
                  </a:cubicBezTo>
                  <a:cubicBezTo>
                    <a:pt x="1359" y="70"/>
                    <a:pt x="849" y="177"/>
                    <a:pt x="504" y="342"/>
                  </a:cubicBezTo>
                  <a:cubicBezTo>
                    <a:pt x="162" y="510"/>
                    <a:pt x="0" y="721"/>
                    <a:pt x="18" y="980"/>
                  </a:cubicBezTo>
                  <a:cubicBezTo>
                    <a:pt x="24" y="1014"/>
                    <a:pt x="31" y="1048"/>
                    <a:pt x="40" y="1081"/>
                  </a:cubicBezTo>
                  <a:cubicBezTo>
                    <a:pt x="58" y="1145"/>
                    <a:pt x="89" y="1207"/>
                    <a:pt x="131" y="1261"/>
                  </a:cubicBezTo>
                  <a:cubicBezTo>
                    <a:pt x="196" y="1341"/>
                    <a:pt x="272" y="1411"/>
                    <a:pt x="357" y="1469"/>
                  </a:cubicBezTo>
                  <a:cubicBezTo>
                    <a:pt x="486" y="1555"/>
                    <a:pt x="626" y="1619"/>
                    <a:pt x="773" y="1659"/>
                  </a:cubicBezTo>
                  <a:cubicBezTo>
                    <a:pt x="990" y="1720"/>
                    <a:pt x="1213" y="1759"/>
                    <a:pt x="1439" y="1778"/>
                  </a:cubicBezTo>
                  <a:cubicBezTo>
                    <a:pt x="1589" y="1789"/>
                    <a:pt x="1740" y="1795"/>
                    <a:pt x="1890" y="1795"/>
                  </a:cubicBezTo>
                  <a:cubicBezTo>
                    <a:pt x="2061" y="1795"/>
                    <a:pt x="2232" y="1788"/>
                    <a:pt x="2404" y="1775"/>
                  </a:cubicBezTo>
                  <a:cubicBezTo>
                    <a:pt x="2679" y="1756"/>
                    <a:pt x="2954" y="1720"/>
                    <a:pt x="3226" y="1668"/>
                  </a:cubicBezTo>
                  <a:cubicBezTo>
                    <a:pt x="3440" y="1625"/>
                    <a:pt x="3647" y="1561"/>
                    <a:pt x="3849" y="1475"/>
                  </a:cubicBezTo>
                  <a:cubicBezTo>
                    <a:pt x="3999" y="1411"/>
                    <a:pt x="4133" y="1316"/>
                    <a:pt x="4243" y="1194"/>
                  </a:cubicBezTo>
                  <a:cubicBezTo>
                    <a:pt x="4332" y="1090"/>
                    <a:pt x="4377" y="953"/>
                    <a:pt x="4365" y="816"/>
                  </a:cubicBezTo>
                  <a:cubicBezTo>
                    <a:pt x="4353" y="687"/>
                    <a:pt x="4298" y="568"/>
                    <a:pt x="4209" y="473"/>
                  </a:cubicBezTo>
                  <a:cubicBezTo>
                    <a:pt x="4115" y="363"/>
                    <a:pt x="3974" y="269"/>
                    <a:pt x="3788" y="192"/>
                  </a:cubicBezTo>
                  <a:cubicBezTo>
                    <a:pt x="3556" y="107"/>
                    <a:pt x="3314" y="49"/>
                    <a:pt x="3070" y="27"/>
                  </a:cubicBezTo>
                  <a:cubicBezTo>
                    <a:pt x="2887" y="9"/>
                    <a:pt x="2703" y="0"/>
                    <a:pt x="2519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4" name="Google Shape;11284;p50"/>
            <p:cNvSpPr/>
            <p:nvPr/>
          </p:nvSpPr>
          <p:spPr>
            <a:xfrm>
              <a:off x="5483925" y="3381100"/>
              <a:ext cx="33825" cy="20225"/>
            </a:xfrm>
            <a:custGeom>
              <a:avLst/>
              <a:gdLst/>
              <a:ahLst/>
              <a:cxnLst/>
              <a:rect l="l" t="t" r="r" b="b"/>
              <a:pathLst>
                <a:path w="1353" h="809" extrusionOk="0">
                  <a:moveTo>
                    <a:pt x="1095" y="1"/>
                  </a:moveTo>
                  <a:cubicBezTo>
                    <a:pt x="1078" y="1"/>
                    <a:pt x="1059" y="5"/>
                    <a:pt x="1039" y="14"/>
                  </a:cubicBezTo>
                  <a:lnTo>
                    <a:pt x="116" y="436"/>
                  </a:lnTo>
                  <a:cubicBezTo>
                    <a:pt x="0" y="488"/>
                    <a:pt x="24" y="656"/>
                    <a:pt x="150" y="674"/>
                  </a:cubicBezTo>
                  <a:lnTo>
                    <a:pt x="1161" y="805"/>
                  </a:lnTo>
                  <a:lnTo>
                    <a:pt x="1179" y="805"/>
                  </a:lnTo>
                  <a:lnTo>
                    <a:pt x="1176" y="808"/>
                  </a:lnTo>
                  <a:cubicBezTo>
                    <a:pt x="1177" y="808"/>
                    <a:pt x="1178" y="808"/>
                    <a:pt x="1179" y="808"/>
                  </a:cubicBezTo>
                  <a:cubicBezTo>
                    <a:pt x="1338" y="808"/>
                    <a:pt x="1352" y="576"/>
                    <a:pt x="1194" y="558"/>
                  </a:cubicBezTo>
                  <a:lnTo>
                    <a:pt x="617" y="481"/>
                  </a:lnTo>
                  <a:lnTo>
                    <a:pt x="1143" y="243"/>
                  </a:lnTo>
                  <a:cubicBezTo>
                    <a:pt x="1275" y="182"/>
                    <a:pt x="1214" y="1"/>
                    <a:pt x="1095" y="1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5" name="Google Shape;11285;p50"/>
            <p:cNvSpPr/>
            <p:nvPr/>
          </p:nvSpPr>
          <p:spPr>
            <a:xfrm>
              <a:off x="5395325" y="3279950"/>
              <a:ext cx="270975" cy="271050"/>
            </a:xfrm>
            <a:custGeom>
              <a:avLst/>
              <a:gdLst/>
              <a:ahLst/>
              <a:cxnLst/>
              <a:rect l="l" t="t" r="r" b="b"/>
              <a:pathLst>
                <a:path w="10839" h="10842" extrusionOk="0">
                  <a:moveTo>
                    <a:pt x="5420" y="1005"/>
                  </a:moveTo>
                  <a:cubicBezTo>
                    <a:pt x="7857" y="1008"/>
                    <a:pt x="9831" y="2985"/>
                    <a:pt x="9834" y="5419"/>
                  </a:cubicBezTo>
                  <a:cubicBezTo>
                    <a:pt x="9834" y="7206"/>
                    <a:pt x="8758" y="8816"/>
                    <a:pt x="7109" y="9497"/>
                  </a:cubicBezTo>
                  <a:cubicBezTo>
                    <a:pt x="6563" y="9724"/>
                    <a:pt x="5989" y="9834"/>
                    <a:pt x="5420" y="9834"/>
                  </a:cubicBezTo>
                  <a:cubicBezTo>
                    <a:pt x="4271" y="9834"/>
                    <a:pt x="3142" y="9385"/>
                    <a:pt x="2298" y="8541"/>
                  </a:cubicBezTo>
                  <a:cubicBezTo>
                    <a:pt x="1036" y="7280"/>
                    <a:pt x="657" y="5380"/>
                    <a:pt x="1342" y="3730"/>
                  </a:cubicBezTo>
                  <a:cubicBezTo>
                    <a:pt x="2026" y="2081"/>
                    <a:pt x="3633" y="1005"/>
                    <a:pt x="5420" y="1005"/>
                  </a:cubicBezTo>
                  <a:close/>
                  <a:moveTo>
                    <a:pt x="5420" y="0"/>
                  </a:moveTo>
                  <a:cubicBezTo>
                    <a:pt x="2432" y="0"/>
                    <a:pt x="1" y="2432"/>
                    <a:pt x="1" y="5419"/>
                  </a:cubicBezTo>
                  <a:cubicBezTo>
                    <a:pt x="1" y="8410"/>
                    <a:pt x="2432" y="10841"/>
                    <a:pt x="5420" y="10841"/>
                  </a:cubicBezTo>
                  <a:cubicBezTo>
                    <a:pt x="8407" y="10841"/>
                    <a:pt x="10839" y="8410"/>
                    <a:pt x="10839" y="5419"/>
                  </a:cubicBezTo>
                  <a:cubicBezTo>
                    <a:pt x="10839" y="2432"/>
                    <a:pt x="8407" y="0"/>
                    <a:pt x="5420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6" name="Google Shape;11286;p50"/>
            <p:cNvSpPr/>
            <p:nvPr/>
          </p:nvSpPr>
          <p:spPr>
            <a:xfrm>
              <a:off x="5434500" y="3533000"/>
              <a:ext cx="78675" cy="200675"/>
            </a:xfrm>
            <a:custGeom>
              <a:avLst/>
              <a:gdLst/>
              <a:ahLst/>
              <a:cxnLst/>
              <a:rect l="l" t="t" r="r" b="b"/>
              <a:pathLst>
                <a:path w="3147" h="8027" extrusionOk="0">
                  <a:moveTo>
                    <a:pt x="2586" y="0"/>
                  </a:moveTo>
                  <a:cubicBezTo>
                    <a:pt x="2371" y="0"/>
                    <a:pt x="2170" y="140"/>
                    <a:pt x="2102" y="356"/>
                  </a:cubicBezTo>
                  <a:lnTo>
                    <a:pt x="80" y="7382"/>
                  </a:lnTo>
                  <a:cubicBezTo>
                    <a:pt x="1" y="7647"/>
                    <a:pt x="156" y="7928"/>
                    <a:pt x="425" y="8005"/>
                  </a:cubicBezTo>
                  <a:cubicBezTo>
                    <a:pt x="471" y="8020"/>
                    <a:pt x="517" y="8026"/>
                    <a:pt x="566" y="8026"/>
                  </a:cubicBezTo>
                  <a:cubicBezTo>
                    <a:pt x="792" y="8026"/>
                    <a:pt x="987" y="7877"/>
                    <a:pt x="1051" y="7663"/>
                  </a:cubicBezTo>
                  <a:lnTo>
                    <a:pt x="3077" y="637"/>
                  </a:lnTo>
                  <a:cubicBezTo>
                    <a:pt x="3147" y="371"/>
                    <a:pt x="2991" y="96"/>
                    <a:pt x="2725" y="20"/>
                  </a:cubicBezTo>
                  <a:cubicBezTo>
                    <a:pt x="2679" y="6"/>
                    <a:pt x="2632" y="0"/>
                    <a:pt x="2586" y="0"/>
                  </a:cubicBezTo>
                  <a:close/>
                </a:path>
              </a:pathLst>
            </a:custGeom>
            <a:solidFill>
              <a:srgbClr val="FFC3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7" name="Google Shape;11287;p50"/>
            <p:cNvSpPr/>
            <p:nvPr/>
          </p:nvSpPr>
          <p:spPr>
            <a:xfrm>
              <a:off x="5407925" y="3557325"/>
              <a:ext cx="112600" cy="193900"/>
            </a:xfrm>
            <a:custGeom>
              <a:avLst/>
              <a:gdLst/>
              <a:ahLst/>
              <a:cxnLst/>
              <a:rect l="l" t="t" r="r" b="b"/>
              <a:pathLst>
                <a:path w="4504" h="7756" extrusionOk="0">
                  <a:moveTo>
                    <a:pt x="3089" y="1"/>
                  </a:moveTo>
                  <a:cubicBezTo>
                    <a:pt x="2550" y="1"/>
                    <a:pt x="2051" y="348"/>
                    <a:pt x="1882" y="889"/>
                  </a:cubicBezTo>
                  <a:lnTo>
                    <a:pt x="254" y="6112"/>
                  </a:lnTo>
                  <a:cubicBezTo>
                    <a:pt x="1" y="6928"/>
                    <a:pt x="609" y="7756"/>
                    <a:pt x="1461" y="7756"/>
                  </a:cubicBezTo>
                  <a:cubicBezTo>
                    <a:pt x="2014" y="7756"/>
                    <a:pt x="2502" y="7395"/>
                    <a:pt x="2664" y="6867"/>
                  </a:cubicBezTo>
                  <a:lnTo>
                    <a:pt x="4296" y="1640"/>
                  </a:lnTo>
                  <a:cubicBezTo>
                    <a:pt x="4503" y="974"/>
                    <a:pt x="4131" y="266"/>
                    <a:pt x="3465" y="58"/>
                  </a:cubicBezTo>
                  <a:cubicBezTo>
                    <a:pt x="3340" y="19"/>
                    <a:pt x="3213" y="1"/>
                    <a:pt x="3089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8" name="Google Shape;11288;p50"/>
            <p:cNvSpPr/>
            <p:nvPr/>
          </p:nvSpPr>
          <p:spPr>
            <a:xfrm>
              <a:off x="5464475" y="3654625"/>
              <a:ext cx="59625" cy="38075"/>
            </a:xfrm>
            <a:custGeom>
              <a:avLst/>
              <a:gdLst/>
              <a:ahLst/>
              <a:cxnLst/>
              <a:rect l="l" t="t" r="r" b="b"/>
              <a:pathLst>
                <a:path w="2385" h="1523" extrusionOk="0">
                  <a:moveTo>
                    <a:pt x="817" y="1"/>
                  </a:moveTo>
                  <a:cubicBezTo>
                    <a:pt x="633" y="1"/>
                    <a:pt x="1221" y="351"/>
                    <a:pt x="1221" y="351"/>
                  </a:cubicBezTo>
                  <a:cubicBezTo>
                    <a:pt x="929" y="284"/>
                    <a:pt x="749" y="257"/>
                    <a:pt x="649" y="257"/>
                  </a:cubicBezTo>
                  <a:cubicBezTo>
                    <a:pt x="246" y="257"/>
                    <a:pt x="1108" y="687"/>
                    <a:pt x="1108" y="687"/>
                  </a:cubicBezTo>
                  <a:cubicBezTo>
                    <a:pt x="656" y="536"/>
                    <a:pt x="424" y="480"/>
                    <a:pt x="332" y="480"/>
                  </a:cubicBezTo>
                  <a:cubicBezTo>
                    <a:pt x="48" y="480"/>
                    <a:pt x="1108" y="1026"/>
                    <a:pt x="1108" y="1026"/>
                  </a:cubicBezTo>
                  <a:cubicBezTo>
                    <a:pt x="845" y="988"/>
                    <a:pt x="668" y="972"/>
                    <a:pt x="556" y="972"/>
                  </a:cubicBezTo>
                  <a:cubicBezTo>
                    <a:pt x="1" y="972"/>
                    <a:pt x="1053" y="1362"/>
                    <a:pt x="1053" y="1362"/>
                  </a:cubicBezTo>
                  <a:cubicBezTo>
                    <a:pt x="1145" y="1475"/>
                    <a:pt x="1253" y="1522"/>
                    <a:pt x="1363" y="1522"/>
                  </a:cubicBezTo>
                  <a:cubicBezTo>
                    <a:pt x="1858" y="1522"/>
                    <a:pt x="2384" y="560"/>
                    <a:pt x="1557" y="238"/>
                  </a:cubicBezTo>
                  <a:cubicBezTo>
                    <a:pt x="1107" y="63"/>
                    <a:pt x="894" y="1"/>
                    <a:pt x="817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289" name="Google Shape;11289;p50"/>
          <p:cNvCxnSpPr>
            <a:stCxn id="11240" idx="1"/>
          </p:cNvCxnSpPr>
          <p:nvPr/>
        </p:nvCxnSpPr>
        <p:spPr>
          <a:xfrm flipV="1">
            <a:off x="2574887" y="2435683"/>
            <a:ext cx="882901" cy="628622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1290" name="Google Shape;11290;p50"/>
          <p:cNvCxnSpPr>
            <a:stCxn id="11244" idx="3"/>
          </p:cNvCxnSpPr>
          <p:nvPr/>
        </p:nvCxnSpPr>
        <p:spPr>
          <a:xfrm rot="10800000" flipV="1">
            <a:off x="5123980" y="2059867"/>
            <a:ext cx="1186308" cy="2787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1291" name="Google Shape;11291;p50"/>
          <p:cNvCxnSpPr/>
          <p:nvPr/>
        </p:nvCxnSpPr>
        <p:spPr>
          <a:xfrm rot="10800000">
            <a:off x="5402804" y="3199282"/>
            <a:ext cx="975600" cy="312000"/>
          </a:xfrm>
          <a:prstGeom prst="curvedConnector3">
            <a:avLst>
              <a:gd name="adj1" fmla="val 35376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1292" name="Google Shape;11292;p50"/>
          <p:cNvSpPr/>
          <p:nvPr/>
        </p:nvSpPr>
        <p:spPr>
          <a:xfrm>
            <a:off x="4741624" y="2958236"/>
            <a:ext cx="578804" cy="518331"/>
          </a:xfrm>
          <a:custGeom>
            <a:avLst/>
            <a:gdLst/>
            <a:ahLst/>
            <a:cxnLst/>
            <a:rect l="l" t="t" r="r" b="b"/>
            <a:pathLst>
              <a:path w="14789" h="13243" extrusionOk="0">
                <a:moveTo>
                  <a:pt x="4050" y="0"/>
                </a:moveTo>
                <a:cubicBezTo>
                  <a:pt x="3523" y="0"/>
                  <a:pt x="2993" y="103"/>
                  <a:pt x="2490" y="314"/>
                </a:cubicBezTo>
                <a:cubicBezTo>
                  <a:pt x="978" y="952"/>
                  <a:pt x="0" y="2436"/>
                  <a:pt x="14" y="4073"/>
                </a:cubicBezTo>
                <a:cubicBezTo>
                  <a:pt x="14" y="8283"/>
                  <a:pt x="5431" y="12105"/>
                  <a:pt x="6985" y="13118"/>
                </a:cubicBezTo>
                <a:cubicBezTo>
                  <a:pt x="7110" y="13201"/>
                  <a:pt x="7254" y="13243"/>
                  <a:pt x="7398" y="13243"/>
                </a:cubicBezTo>
                <a:cubicBezTo>
                  <a:pt x="7542" y="13243"/>
                  <a:pt x="7686" y="13201"/>
                  <a:pt x="7810" y="13118"/>
                </a:cubicBezTo>
                <a:cubicBezTo>
                  <a:pt x="9364" y="12105"/>
                  <a:pt x="14781" y="8283"/>
                  <a:pt x="14781" y="4073"/>
                </a:cubicBezTo>
                <a:cubicBezTo>
                  <a:pt x="14788" y="1833"/>
                  <a:pt x="12971" y="8"/>
                  <a:pt x="10731" y="1"/>
                </a:cubicBezTo>
                <a:cubicBezTo>
                  <a:pt x="9662" y="1"/>
                  <a:pt x="8643" y="424"/>
                  <a:pt x="7887" y="1174"/>
                </a:cubicBezTo>
                <a:cubicBezTo>
                  <a:pt x="7752" y="1309"/>
                  <a:pt x="7575" y="1376"/>
                  <a:pt x="7397" y="1376"/>
                </a:cubicBezTo>
                <a:cubicBezTo>
                  <a:pt x="7219" y="1376"/>
                  <a:pt x="7041" y="1309"/>
                  <a:pt x="6902" y="1174"/>
                </a:cubicBezTo>
                <a:cubicBezTo>
                  <a:pt x="6131" y="407"/>
                  <a:pt x="5098" y="0"/>
                  <a:pt x="405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542" y="3549780"/>
            <a:ext cx="1285333" cy="128533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4086" y="2217326"/>
            <a:ext cx="1021441" cy="108375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18839" r="26989" b="7004"/>
          <a:stretch/>
        </p:blipFill>
        <p:spPr>
          <a:xfrm>
            <a:off x="7482440" y="3501362"/>
            <a:ext cx="740035" cy="1270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17" name="Google Shape;11517;p57"/>
          <p:cNvGrpSpPr/>
          <p:nvPr/>
        </p:nvGrpSpPr>
        <p:grpSpPr>
          <a:xfrm>
            <a:off x="2999268" y="1783317"/>
            <a:ext cx="2916882" cy="2396469"/>
            <a:chOff x="732428" y="1239937"/>
            <a:chExt cx="739912" cy="607886"/>
          </a:xfrm>
        </p:grpSpPr>
        <p:sp>
          <p:nvSpPr>
            <p:cNvPr id="11518" name="Google Shape;11518;p57"/>
            <p:cNvSpPr/>
            <p:nvPr/>
          </p:nvSpPr>
          <p:spPr>
            <a:xfrm>
              <a:off x="732428" y="1239937"/>
              <a:ext cx="739912" cy="607886"/>
            </a:xfrm>
            <a:custGeom>
              <a:avLst/>
              <a:gdLst/>
              <a:ahLst/>
              <a:cxnLst/>
              <a:rect l="l" t="t" r="r" b="b"/>
              <a:pathLst>
                <a:path w="45815" h="37640" extrusionOk="0">
                  <a:moveTo>
                    <a:pt x="26994" y="1"/>
                  </a:moveTo>
                  <a:cubicBezTo>
                    <a:pt x="16602" y="1"/>
                    <a:pt x="8175" y="8427"/>
                    <a:pt x="8175" y="18821"/>
                  </a:cubicBezTo>
                  <a:cubicBezTo>
                    <a:pt x="8169" y="22642"/>
                    <a:pt x="9333" y="26373"/>
                    <a:pt x="11509" y="29515"/>
                  </a:cubicBezTo>
                  <a:lnTo>
                    <a:pt x="3994" y="29515"/>
                  </a:lnTo>
                  <a:cubicBezTo>
                    <a:pt x="1797" y="29515"/>
                    <a:pt x="1" y="31311"/>
                    <a:pt x="1" y="33508"/>
                  </a:cubicBezTo>
                  <a:cubicBezTo>
                    <a:pt x="1" y="35704"/>
                    <a:pt x="1797" y="37502"/>
                    <a:pt x="3994" y="37502"/>
                  </a:cubicBezTo>
                  <a:lnTo>
                    <a:pt x="24483" y="37502"/>
                  </a:lnTo>
                  <a:cubicBezTo>
                    <a:pt x="24546" y="37502"/>
                    <a:pt x="24608" y="37500"/>
                    <a:pt x="24671" y="37497"/>
                  </a:cubicBezTo>
                  <a:cubicBezTo>
                    <a:pt x="25441" y="37592"/>
                    <a:pt x="26218" y="37640"/>
                    <a:pt x="26994" y="37640"/>
                  </a:cubicBezTo>
                  <a:cubicBezTo>
                    <a:pt x="37389" y="37640"/>
                    <a:pt x="45815" y="29214"/>
                    <a:pt x="45815" y="18821"/>
                  </a:cubicBezTo>
                  <a:cubicBezTo>
                    <a:pt x="45815" y="8427"/>
                    <a:pt x="37389" y="1"/>
                    <a:pt x="26994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9" name="Google Shape;11519;p57"/>
            <p:cNvSpPr/>
            <p:nvPr/>
          </p:nvSpPr>
          <p:spPr>
            <a:xfrm>
              <a:off x="751614" y="1735807"/>
              <a:ext cx="88760" cy="88744"/>
            </a:xfrm>
            <a:custGeom>
              <a:avLst/>
              <a:gdLst/>
              <a:ahLst/>
              <a:cxnLst/>
              <a:rect l="l" t="t" r="r" b="b"/>
              <a:pathLst>
                <a:path w="5496" h="5495" extrusionOk="0">
                  <a:moveTo>
                    <a:pt x="2747" y="0"/>
                  </a:moveTo>
                  <a:cubicBezTo>
                    <a:pt x="1231" y="0"/>
                    <a:pt x="1" y="1230"/>
                    <a:pt x="1" y="2747"/>
                  </a:cubicBezTo>
                  <a:cubicBezTo>
                    <a:pt x="1" y="4265"/>
                    <a:pt x="1231" y="5495"/>
                    <a:pt x="2747" y="5495"/>
                  </a:cubicBezTo>
                  <a:cubicBezTo>
                    <a:pt x="4265" y="5495"/>
                    <a:pt x="5495" y="4265"/>
                    <a:pt x="5495" y="2747"/>
                  </a:cubicBezTo>
                  <a:cubicBezTo>
                    <a:pt x="5495" y="1230"/>
                    <a:pt x="4265" y="0"/>
                    <a:pt x="2747" y="0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0" name="Google Shape;11520;p57"/>
          <p:cNvGrpSpPr/>
          <p:nvPr/>
        </p:nvGrpSpPr>
        <p:grpSpPr>
          <a:xfrm>
            <a:off x="2999268" y="1929499"/>
            <a:ext cx="2770704" cy="2104232"/>
            <a:chOff x="732428" y="1277018"/>
            <a:chExt cx="702832" cy="533758"/>
          </a:xfrm>
        </p:grpSpPr>
        <p:sp>
          <p:nvSpPr>
            <p:cNvPr id="11521" name="Google Shape;11521;p57"/>
            <p:cNvSpPr/>
            <p:nvPr/>
          </p:nvSpPr>
          <p:spPr>
            <a:xfrm>
              <a:off x="732428" y="1277018"/>
              <a:ext cx="702832" cy="533758"/>
            </a:xfrm>
            <a:custGeom>
              <a:avLst/>
              <a:gdLst/>
              <a:ahLst/>
              <a:cxnLst/>
              <a:rect l="l" t="t" r="r" b="b"/>
              <a:pathLst>
                <a:path w="43519" h="33050" extrusionOk="0">
                  <a:moveTo>
                    <a:pt x="26994" y="1"/>
                  </a:moveTo>
                  <a:cubicBezTo>
                    <a:pt x="22006" y="1"/>
                    <a:pt x="17535" y="2211"/>
                    <a:pt x="14504" y="5705"/>
                  </a:cubicBezTo>
                  <a:lnTo>
                    <a:pt x="3994" y="5705"/>
                  </a:lnTo>
                  <a:cubicBezTo>
                    <a:pt x="1797" y="5705"/>
                    <a:pt x="1" y="7501"/>
                    <a:pt x="1" y="9698"/>
                  </a:cubicBezTo>
                  <a:cubicBezTo>
                    <a:pt x="1" y="11894"/>
                    <a:pt x="1797" y="13692"/>
                    <a:pt x="3994" y="13692"/>
                  </a:cubicBezTo>
                  <a:lnTo>
                    <a:pt x="10714" y="13692"/>
                  </a:lnTo>
                  <a:cubicBezTo>
                    <a:pt x="10552" y="14627"/>
                    <a:pt x="10470" y="15575"/>
                    <a:pt x="10472" y="16525"/>
                  </a:cubicBezTo>
                  <a:cubicBezTo>
                    <a:pt x="10472" y="25651"/>
                    <a:pt x="17870" y="33049"/>
                    <a:pt x="26996" y="33049"/>
                  </a:cubicBezTo>
                  <a:cubicBezTo>
                    <a:pt x="36122" y="33049"/>
                    <a:pt x="43519" y="25651"/>
                    <a:pt x="43519" y="16525"/>
                  </a:cubicBezTo>
                  <a:cubicBezTo>
                    <a:pt x="43519" y="7399"/>
                    <a:pt x="36122" y="1"/>
                    <a:pt x="26994" y="1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2" name="Google Shape;11522;p57"/>
            <p:cNvSpPr/>
            <p:nvPr/>
          </p:nvSpPr>
          <p:spPr>
            <a:xfrm>
              <a:off x="751695" y="1390407"/>
              <a:ext cx="88728" cy="88744"/>
            </a:xfrm>
            <a:custGeom>
              <a:avLst/>
              <a:gdLst/>
              <a:ahLst/>
              <a:cxnLst/>
              <a:rect l="l" t="t" r="r" b="b"/>
              <a:pathLst>
                <a:path w="5494" h="5495" extrusionOk="0">
                  <a:moveTo>
                    <a:pt x="2747" y="0"/>
                  </a:moveTo>
                  <a:cubicBezTo>
                    <a:pt x="1230" y="0"/>
                    <a:pt x="1" y="1230"/>
                    <a:pt x="1" y="2748"/>
                  </a:cubicBezTo>
                  <a:cubicBezTo>
                    <a:pt x="1" y="4264"/>
                    <a:pt x="1230" y="5494"/>
                    <a:pt x="2747" y="5494"/>
                  </a:cubicBezTo>
                  <a:cubicBezTo>
                    <a:pt x="4263" y="5494"/>
                    <a:pt x="5493" y="4264"/>
                    <a:pt x="5493" y="2748"/>
                  </a:cubicBezTo>
                  <a:cubicBezTo>
                    <a:pt x="5493" y="1230"/>
                    <a:pt x="4263" y="0"/>
                    <a:pt x="2747" y="0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3" name="Google Shape;11523;p57"/>
          <p:cNvGrpSpPr/>
          <p:nvPr/>
        </p:nvGrpSpPr>
        <p:grpSpPr>
          <a:xfrm>
            <a:off x="3782748" y="2046330"/>
            <a:ext cx="2551309" cy="1870443"/>
            <a:chOff x="931170" y="1306653"/>
            <a:chExt cx="647179" cy="474455"/>
          </a:xfrm>
        </p:grpSpPr>
        <p:sp>
          <p:nvSpPr>
            <p:cNvPr id="11524" name="Google Shape;11524;p57"/>
            <p:cNvSpPr/>
            <p:nvPr/>
          </p:nvSpPr>
          <p:spPr>
            <a:xfrm>
              <a:off x="931170" y="1306653"/>
              <a:ext cx="647179" cy="474455"/>
            </a:xfrm>
            <a:custGeom>
              <a:avLst/>
              <a:gdLst/>
              <a:ahLst/>
              <a:cxnLst/>
              <a:rect l="l" t="t" r="r" b="b"/>
              <a:pathLst>
                <a:path w="40073" h="29378" extrusionOk="0">
                  <a:moveTo>
                    <a:pt x="14688" y="1"/>
                  </a:moveTo>
                  <a:cubicBezTo>
                    <a:pt x="6578" y="1"/>
                    <a:pt x="1" y="6578"/>
                    <a:pt x="1" y="14690"/>
                  </a:cubicBezTo>
                  <a:cubicBezTo>
                    <a:pt x="1" y="22801"/>
                    <a:pt x="6578" y="29377"/>
                    <a:pt x="14688" y="29377"/>
                  </a:cubicBezTo>
                  <a:cubicBezTo>
                    <a:pt x="19883" y="29377"/>
                    <a:pt x="24445" y="26682"/>
                    <a:pt x="27057" y="22613"/>
                  </a:cubicBezTo>
                  <a:lnTo>
                    <a:pt x="36079" y="22613"/>
                  </a:lnTo>
                  <a:cubicBezTo>
                    <a:pt x="38276" y="22613"/>
                    <a:pt x="40073" y="20817"/>
                    <a:pt x="40073" y="18620"/>
                  </a:cubicBezTo>
                  <a:cubicBezTo>
                    <a:pt x="40073" y="16424"/>
                    <a:pt x="38276" y="14626"/>
                    <a:pt x="36079" y="14626"/>
                  </a:cubicBezTo>
                  <a:lnTo>
                    <a:pt x="29376" y="14626"/>
                  </a:lnTo>
                  <a:cubicBezTo>
                    <a:pt x="29342" y="6544"/>
                    <a:pt x="22780" y="1"/>
                    <a:pt x="14688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5" name="Google Shape;11525;p57"/>
            <p:cNvSpPr/>
            <p:nvPr/>
          </p:nvSpPr>
          <p:spPr>
            <a:xfrm>
              <a:off x="1470047" y="1560806"/>
              <a:ext cx="88760" cy="88744"/>
            </a:xfrm>
            <a:custGeom>
              <a:avLst/>
              <a:gdLst/>
              <a:ahLst/>
              <a:cxnLst/>
              <a:rect l="l" t="t" r="r" b="b"/>
              <a:pathLst>
                <a:path w="5496" h="5495" extrusionOk="0">
                  <a:moveTo>
                    <a:pt x="2747" y="0"/>
                  </a:moveTo>
                  <a:cubicBezTo>
                    <a:pt x="1231" y="0"/>
                    <a:pt x="1" y="1230"/>
                    <a:pt x="1" y="2746"/>
                  </a:cubicBezTo>
                  <a:cubicBezTo>
                    <a:pt x="1" y="4265"/>
                    <a:pt x="1231" y="5494"/>
                    <a:pt x="2747" y="5494"/>
                  </a:cubicBezTo>
                  <a:cubicBezTo>
                    <a:pt x="4265" y="5494"/>
                    <a:pt x="5495" y="4265"/>
                    <a:pt x="5495" y="2746"/>
                  </a:cubicBezTo>
                  <a:cubicBezTo>
                    <a:pt x="5495" y="1230"/>
                    <a:pt x="4265" y="0"/>
                    <a:pt x="2747" y="0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26" name="Google Shape;11526;p57"/>
          <p:cNvSpPr txBox="1">
            <a:spLocks noGrp="1"/>
          </p:cNvSpPr>
          <p:nvPr>
            <p:ph type="title"/>
          </p:nvPr>
        </p:nvSpPr>
        <p:spPr>
          <a:xfrm>
            <a:off x="636537" y="376007"/>
            <a:ext cx="4936500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err="1">
                <a:solidFill>
                  <a:srgbClr val="002060"/>
                </a:solidFill>
              </a:rPr>
              <a:t>Learning</a:t>
            </a:r>
            <a:r>
              <a:rPr lang="es-CL" dirty="0">
                <a:solidFill>
                  <a:srgbClr val="002060"/>
                </a:solidFill>
              </a:rPr>
              <a:t> </a:t>
            </a:r>
            <a:r>
              <a:rPr lang="es-CL" dirty="0" err="1">
                <a:solidFill>
                  <a:srgbClr val="002060"/>
                </a:solidFill>
              </a:rPr>
              <a:t>path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1528" name="Google Shape;11528;p57"/>
          <p:cNvSpPr txBox="1">
            <a:spLocks noGrp="1"/>
          </p:cNvSpPr>
          <p:nvPr>
            <p:ph type="subTitle" idx="4294967295"/>
          </p:nvPr>
        </p:nvSpPr>
        <p:spPr>
          <a:xfrm flipH="1">
            <a:off x="6457609" y="3146600"/>
            <a:ext cx="2347343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2000" b="1" dirty="0">
                <a:solidFill>
                  <a:srgbClr val="002060"/>
                </a:solidFill>
              </a:rPr>
              <a:t>Ejercitar  y canción de despedida </a:t>
            </a:r>
            <a:endParaRPr sz="2000" b="1" dirty="0">
              <a:solidFill>
                <a:srgbClr val="002060"/>
              </a:solidFill>
            </a:endParaRPr>
          </a:p>
        </p:txBody>
      </p:sp>
      <p:sp>
        <p:nvSpPr>
          <p:cNvPr id="11530" name="Google Shape;11530;p57"/>
          <p:cNvSpPr txBox="1">
            <a:spLocks noGrp="1"/>
          </p:cNvSpPr>
          <p:nvPr>
            <p:ph type="subTitle" idx="4294967295"/>
          </p:nvPr>
        </p:nvSpPr>
        <p:spPr>
          <a:xfrm flipH="1">
            <a:off x="410963" y="2958957"/>
            <a:ext cx="2663939" cy="9975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dirty="0">
                <a:solidFill>
                  <a:srgbClr val="002060"/>
                </a:solidFill>
              </a:rPr>
              <a:t>Activar conocimientos previos </a:t>
            </a:r>
            <a:endParaRPr sz="2000" b="1" dirty="0">
              <a:solidFill>
                <a:srgbClr val="002060"/>
              </a:solidFill>
            </a:endParaRPr>
          </a:p>
        </p:txBody>
      </p:sp>
      <p:sp>
        <p:nvSpPr>
          <p:cNvPr id="11531" name="Google Shape;11531;p57"/>
          <p:cNvSpPr txBox="1">
            <a:spLocks noGrp="1"/>
          </p:cNvSpPr>
          <p:nvPr>
            <p:ph type="ctrTitle" idx="4294967295"/>
          </p:nvPr>
        </p:nvSpPr>
        <p:spPr>
          <a:xfrm flipH="1">
            <a:off x="6457609" y="1263721"/>
            <a:ext cx="2427119" cy="69525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>
                <a:solidFill>
                  <a:srgbClr val="002060"/>
                </a:solidFill>
              </a:rPr>
              <a:t>Conocer medios de comunicación 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11534" name="Google Shape;11534;p57"/>
          <p:cNvSpPr txBox="1">
            <a:spLocks noGrp="1"/>
          </p:cNvSpPr>
          <p:nvPr>
            <p:ph type="subTitle" idx="4294967295"/>
          </p:nvPr>
        </p:nvSpPr>
        <p:spPr>
          <a:xfrm flipH="1">
            <a:off x="1127289" y="1741960"/>
            <a:ext cx="17550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dirty="0">
                <a:solidFill>
                  <a:srgbClr val="002060"/>
                </a:solidFill>
              </a:rPr>
              <a:t>Canción de saludo </a:t>
            </a:r>
            <a:endParaRPr sz="2400" b="1" dirty="0">
              <a:solidFill>
                <a:srgbClr val="002060"/>
              </a:solidFill>
            </a:endParaRPr>
          </a:p>
        </p:txBody>
      </p:sp>
      <p:grpSp>
        <p:nvGrpSpPr>
          <p:cNvPr id="11535" name="Google Shape;11535;p57"/>
          <p:cNvGrpSpPr/>
          <p:nvPr/>
        </p:nvGrpSpPr>
        <p:grpSpPr>
          <a:xfrm>
            <a:off x="3356437" y="1620008"/>
            <a:ext cx="2977620" cy="2723150"/>
            <a:chOff x="823030" y="1198513"/>
            <a:chExt cx="755319" cy="690752"/>
          </a:xfrm>
        </p:grpSpPr>
        <p:sp>
          <p:nvSpPr>
            <p:cNvPr id="11536" name="Google Shape;11536;p57"/>
            <p:cNvSpPr/>
            <p:nvPr/>
          </p:nvSpPr>
          <p:spPr>
            <a:xfrm>
              <a:off x="823030" y="1198513"/>
              <a:ext cx="755319" cy="690752"/>
            </a:xfrm>
            <a:custGeom>
              <a:avLst/>
              <a:gdLst/>
              <a:ahLst/>
              <a:cxnLst/>
              <a:rect l="l" t="t" r="r" b="b"/>
              <a:pathLst>
                <a:path w="46769" h="42771" extrusionOk="0">
                  <a:moveTo>
                    <a:pt x="21384" y="0"/>
                  </a:moveTo>
                  <a:cubicBezTo>
                    <a:pt x="9575" y="0"/>
                    <a:pt x="0" y="9575"/>
                    <a:pt x="0" y="21386"/>
                  </a:cubicBezTo>
                  <a:cubicBezTo>
                    <a:pt x="0" y="33196"/>
                    <a:pt x="9575" y="42770"/>
                    <a:pt x="21384" y="42770"/>
                  </a:cubicBezTo>
                  <a:cubicBezTo>
                    <a:pt x="33196" y="42770"/>
                    <a:pt x="42770" y="33196"/>
                    <a:pt x="42770" y="21386"/>
                  </a:cubicBezTo>
                  <a:cubicBezTo>
                    <a:pt x="42770" y="16313"/>
                    <a:pt x="41002" y="11653"/>
                    <a:pt x="38053" y="7988"/>
                  </a:cubicBezTo>
                  <a:lnTo>
                    <a:pt x="42775" y="7988"/>
                  </a:lnTo>
                  <a:cubicBezTo>
                    <a:pt x="44970" y="7988"/>
                    <a:pt x="46769" y="6191"/>
                    <a:pt x="46769" y="3994"/>
                  </a:cubicBezTo>
                  <a:cubicBezTo>
                    <a:pt x="46769" y="1797"/>
                    <a:pt x="44972" y="0"/>
                    <a:pt x="42775" y="0"/>
                  </a:cubicBezTo>
                  <a:lnTo>
                    <a:pt x="22286" y="0"/>
                  </a:lnTo>
                  <a:cubicBezTo>
                    <a:pt x="22196" y="0"/>
                    <a:pt x="22105" y="5"/>
                    <a:pt x="22018" y="10"/>
                  </a:cubicBezTo>
                  <a:cubicBezTo>
                    <a:pt x="21807" y="3"/>
                    <a:pt x="21597" y="0"/>
                    <a:pt x="21384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7" name="Google Shape;11537;p57"/>
            <p:cNvSpPr/>
            <p:nvPr/>
          </p:nvSpPr>
          <p:spPr>
            <a:xfrm>
              <a:off x="1470047" y="1217877"/>
              <a:ext cx="88760" cy="88744"/>
            </a:xfrm>
            <a:custGeom>
              <a:avLst/>
              <a:gdLst/>
              <a:ahLst/>
              <a:cxnLst/>
              <a:rect l="l" t="t" r="r" b="b"/>
              <a:pathLst>
                <a:path w="5496" h="5495" extrusionOk="0">
                  <a:moveTo>
                    <a:pt x="2747" y="1"/>
                  </a:moveTo>
                  <a:cubicBezTo>
                    <a:pt x="1231" y="1"/>
                    <a:pt x="1" y="1230"/>
                    <a:pt x="1" y="2749"/>
                  </a:cubicBezTo>
                  <a:cubicBezTo>
                    <a:pt x="1" y="4265"/>
                    <a:pt x="1231" y="5495"/>
                    <a:pt x="2747" y="5495"/>
                  </a:cubicBezTo>
                  <a:cubicBezTo>
                    <a:pt x="4265" y="5495"/>
                    <a:pt x="5495" y="4265"/>
                    <a:pt x="5495" y="2749"/>
                  </a:cubicBezTo>
                  <a:cubicBezTo>
                    <a:pt x="5495" y="1230"/>
                    <a:pt x="4265" y="1"/>
                    <a:pt x="2747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8" name="Google Shape;11538;p57"/>
          <p:cNvGrpSpPr/>
          <p:nvPr/>
        </p:nvGrpSpPr>
        <p:grpSpPr>
          <a:xfrm>
            <a:off x="2999268" y="1783317"/>
            <a:ext cx="2916882" cy="2396469"/>
            <a:chOff x="732428" y="1239937"/>
            <a:chExt cx="739912" cy="607886"/>
          </a:xfrm>
        </p:grpSpPr>
        <p:sp>
          <p:nvSpPr>
            <p:cNvPr id="11539" name="Google Shape;11539;p57"/>
            <p:cNvSpPr/>
            <p:nvPr/>
          </p:nvSpPr>
          <p:spPr>
            <a:xfrm>
              <a:off x="732428" y="1239937"/>
              <a:ext cx="739912" cy="607886"/>
            </a:xfrm>
            <a:custGeom>
              <a:avLst/>
              <a:gdLst/>
              <a:ahLst/>
              <a:cxnLst/>
              <a:rect l="l" t="t" r="r" b="b"/>
              <a:pathLst>
                <a:path w="45815" h="37640" extrusionOk="0">
                  <a:moveTo>
                    <a:pt x="26994" y="1"/>
                  </a:moveTo>
                  <a:cubicBezTo>
                    <a:pt x="16602" y="1"/>
                    <a:pt x="8175" y="8427"/>
                    <a:pt x="8175" y="18821"/>
                  </a:cubicBezTo>
                  <a:cubicBezTo>
                    <a:pt x="8169" y="22642"/>
                    <a:pt x="9333" y="26373"/>
                    <a:pt x="11509" y="29515"/>
                  </a:cubicBezTo>
                  <a:lnTo>
                    <a:pt x="3994" y="29515"/>
                  </a:lnTo>
                  <a:cubicBezTo>
                    <a:pt x="1797" y="29515"/>
                    <a:pt x="1" y="31311"/>
                    <a:pt x="1" y="33508"/>
                  </a:cubicBezTo>
                  <a:cubicBezTo>
                    <a:pt x="1" y="35704"/>
                    <a:pt x="1797" y="37502"/>
                    <a:pt x="3994" y="37502"/>
                  </a:cubicBezTo>
                  <a:lnTo>
                    <a:pt x="24483" y="37502"/>
                  </a:lnTo>
                  <a:cubicBezTo>
                    <a:pt x="24546" y="37502"/>
                    <a:pt x="24608" y="37500"/>
                    <a:pt x="24671" y="37497"/>
                  </a:cubicBezTo>
                  <a:cubicBezTo>
                    <a:pt x="25441" y="37592"/>
                    <a:pt x="26218" y="37640"/>
                    <a:pt x="26994" y="37640"/>
                  </a:cubicBezTo>
                  <a:cubicBezTo>
                    <a:pt x="37389" y="37640"/>
                    <a:pt x="45815" y="29214"/>
                    <a:pt x="45815" y="18821"/>
                  </a:cubicBezTo>
                  <a:cubicBezTo>
                    <a:pt x="45815" y="8427"/>
                    <a:pt x="37389" y="1"/>
                    <a:pt x="269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0" name="Google Shape;11540;p57"/>
            <p:cNvSpPr/>
            <p:nvPr/>
          </p:nvSpPr>
          <p:spPr>
            <a:xfrm>
              <a:off x="751614" y="1735807"/>
              <a:ext cx="88760" cy="88744"/>
            </a:xfrm>
            <a:custGeom>
              <a:avLst/>
              <a:gdLst/>
              <a:ahLst/>
              <a:cxnLst/>
              <a:rect l="l" t="t" r="r" b="b"/>
              <a:pathLst>
                <a:path w="5496" h="5495" extrusionOk="0">
                  <a:moveTo>
                    <a:pt x="2747" y="0"/>
                  </a:moveTo>
                  <a:cubicBezTo>
                    <a:pt x="1231" y="0"/>
                    <a:pt x="1" y="1230"/>
                    <a:pt x="1" y="2747"/>
                  </a:cubicBezTo>
                  <a:cubicBezTo>
                    <a:pt x="1" y="4265"/>
                    <a:pt x="1231" y="5495"/>
                    <a:pt x="2747" y="5495"/>
                  </a:cubicBezTo>
                  <a:cubicBezTo>
                    <a:pt x="4265" y="5495"/>
                    <a:pt x="5495" y="4265"/>
                    <a:pt x="5495" y="2747"/>
                  </a:cubicBezTo>
                  <a:cubicBezTo>
                    <a:pt x="5495" y="1230"/>
                    <a:pt x="4265" y="0"/>
                    <a:pt x="274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41" name="Google Shape;11541;p57"/>
          <p:cNvGrpSpPr/>
          <p:nvPr/>
        </p:nvGrpSpPr>
        <p:grpSpPr>
          <a:xfrm>
            <a:off x="2999268" y="1929499"/>
            <a:ext cx="2770704" cy="2104232"/>
            <a:chOff x="732428" y="1277018"/>
            <a:chExt cx="702832" cy="533758"/>
          </a:xfrm>
        </p:grpSpPr>
        <p:sp>
          <p:nvSpPr>
            <p:cNvPr id="11542" name="Google Shape;11542;p57"/>
            <p:cNvSpPr/>
            <p:nvPr/>
          </p:nvSpPr>
          <p:spPr>
            <a:xfrm>
              <a:off x="732428" y="1277018"/>
              <a:ext cx="702832" cy="533758"/>
            </a:xfrm>
            <a:custGeom>
              <a:avLst/>
              <a:gdLst/>
              <a:ahLst/>
              <a:cxnLst/>
              <a:rect l="l" t="t" r="r" b="b"/>
              <a:pathLst>
                <a:path w="43519" h="33050" extrusionOk="0">
                  <a:moveTo>
                    <a:pt x="26994" y="1"/>
                  </a:moveTo>
                  <a:cubicBezTo>
                    <a:pt x="22006" y="1"/>
                    <a:pt x="17535" y="2211"/>
                    <a:pt x="14504" y="5705"/>
                  </a:cubicBezTo>
                  <a:lnTo>
                    <a:pt x="3994" y="5705"/>
                  </a:lnTo>
                  <a:cubicBezTo>
                    <a:pt x="1797" y="5705"/>
                    <a:pt x="1" y="7501"/>
                    <a:pt x="1" y="9698"/>
                  </a:cubicBezTo>
                  <a:cubicBezTo>
                    <a:pt x="1" y="11894"/>
                    <a:pt x="1797" y="13692"/>
                    <a:pt x="3994" y="13692"/>
                  </a:cubicBezTo>
                  <a:lnTo>
                    <a:pt x="10714" y="13692"/>
                  </a:lnTo>
                  <a:cubicBezTo>
                    <a:pt x="10552" y="14627"/>
                    <a:pt x="10470" y="15575"/>
                    <a:pt x="10472" y="16525"/>
                  </a:cubicBezTo>
                  <a:cubicBezTo>
                    <a:pt x="10472" y="25651"/>
                    <a:pt x="17870" y="33049"/>
                    <a:pt x="26996" y="33049"/>
                  </a:cubicBezTo>
                  <a:cubicBezTo>
                    <a:pt x="36122" y="33049"/>
                    <a:pt x="43519" y="25651"/>
                    <a:pt x="43519" y="16525"/>
                  </a:cubicBezTo>
                  <a:cubicBezTo>
                    <a:pt x="43519" y="7399"/>
                    <a:pt x="36122" y="1"/>
                    <a:pt x="269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3" name="Google Shape;11543;p57"/>
            <p:cNvSpPr/>
            <p:nvPr/>
          </p:nvSpPr>
          <p:spPr>
            <a:xfrm>
              <a:off x="751695" y="1390407"/>
              <a:ext cx="88728" cy="88744"/>
            </a:xfrm>
            <a:custGeom>
              <a:avLst/>
              <a:gdLst/>
              <a:ahLst/>
              <a:cxnLst/>
              <a:rect l="l" t="t" r="r" b="b"/>
              <a:pathLst>
                <a:path w="5494" h="5495" extrusionOk="0">
                  <a:moveTo>
                    <a:pt x="2747" y="0"/>
                  </a:moveTo>
                  <a:cubicBezTo>
                    <a:pt x="1230" y="0"/>
                    <a:pt x="1" y="1230"/>
                    <a:pt x="1" y="2748"/>
                  </a:cubicBezTo>
                  <a:cubicBezTo>
                    <a:pt x="1" y="4264"/>
                    <a:pt x="1230" y="5494"/>
                    <a:pt x="2747" y="5494"/>
                  </a:cubicBezTo>
                  <a:cubicBezTo>
                    <a:pt x="4263" y="5494"/>
                    <a:pt x="5493" y="4264"/>
                    <a:pt x="5493" y="2748"/>
                  </a:cubicBezTo>
                  <a:cubicBezTo>
                    <a:pt x="5493" y="1230"/>
                    <a:pt x="4263" y="0"/>
                    <a:pt x="274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44" name="Google Shape;11544;p57"/>
          <p:cNvGrpSpPr/>
          <p:nvPr/>
        </p:nvGrpSpPr>
        <p:grpSpPr>
          <a:xfrm>
            <a:off x="3782748" y="2046330"/>
            <a:ext cx="2551309" cy="1870443"/>
            <a:chOff x="931170" y="1306653"/>
            <a:chExt cx="647179" cy="474455"/>
          </a:xfrm>
        </p:grpSpPr>
        <p:sp>
          <p:nvSpPr>
            <p:cNvPr id="11545" name="Google Shape;11545;p57"/>
            <p:cNvSpPr/>
            <p:nvPr/>
          </p:nvSpPr>
          <p:spPr>
            <a:xfrm>
              <a:off x="931170" y="1306653"/>
              <a:ext cx="647179" cy="474455"/>
            </a:xfrm>
            <a:custGeom>
              <a:avLst/>
              <a:gdLst/>
              <a:ahLst/>
              <a:cxnLst/>
              <a:rect l="l" t="t" r="r" b="b"/>
              <a:pathLst>
                <a:path w="40073" h="29378" extrusionOk="0">
                  <a:moveTo>
                    <a:pt x="14688" y="1"/>
                  </a:moveTo>
                  <a:cubicBezTo>
                    <a:pt x="6578" y="1"/>
                    <a:pt x="1" y="6578"/>
                    <a:pt x="1" y="14690"/>
                  </a:cubicBezTo>
                  <a:cubicBezTo>
                    <a:pt x="1" y="22801"/>
                    <a:pt x="6578" y="29377"/>
                    <a:pt x="14688" y="29377"/>
                  </a:cubicBezTo>
                  <a:cubicBezTo>
                    <a:pt x="19883" y="29377"/>
                    <a:pt x="24445" y="26682"/>
                    <a:pt x="27057" y="22613"/>
                  </a:cubicBezTo>
                  <a:lnTo>
                    <a:pt x="36079" y="22613"/>
                  </a:lnTo>
                  <a:cubicBezTo>
                    <a:pt x="38276" y="22613"/>
                    <a:pt x="40073" y="20817"/>
                    <a:pt x="40073" y="18620"/>
                  </a:cubicBezTo>
                  <a:cubicBezTo>
                    <a:pt x="40073" y="16424"/>
                    <a:pt x="38276" y="14626"/>
                    <a:pt x="36079" y="14626"/>
                  </a:cubicBezTo>
                  <a:lnTo>
                    <a:pt x="29376" y="14626"/>
                  </a:lnTo>
                  <a:cubicBezTo>
                    <a:pt x="29342" y="6544"/>
                    <a:pt x="22780" y="1"/>
                    <a:pt x="146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6" name="Google Shape;11546;p57"/>
            <p:cNvSpPr/>
            <p:nvPr/>
          </p:nvSpPr>
          <p:spPr>
            <a:xfrm>
              <a:off x="1470047" y="1560806"/>
              <a:ext cx="88760" cy="88744"/>
            </a:xfrm>
            <a:custGeom>
              <a:avLst/>
              <a:gdLst/>
              <a:ahLst/>
              <a:cxnLst/>
              <a:rect l="l" t="t" r="r" b="b"/>
              <a:pathLst>
                <a:path w="5496" h="5495" extrusionOk="0">
                  <a:moveTo>
                    <a:pt x="2747" y="0"/>
                  </a:moveTo>
                  <a:cubicBezTo>
                    <a:pt x="1231" y="0"/>
                    <a:pt x="1" y="1230"/>
                    <a:pt x="1" y="2746"/>
                  </a:cubicBezTo>
                  <a:cubicBezTo>
                    <a:pt x="1" y="4265"/>
                    <a:pt x="1231" y="5494"/>
                    <a:pt x="2747" y="5494"/>
                  </a:cubicBezTo>
                  <a:cubicBezTo>
                    <a:pt x="4265" y="5494"/>
                    <a:pt x="5495" y="4265"/>
                    <a:pt x="5495" y="2746"/>
                  </a:cubicBezTo>
                  <a:cubicBezTo>
                    <a:pt x="5495" y="1230"/>
                    <a:pt x="4265" y="0"/>
                    <a:pt x="274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47" name="Google Shape;11547;p57"/>
          <p:cNvSpPr/>
          <p:nvPr/>
        </p:nvSpPr>
        <p:spPr>
          <a:xfrm>
            <a:off x="4140100" y="2403750"/>
            <a:ext cx="1155793" cy="1155741"/>
          </a:xfrm>
          <a:custGeom>
            <a:avLst/>
            <a:gdLst/>
            <a:ahLst/>
            <a:cxnLst/>
            <a:rect l="l" t="t" r="r" b="b"/>
            <a:pathLst>
              <a:path w="22518" h="22517" extrusionOk="0">
                <a:moveTo>
                  <a:pt x="11258" y="0"/>
                </a:moveTo>
                <a:cubicBezTo>
                  <a:pt x="8273" y="0"/>
                  <a:pt x="5409" y="1187"/>
                  <a:pt x="3298" y="3297"/>
                </a:cubicBezTo>
                <a:cubicBezTo>
                  <a:pt x="1186" y="5409"/>
                  <a:pt x="1" y="8272"/>
                  <a:pt x="1" y="11259"/>
                </a:cubicBezTo>
                <a:cubicBezTo>
                  <a:pt x="1" y="14244"/>
                  <a:pt x="1186" y="17109"/>
                  <a:pt x="3298" y="19219"/>
                </a:cubicBezTo>
                <a:cubicBezTo>
                  <a:pt x="5409" y="21331"/>
                  <a:pt x="8273" y="22516"/>
                  <a:pt x="11258" y="22516"/>
                </a:cubicBezTo>
                <a:cubicBezTo>
                  <a:pt x="14245" y="22516"/>
                  <a:pt x="17108" y="21331"/>
                  <a:pt x="19220" y="19219"/>
                </a:cubicBezTo>
                <a:cubicBezTo>
                  <a:pt x="21331" y="17109"/>
                  <a:pt x="22517" y="14244"/>
                  <a:pt x="22517" y="11259"/>
                </a:cubicBezTo>
                <a:cubicBezTo>
                  <a:pt x="22517" y="8272"/>
                  <a:pt x="21331" y="5409"/>
                  <a:pt x="19220" y="3297"/>
                </a:cubicBezTo>
                <a:cubicBezTo>
                  <a:pt x="17108" y="1187"/>
                  <a:pt x="14245" y="0"/>
                  <a:pt x="11258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8" name="Google Shape;11548;p57"/>
          <p:cNvSpPr/>
          <p:nvPr/>
        </p:nvSpPr>
        <p:spPr>
          <a:xfrm>
            <a:off x="4448851" y="2729177"/>
            <a:ext cx="538284" cy="504756"/>
          </a:xfrm>
          <a:custGeom>
            <a:avLst/>
            <a:gdLst/>
            <a:ahLst/>
            <a:cxnLst/>
            <a:rect l="l" t="t" r="r" b="b"/>
            <a:pathLst>
              <a:path w="15011" h="14076" extrusionOk="0">
                <a:moveTo>
                  <a:pt x="7502" y="0"/>
                </a:moveTo>
                <a:cubicBezTo>
                  <a:pt x="7359" y="0"/>
                  <a:pt x="7217" y="78"/>
                  <a:pt x="7151" y="234"/>
                </a:cubicBezTo>
                <a:lnTo>
                  <a:pt x="5251" y="4646"/>
                </a:lnTo>
                <a:lnTo>
                  <a:pt x="472" y="5089"/>
                </a:lnTo>
                <a:cubicBezTo>
                  <a:pt x="132" y="5117"/>
                  <a:pt x="0" y="5533"/>
                  <a:pt x="250" y="5755"/>
                </a:cubicBezTo>
                <a:lnTo>
                  <a:pt x="3864" y="8925"/>
                </a:lnTo>
                <a:lnTo>
                  <a:pt x="2802" y="13607"/>
                </a:lnTo>
                <a:cubicBezTo>
                  <a:pt x="2748" y="13863"/>
                  <a:pt x="2953" y="14075"/>
                  <a:pt x="3185" y="14075"/>
                </a:cubicBezTo>
                <a:cubicBezTo>
                  <a:pt x="3249" y="14075"/>
                  <a:pt x="3315" y="14059"/>
                  <a:pt x="3378" y="14023"/>
                </a:cubicBezTo>
                <a:lnTo>
                  <a:pt x="7505" y="11568"/>
                </a:lnTo>
                <a:lnTo>
                  <a:pt x="11632" y="14023"/>
                </a:lnTo>
                <a:cubicBezTo>
                  <a:pt x="11695" y="14059"/>
                  <a:pt x="11761" y="14075"/>
                  <a:pt x="11825" y="14075"/>
                </a:cubicBezTo>
                <a:cubicBezTo>
                  <a:pt x="12056" y="14075"/>
                  <a:pt x="12261" y="13863"/>
                  <a:pt x="12201" y="13607"/>
                </a:cubicBezTo>
                <a:lnTo>
                  <a:pt x="11147" y="8925"/>
                </a:lnTo>
                <a:lnTo>
                  <a:pt x="14753" y="5755"/>
                </a:lnTo>
                <a:cubicBezTo>
                  <a:pt x="15010" y="5533"/>
                  <a:pt x="14871" y="5117"/>
                  <a:pt x="14538" y="5089"/>
                </a:cubicBezTo>
                <a:lnTo>
                  <a:pt x="9752" y="4646"/>
                </a:lnTo>
                <a:lnTo>
                  <a:pt x="7852" y="234"/>
                </a:lnTo>
                <a:cubicBezTo>
                  <a:pt x="7786" y="78"/>
                  <a:pt x="7644" y="0"/>
                  <a:pt x="7502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04" name="Google Shape;11704;p63"/>
          <p:cNvGrpSpPr/>
          <p:nvPr/>
        </p:nvGrpSpPr>
        <p:grpSpPr>
          <a:xfrm rot="-335627" flipH="1">
            <a:off x="-221355" y="3372824"/>
            <a:ext cx="9728909" cy="1555441"/>
            <a:chOff x="2499125" y="2742675"/>
            <a:chExt cx="4885750" cy="781125"/>
          </a:xfrm>
        </p:grpSpPr>
        <p:sp>
          <p:nvSpPr>
            <p:cNvPr id="11705" name="Google Shape;11705;p63"/>
            <p:cNvSpPr/>
            <p:nvPr/>
          </p:nvSpPr>
          <p:spPr>
            <a:xfrm>
              <a:off x="2499125" y="2742675"/>
              <a:ext cx="4885750" cy="781125"/>
            </a:xfrm>
            <a:custGeom>
              <a:avLst/>
              <a:gdLst/>
              <a:ahLst/>
              <a:cxnLst/>
              <a:rect l="l" t="t" r="r" b="b"/>
              <a:pathLst>
                <a:path w="195430" h="31245" extrusionOk="0">
                  <a:moveTo>
                    <a:pt x="186282" y="1"/>
                  </a:moveTo>
                  <a:cubicBezTo>
                    <a:pt x="174026" y="1"/>
                    <a:pt x="163161" y="2657"/>
                    <a:pt x="153219" y="5567"/>
                  </a:cubicBezTo>
                  <a:lnTo>
                    <a:pt x="152454" y="5792"/>
                  </a:lnTo>
                  <a:cubicBezTo>
                    <a:pt x="143833" y="8314"/>
                    <a:pt x="134961" y="10916"/>
                    <a:pt x="126361" y="10916"/>
                  </a:cubicBezTo>
                  <a:cubicBezTo>
                    <a:pt x="125122" y="10916"/>
                    <a:pt x="123888" y="10862"/>
                    <a:pt x="122662" y="10746"/>
                  </a:cubicBezTo>
                  <a:cubicBezTo>
                    <a:pt x="117813" y="10297"/>
                    <a:pt x="112904" y="8873"/>
                    <a:pt x="107710" y="7374"/>
                  </a:cubicBezTo>
                  <a:cubicBezTo>
                    <a:pt x="100829" y="5384"/>
                    <a:pt x="93735" y="3332"/>
                    <a:pt x="86077" y="3332"/>
                  </a:cubicBezTo>
                  <a:cubicBezTo>
                    <a:pt x="85368" y="3332"/>
                    <a:pt x="84655" y="3350"/>
                    <a:pt x="83936" y="3386"/>
                  </a:cubicBezTo>
                  <a:cubicBezTo>
                    <a:pt x="77963" y="3686"/>
                    <a:pt x="72514" y="5283"/>
                    <a:pt x="67237" y="6826"/>
                  </a:cubicBezTo>
                  <a:cubicBezTo>
                    <a:pt x="64479" y="7636"/>
                    <a:pt x="61871" y="8400"/>
                    <a:pt x="59278" y="8955"/>
                  </a:cubicBezTo>
                  <a:cubicBezTo>
                    <a:pt x="53162" y="10267"/>
                    <a:pt x="46671" y="10521"/>
                    <a:pt x="39799" y="10799"/>
                  </a:cubicBezTo>
                  <a:cubicBezTo>
                    <a:pt x="27814" y="11271"/>
                    <a:pt x="15418" y="11766"/>
                    <a:pt x="4168" y="18099"/>
                  </a:cubicBezTo>
                  <a:cubicBezTo>
                    <a:pt x="1380" y="19665"/>
                    <a:pt x="1" y="22918"/>
                    <a:pt x="818" y="26006"/>
                  </a:cubicBezTo>
                  <a:cubicBezTo>
                    <a:pt x="1626" y="29096"/>
                    <a:pt x="4413" y="31245"/>
                    <a:pt x="7606" y="31245"/>
                  </a:cubicBezTo>
                  <a:cubicBezTo>
                    <a:pt x="7612" y="31245"/>
                    <a:pt x="7618" y="31245"/>
                    <a:pt x="7623" y="31245"/>
                  </a:cubicBezTo>
                  <a:cubicBezTo>
                    <a:pt x="7637" y="31245"/>
                    <a:pt x="7651" y="31245"/>
                    <a:pt x="7665" y="31245"/>
                  </a:cubicBezTo>
                  <a:cubicBezTo>
                    <a:pt x="8857" y="31245"/>
                    <a:pt x="10026" y="30931"/>
                    <a:pt x="11063" y="30345"/>
                  </a:cubicBezTo>
                  <a:cubicBezTo>
                    <a:pt x="19360" y="25676"/>
                    <a:pt x="29561" y="25271"/>
                    <a:pt x="40353" y="24844"/>
                  </a:cubicBezTo>
                  <a:cubicBezTo>
                    <a:pt x="47518" y="24559"/>
                    <a:pt x="54923" y="24267"/>
                    <a:pt x="62223" y="22701"/>
                  </a:cubicBezTo>
                  <a:cubicBezTo>
                    <a:pt x="65326" y="22041"/>
                    <a:pt x="68309" y="21164"/>
                    <a:pt x="71187" y="20317"/>
                  </a:cubicBezTo>
                  <a:cubicBezTo>
                    <a:pt x="75887" y="18946"/>
                    <a:pt x="80323" y="17642"/>
                    <a:pt x="84648" y="17424"/>
                  </a:cubicBezTo>
                  <a:cubicBezTo>
                    <a:pt x="85115" y="17400"/>
                    <a:pt x="85583" y="17389"/>
                    <a:pt x="86053" y="17389"/>
                  </a:cubicBezTo>
                  <a:cubicBezTo>
                    <a:pt x="91745" y="17389"/>
                    <a:pt x="97614" y="19086"/>
                    <a:pt x="103797" y="20879"/>
                  </a:cubicBezTo>
                  <a:cubicBezTo>
                    <a:pt x="109396" y="22498"/>
                    <a:pt x="115175" y="24162"/>
                    <a:pt x="121343" y="24747"/>
                  </a:cubicBezTo>
                  <a:cubicBezTo>
                    <a:pt x="123067" y="24904"/>
                    <a:pt x="124768" y="24979"/>
                    <a:pt x="126454" y="24979"/>
                  </a:cubicBezTo>
                  <a:cubicBezTo>
                    <a:pt x="136932" y="24979"/>
                    <a:pt x="146811" y="22094"/>
                    <a:pt x="156397" y="19283"/>
                  </a:cubicBezTo>
                  <a:lnTo>
                    <a:pt x="157161" y="19058"/>
                  </a:lnTo>
                  <a:cubicBezTo>
                    <a:pt x="166087" y="16454"/>
                    <a:pt x="175765" y="14058"/>
                    <a:pt x="186291" y="14058"/>
                  </a:cubicBezTo>
                  <a:cubicBezTo>
                    <a:pt x="186884" y="14058"/>
                    <a:pt x="187479" y="14066"/>
                    <a:pt x="188077" y="14082"/>
                  </a:cubicBezTo>
                  <a:lnTo>
                    <a:pt x="188265" y="14082"/>
                  </a:lnTo>
                  <a:cubicBezTo>
                    <a:pt x="188297" y="14082"/>
                    <a:pt x="188329" y="14082"/>
                    <a:pt x="188362" y="14082"/>
                  </a:cubicBezTo>
                  <a:cubicBezTo>
                    <a:pt x="192200" y="14082"/>
                    <a:pt x="195333" y="10991"/>
                    <a:pt x="195377" y="7149"/>
                  </a:cubicBezTo>
                  <a:cubicBezTo>
                    <a:pt x="195430" y="3266"/>
                    <a:pt x="192327" y="81"/>
                    <a:pt x="188445" y="29"/>
                  </a:cubicBezTo>
                  <a:cubicBezTo>
                    <a:pt x="187719" y="10"/>
                    <a:pt x="186998" y="1"/>
                    <a:pt x="186282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6" name="Google Shape;11706;p63"/>
            <p:cNvSpPr/>
            <p:nvPr/>
          </p:nvSpPr>
          <p:spPr>
            <a:xfrm>
              <a:off x="2993975" y="3007575"/>
              <a:ext cx="703250" cy="406425"/>
            </a:xfrm>
            <a:custGeom>
              <a:avLst/>
              <a:gdLst/>
              <a:ahLst/>
              <a:cxnLst/>
              <a:rect l="l" t="t" r="r" b="b"/>
              <a:pathLst>
                <a:path w="28130" h="16257" extrusionOk="0">
                  <a:moveTo>
                    <a:pt x="24741" y="0"/>
                  </a:moveTo>
                  <a:cubicBezTo>
                    <a:pt x="23182" y="75"/>
                    <a:pt x="21601" y="135"/>
                    <a:pt x="19997" y="203"/>
                  </a:cubicBezTo>
                  <a:cubicBezTo>
                    <a:pt x="13372" y="465"/>
                    <a:pt x="6619" y="735"/>
                    <a:pt x="1" y="1994"/>
                  </a:cubicBezTo>
                  <a:cubicBezTo>
                    <a:pt x="1" y="2264"/>
                    <a:pt x="23" y="2564"/>
                    <a:pt x="46" y="2901"/>
                  </a:cubicBezTo>
                  <a:cubicBezTo>
                    <a:pt x="271" y="6109"/>
                    <a:pt x="181" y="9362"/>
                    <a:pt x="226" y="12577"/>
                  </a:cubicBezTo>
                  <a:cubicBezTo>
                    <a:pt x="241" y="13798"/>
                    <a:pt x="271" y="15058"/>
                    <a:pt x="480" y="16257"/>
                  </a:cubicBezTo>
                  <a:cubicBezTo>
                    <a:pt x="6671" y="14795"/>
                    <a:pt x="13484" y="14525"/>
                    <a:pt x="20559" y="14241"/>
                  </a:cubicBezTo>
                  <a:cubicBezTo>
                    <a:pt x="23018" y="14143"/>
                    <a:pt x="25506" y="14046"/>
                    <a:pt x="28002" y="13896"/>
                  </a:cubicBezTo>
                  <a:cubicBezTo>
                    <a:pt x="28129" y="12847"/>
                    <a:pt x="28002" y="11700"/>
                    <a:pt x="27814" y="10666"/>
                  </a:cubicBezTo>
                  <a:cubicBezTo>
                    <a:pt x="27155" y="7016"/>
                    <a:pt x="26120" y="3441"/>
                    <a:pt x="24741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7" name="Google Shape;11707;p63"/>
            <p:cNvSpPr/>
            <p:nvPr/>
          </p:nvSpPr>
          <p:spPr>
            <a:xfrm>
              <a:off x="4160000" y="2825975"/>
              <a:ext cx="886850" cy="429325"/>
            </a:xfrm>
            <a:custGeom>
              <a:avLst/>
              <a:gdLst/>
              <a:ahLst/>
              <a:cxnLst/>
              <a:rect l="l" t="t" r="r" b="b"/>
              <a:pathLst>
                <a:path w="35474" h="17173" extrusionOk="0">
                  <a:moveTo>
                    <a:pt x="19632" y="0"/>
                  </a:moveTo>
                  <a:cubicBezTo>
                    <a:pt x="18924" y="0"/>
                    <a:pt x="18211" y="18"/>
                    <a:pt x="17494" y="54"/>
                  </a:cubicBezTo>
                  <a:cubicBezTo>
                    <a:pt x="11520" y="354"/>
                    <a:pt x="6071" y="1951"/>
                    <a:pt x="802" y="3494"/>
                  </a:cubicBezTo>
                  <a:lnTo>
                    <a:pt x="0" y="3734"/>
                  </a:lnTo>
                  <a:cubicBezTo>
                    <a:pt x="150" y="4259"/>
                    <a:pt x="255" y="4814"/>
                    <a:pt x="398" y="5278"/>
                  </a:cubicBezTo>
                  <a:cubicBezTo>
                    <a:pt x="1552" y="9011"/>
                    <a:pt x="2706" y="12743"/>
                    <a:pt x="3868" y="16476"/>
                  </a:cubicBezTo>
                  <a:cubicBezTo>
                    <a:pt x="3935" y="16708"/>
                    <a:pt x="4010" y="16940"/>
                    <a:pt x="4100" y="17173"/>
                  </a:cubicBezTo>
                  <a:lnTo>
                    <a:pt x="4760" y="16985"/>
                  </a:lnTo>
                  <a:cubicBezTo>
                    <a:pt x="9452" y="15606"/>
                    <a:pt x="13888" y="14310"/>
                    <a:pt x="18213" y="14085"/>
                  </a:cubicBezTo>
                  <a:cubicBezTo>
                    <a:pt x="18680" y="14061"/>
                    <a:pt x="19148" y="14049"/>
                    <a:pt x="19617" y="14049"/>
                  </a:cubicBezTo>
                  <a:cubicBezTo>
                    <a:pt x="24261" y="14049"/>
                    <a:pt x="29019" y="15184"/>
                    <a:pt x="33975" y="16566"/>
                  </a:cubicBezTo>
                  <a:cubicBezTo>
                    <a:pt x="34604" y="15089"/>
                    <a:pt x="34829" y="13433"/>
                    <a:pt x="34994" y="11814"/>
                  </a:cubicBezTo>
                  <a:cubicBezTo>
                    <a:pt x="35309" y="8688"/>
                    <a:pt x="35474" y="5548"/>
                    <a:pt x="35474" y="2408"/>
                  </a:cubicBezTo>
                  <a:cubicBezTo>
                    <a:pt x="30398" y="1066"/>
                    <a:pt x="25162" y="0"/>
                    <a:pt x="19632" y="0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8" name="Google Shape;11708;p63"/>
            <p:cNvSpPr/>
            <p:nvPr/>
          </p:nvSpPr>
          <p:spPr>
            <a:xfrm>
              <a:off x="5728875" y="2830500"/>
              <a:ext cx="922250" cy="520175"/>
            </a:xfrm>
            <a:custGeom>
              <a:avLst/>
              <a:gdLst/>
              <a:ahLst/>
              <a:cxnLst/>
              <a:rect l="l" t="t" r="r" b="b"/>
              <a:pathLst>
                <a:path w="36890" h="20807" extrusionOk="0">
                  <a:moveTo>
                    <a:pt x="31494" y="1"/>
                  </a:moveTo>
                  <a:cubicBezTo>
                    <a:pt x="28945" y="645"/>
                    <a:pt x="26457" y="1342"/>
                    <a:pt x="24021" y="2054"/>
                  </a:cubicBezTo>
                  <a:lnTo>
                    <a:pt x="23257" y="2279"/>
                  </a:lnTo>
                  <a:cubicBezTo>
                    <a:pt x="15582" y="4528"/>
                    <a:pt x="7705" y="6836"/>
                    <a:pt x="0" y="7316"/>
                  </a:cubicBezTo>
                  <a:cubicBezTo>
                    <a:pt x="427" y="8732"/>
                    <a:pt x="1139" y="10254"/>
                    <a:pt x="1514" y="11296"/>
                  </a:cubicBezTo>
                  <a:cubicBezTo>
                    <a:pt x="2713" y="14638"/>
                    <a:pt x="4287" y="17824"/>
                    <a:pt x="6213" y="20807"/>
                  </a:cubicBezTo>
                  <a:cubicBezTo>
                    <a:pt x="13431" y="19795"/>
                    <a:pt x="20394" y="17764"/>
                    <a:pt x="27207" y="15770"/>
                  </a:cubicBezTo>
                  <a:lnTo>
                    <a:pt x="27971" y="15545"/>
                  </a:lnTo>
                  <a:cubicBezTo>
                    <a:pt x="30864" y="14698"/>
                    <a:pt x="33832" y="13874"/>
                    <a:pt x="36890" y="13147"/>
                  </a:cubicBezTo>
                  <a:cubicBezTo>
                    <a:pt x="36823" y="12974"/>
                    <a:pt x="36755" y="12802"/>
                    <a:pt x="36688" y="12630"/>
                  </a:cubicBezTo>
                  <a:lnTo>
                    <a:pt x="33652" y="5022"/>
                  </a:lnTo>
                  <a:cubicBezTo>
                    <a:pt x="32970" y="3328"/>
                    <a:pt x="32296" y="1635"/>
                    <a:pt x="31494" y="1"/>
                  </a:cubicBezTo>
                  <a:close/>
                </a:path>
              </a:pathLst>
            </a:custGeom>
            <a:solidFill>
              <a:srgbClr val="FFFFFF">
                <a:alpha val="35750"/>
              </a:srgbClr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12" name="Google Shape;11712;p63"/>
          <p:cNvSpPr txBox="1">
            <a:spLocks noGrp="1"/>
          </p:cNvSpPr>
          <p:nvPr>
            <p:ph type="subTitle" idx="3"/>
          </p:nvPr>
        </p:nvSpPr>
        <p:spPr>
          <a:xfrm flipH="1">
            <a:off x="1020002" y="430621"/>
            <a:ext cx="1958100" cy="21914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dirty="0">
                <a:solidFill>
                  <a:srgbClr val="002060"/>
                </a:solidFill>
              </a:rPr>
              <a:t>Numbers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dirty="0"/>
              <a:t>One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dirty="0"/>
              <a:t>Two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dirty="0"/>
              <a:t>Three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dirty="0"/>
              <a:t>Four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dirty="0"/>
              <a:t>Five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dirty="0" err="1"/>
              <a:t>Six</a:t>
            </a:r>
            <a:endParaRPr lang="es-CL"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13" name="Google Shape;11713;p63"/>
          <p:cNvSpPr txBox="1">
            <a:spLocks noGrp="1"/>
          </p:cNvSpPr>
          <p:nvPr>
            <p:ph type="subTitle" idx="4"/>
          </p:nvPr>
        </p:nvSpPr>
        <p:spPr>
          <a:xfrm flipH="1">
            <a:off x="6154905" y="441186"/>
            <a:ext cx="1836900" cy="28805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CL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dirty="0">
                <a:solidFill>
                  <a:schemeClr val="accent3"/>
                </a:solidFill>
              </a:rPr>
              <a:t>Transportation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dirty="0"/>
              <a:t>Car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dirty="0"/>
              <a:t>Bus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dirty="0"/>
              <a:t>Bike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dirty="0"/>
              <a:t>Truck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dirty="0"/>
              <a:t>Train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dirty="0"/>
              <a:t>Plane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dirty="0"/>
              <a:t>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CL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CL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CL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714" name="Google Shape;11714;p63"/>
          <p:cNvGrpSpPr/>
          <p:nvPr/>
        </p:nvGrpSpPr>
        <p:grpSpPr>
          <a:xfrm>
            <a:off x="1491715" y="2323457"/>
            <a:ext cx="1419129" cy="1878234"/>
            <a:chOff x="5866975" y="2100400"/>
            <a:chExt cx="616825" cy="816375"/>
          </a:xfrm>
        </p:grpSpPr>
        <p:sp>
          <p:nvSpPr>
            <p:cNvPr id="11715" name="Google Shape;11715;p63"/>
            <p:cNvSpPr/>
            <p:nvPr/>
          </p:nvSpPr>
          <p:spPr>
            <a:xfrm>
              <a:off x="6293775" y="2153850"/>
              <a:ext cx="113900" cy="153200"/>
            </a:xfrm>
            <a:custGeom>
              <a:avLst/>
              <a:gdLst/>
              <a:ahLst/>
              <a:cxnLst/>
              <a:rect l="l" t="t" r="r" b="b"/>
              <a:pathLst>
                <a:path w="4556" h="6128" extrusionOk="0">
                  <a:moveTo>
                    <a:pt x="2628" y="0"/>
                  </a:moveTo>
                  <a:lnTo>
                    <a:pt x="1855" y="2520"/>
                  </a:lnTo>
                  <a:lnTo>
                    <a:pt x="1" y="2780"/>
                  </a:lnTo>
                  <a:lnTo>
                    <a:pt x="1736" y="3489"/>
                  </a:lnTo>
                  <a:lnTo>
                    <a:pt x="1928" y="6128"/>
                  </a:lnTo>
                  <a:lnTo>
                    <a:pt x="2701" y="3608"/>
                  </a:lnTo>
                  <a:lnTo>
                    <a:pt x="4555" y="3348"/>
                  </a:lnTo>
                  <a:lnTo>
                    <a:pt x="2820" y="2643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6" name="Google Shape;11716;p63"/>
            <p:cNvSpPr/>
            <p:nvPr/>
          </p:nvSpPr>
          <p:spPr>
            <a:xfrm>
              <a:off x="6255900" y="2100400"/>
              <a:ext cx="189650" cy="260200"/>
            </a:xfrm>
            <a:custGeom>
              <a:avLst/>
              <a:gdLst/>
              <a:ahLst/>
              <a:cxnLst/>
              <a:rect l="l" t="t" r="r" b="b"/>
              <a:pathLst>
                <a:path w="7586" h="10408" extrusionOk="0">
                  <a:moveTo>
                    <a:pt x="3902" y="4283"/>
                  </a:moveTo>
                  <a:lnTo>
                    <a:pt x="3960" y="5055"/>
                  </a:lnTo>
                  <a:lnTo>
                    <a:pt x="4555" y="5297"/>
                  </a:lnTo>
                  <a:lnTo>
                    <a:pt x="3911" y="5388"/>
                  </a:lnTo>
                  <a:lnTo>
                    <a:pt x="3685" y="6125"/>
                  </a:lnTo>
                  <a:lnTo>
                    <a:pt x="3630" y="5352"/>
                  </a:lnTo>
                  <a:lnTo>
                    <a:pt x="3031" y="5107"/>
                  </a:lnTo>
                  <a:lnTo>
                    <a:pt x="3676" y="5019"/>
                  </a:lnTo>
                  <a:lnTo>
                    <a:pt x="3902" y="4283"/>
                  </a:lnTo>
                  <a:close/>
                  <a:moveTo>
                    <a:pt x="4381" y="0"/>
                  </a:moveTo>
                  <a:lnTo>
                    <a:pt x="3065" y="4301"/>
                  </a:lnTo>
                  <a:lnTo>
                    <a:pt x="1" y="4729"/>
                  </a:lnTo>
                  <a:lnTo>
                    <a:pt x="2872" y="5902"/>
                  </a:lnTo>
                  <a:lnTo>
                    <a:pt x="3205" y="10407"/>
                  </a:lnTo>
                  <a:lnTo>
                    <a:pt x="4522" y="6103"/>
                  </a:lnTo>
                  <a:lnTo>
                    <a:pt x="7586" y="5676"/>
                  </a:lnTo>
                  <a:lnTo>
                    <a:pt x="4714" y="4506"/>
                  </a:lnTo>
                  <a:lnTo>
                    <a:pt x="4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7" name="Google Shape;11717;p63"/>
            <p:cNvSpPr/>
            <p:nvPr/>
          </p:nvSpPr>
          <p:spPr>
            <a:xfrm>
              <a:off x="6367175" y="2280525"/>
              <a:ext cx="78750" cy="105950"/>
            </a:xfrm>
            <a:custGeom>
              <a:avLst/>
              <a:gdLst/>
              <a:ahLst/>
              <a:cxnLst/>
              <a:rect l="l" t="t" r="r" b="b"/>
              <a:pathLst>
                <a:path w="3150" h="4238" extrusionOk="0">
                  <a:moveTo>
                    <a:pt x="1815" y="1"/>
                  </a:moveTo>
                  <a:lnTo>
                    <a:pt x="1283" y="1745"/>
                  </a:lnTo>
                  <a:lnTo>
                    <a:pt x="0" y="1922"/>
                  </a:lnTo>
                  <a:lnTo>
                    <a:pt x="1198" y="2411"/>
                  </a:lnTo>
                  <a:lnTo>
                    <a:pt x="1332" y="4238"/>
                  </a:lnTo>
                  <a:lnTo>
                    <a:pt x="1867" y="2497"/>
                  </a:lnTo>
                  <a:lnTo>
                    <a:pt x="3150" y="2316"/>
                  </a:lnTo>
                  <a:lnTo>
                    <a:pt x="1949" y="1828"/>
                  </a:lnTo>
                  <a:lnTo>
                    <a:pt x="1815" y="1"/>
                  </a:ln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8" name="Google Shape;11718;p63"/>
            <p:cNvSpPr/>
            <p:nvPr/>
          </p:nvSpPr>
          <p:spPr>
            <a:xfrm>
              <a:off x="6329225" y="2227000"/>
              <a:ext cx="154575" cy="213025"/>
            </a:xfrm>
            <a:custGeom>
              <a:avLst/>
              <a:gdLst/>
              <a:ahLst/>
              <a:cxnLst/>
              <a:rect l="l" t="t" r="r" b="b"/>
              <a:pathLst>
                <a:path w="6183" h="8521" extrusionOk="0">
                  <a:moveTo>
                    <a:pt x="3095" y="4244"/>
                  </a:moveTo>
                  <a:lnTo>
                    <a:pt x="3150" y="4268"/>
                  </a:lnTo>
                  <a:lnTo>
                    <a:pt x="3089" y="4277"/>
                  </a:lnTo>
                  <a:lnTo>
                    <a:pt x="3034" y="4253"/>
                  </a:lnTo>
                  <a:lnTo>
                    <a:pt x="3095" y="4244"/>
                  </a:lnTo>
                  <a:close/>
                  <a:moveTo>
                    <a:pt x="3574" y="1"/>
                  </a:moveTo>
                  <a:lnTo>
                    <a:pt x="2493" y="3526"/>
                  </a:lnTo>
                  <a:lnTo>
                    <a:pt x="0" y="3874"/>
                  </a:lnTo>
                  <a:lnTo>
                    <a:pt x="2337" y="4827"/>
                  </a:lnTo>
                  <a:lnTo>
                    <a:pt x="2612" y="8520"/>
                  </a:lnTo>
                  <a:lnTo>
                    <a:pt x="3690" y="4995"/>
                  </a:lnTo>
                  <a:lnTo>
                    <a:pt x="6183" y="4647"/>
                  </a:lnTo>
                  <a:lnTo>
                    <a:pt x="3846" y="3694"/>
                  </a:lnTo>
                  <a:lnTo>
                    <a:pt x="35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9" name="Google Shape;11719;p63"/>
            <p:cNvSpPr/>
            <p:nvPr/>
          </p:nvSpPr>
          <p:spPr>
            <a:xfrm>
              <a:off x="5877900" y="2123250"/>
              <a:ext cx="476325" cy="783600"/>
            </a:xfrm>
            <a:custGeom>
              <a:avLst/>
              <a:gdLst/>
              <a:ahLst/>
              <a:cxnLst/>
              <a:rect l="l" t="t" r="r" b="b"/>
              <a:pathLst>
                <a:path w="19053" h="31344" extrusionOk="0">
                  <a:moveTo>
                    <a:pt x="15521" y="16403"/>
                  </a:moveTo>
                  <a:cubicBezTo>
                    <a:pt x="15701" y="16403"/>
                    <a:pt x="15881" y="16406"/>
                    <a:pt x="16052" y="16418"/>
                  </a:cubicBezTo>
                  <a:cubicBezTo>
                    <a:pt x="16587" y="16461"/>
                    <a:pt x="17054" y="16586"/>
                    <a:pt x="17287" y="16843"/>
                  </a:cubicBezTo>
                  <a:cubicBezTo>
                    <a:pt x="17839" y="17454"/>
                    <a:pt x="18062" y="18205"/>
                    <a:pt x="17882" y="18856"/>
                  </a:cubicBezTo>
                  <a:lnTo>
                    <a:pt x="17879" y="18853"/>
                  </a:lnTo>
                  <a:cubicBezTo>
                    <a:pt x="17720" y="19421"/>
                    <a:pt x="17274" y="19897"/>
                    <a:pt x="16572" y="20258"/>
                  </a:cubicBezTo>
                  <a:cubicBezTo>
                    <a:pt x="16502" y="20298"/>
                    <a:pt x="16425" y="20331"/>
                    <a:pt x="16349" y="20365"/>
                  </a:cubicBezTo>
                  <a:lnTo>
                    <a:pt x="16300" y="20386"/>
                  </a:lnTo>
                  <a:cubicBezTo>
                    <a:pt x="16263" y="20401"/>
                    <a:pt x="16224" y="20417"/>
                    <a:pt x="16187" y="20432"/>
                  </a:cubicBezTo>
                  <a:cubicBezTo>
                    <a:pt x="15842" y="18905"/>
                    <a:pt x="15402" y="17497"/>
                    <a:pt x="14925" y="16430"/>
                  </a:cubicBezTo>
                  <a:lnTo>
                    <a:pt x="14999" y="16424"/>
                  </a:lnTo>
                  <a:cubicBezTo>
                    <a:pt x="15060" y="16421"/>
                    <a:pt x="15124" y="16415"/>
                    <a:pt x="15185" y="16412"/>
                  </a:cubicBezTo>
                  <a:lnTo>
                    <a:pt x="15258" y="16409"/>
                  </a:lnTo>
                  <a:cubicBezTo>
                    <a:pt x="15332" y="16406"/>
                    <a:pt x="15402" y="16403"/>
                    <a:pt x="15475" y="16403"/>
                  </a:cubicBezTo>
                  <a:close/>
                  <a:moveTo>
                    <a:pt x="10552" y="0"/>
                  </a:moveTo>
                  <a:cubicBezTo>
                    <a:pt x="9621" y="0"/>
                    <a:pt x="9661" y="2541"/>
                    <a:pt x="9751" y="3949"/>
                  </a:cubicBezTo>
                  <a:cubicBezTo>
                    <a:pt x="9164" y="4050"/>
                    <a:pt x="8593" y="4236"/>
                    <a:pt x="8055" y="4493"/>
                  </a:cubicBezTo>
                  <a:cubicBezTo>
                    <a:pt x="8055" y="4493"/>
                    <a:pt x="2551" y="6362"/>
                    <a:pt x="4274" y="12056"/>
                  </a:cubicBezTo>
                  <a:cubicBezTo>
                    <a:pt x="4701" y="13467"/>
                    <a:pt x="5679" y="14420"/>
                    <a:pt x="6898" y="15013"/>
                  </a:cubicBezTo>
                  <a:cubicBezTo>
                    <a:pt x="6824" y="15193"/>
                    <a:pt x="6742" y="15404"/>
                    <a:pt x="6650" y="15645"/>
                  </a:cubicBezTo>
                  <a:cubicBezTo>
                    <a:pt x="6577" y="15655"/>
                    <a:pt x="6504" y="15664"/>
                    <a:pt x="6430" y="15670"/>
                  </a:cubicBezTo>
                  <a:lnTo>
                    <a:pt x="6397" y="15673"/>
                  </a:lnTo>
                  <a:cubicBezTo>
                    <a:pt x="6287" y="15682"/>
                    <a:pt x="6183" y="15691"/>
                    <a:pt x="6076" y="15694"/>
                  </a:cubicBezTo>
                  <a:lnTo>
                    <a:pt x="6070" y="15694"/>
                  </a:lnTo>
                  <a:cubicBezTo>
                    <a:pt x="5987" y="15699"/>
                    <a:pt x="5906" y="15702"/>
                    <a:pt x="5825" y="15702"/>
                  </a:cubicBezTo>
                  <a:cubicBezTo>
                    <a:pt x="5796" y="15702"/>
                    <a:pt x="5766" y="15701"/>
                    <a:pt x="5737" y="15700"/>
                  </a:cubicBezTo>
                  <a:cubicBezTo>
                    <a:pt x="4588" y="15700"/>
                    <a:pt x="3626" y="15404"/>
                    <a:pt x="2868" y="14811"/>
                  </a:cubicBezTo>
                  <a:cubicBezTo>
                    <a:pt x="1851" y="14020"/>
                    <a:pt x="1246" y="12374"/>
                    <a:pt x="1146" y="11833"/>
                  </a:cubicBezTo>
                  <a:cubicBezTo>
                    <a:pt x="1298" y="11781"/>
                    <a:pt x="1445" y="11742"/>
                    <a:pt x="1451" y="11399"/>
                  </a:cubicBezTo>
                  <a:cubicBezTo>
                    <a:pt x="1451" y="11287"/>
                    <a:pt x="1297" y="10998"/>
                    <a:pt x="1185" y="10998"/>
                  </a:cubicBezTo>
                  <a:cubicBezTo>
                    <a:pt x="1169" y="10998"/>
                    <a:pt x="1153" y="11004"/>
                    <a:pt x="1140" y="11018"/>
                  </a:cubicBezTo>
                  <a:cubicBezTo>
                    <a:pt x="1140" y="10834"/>
                    <a:pt x="1179" y="10712"/>
                    <a:pt x="984" y="10633"/>
                  </a:cubicBezTo>
                  <a:cubicBezTo>
                    <a:pt x="971" y="10628"/>
                    <a:pt x="959" y="10625"/>
                    <a:pt x="948" y="10625"/>
                  </a:cubicBezTo>
                  <a:cubicBezTo>
                    <a:pt x="846" y="10625"/>
                    <a:pt x="768" y="10801"/>
                    <a:pt x="752" y="10914"/>
                  </a:cubicBezTo>
                  <a:lnTo>
                    <a:pt x="749" y="10914"/>
                  </a:lnTo>
                  <a:cubicBezTo>
                    <a:pt x="749" y="10776"/>
                    <a:pt x="755" y="10547"/>
                    <a:pt x="596" y="10510"/>
                  </a:cubicBezTo>
                  <a:cubicBezTo>
                    <a:pt x="587" y="10509"/>
                    <a:pt x="579" y="10508"/>
                    <a:pt x="572" y="10508"/>
                  </a:cubicBezTo>
                  <a:cubicBezTo>
                    <a:pt x="429" y="10508"/>
                    <a:pt x="360" y="10782"/>
                    <a:pt x="348" y="10840"/>
                  </a:cubicBezTo>
                  <a:cubicBezTo>
                    <a:pt x="357" y="10799"/>
                    <a:pt x="373" y="10662"/>
                    <a:pt x="229" y="10662"/>
                  </a:cubicBezTo>
                  <a:cubicBezTo>
                    <a:pt x="215" y="10662"/>
                    <a:pt x="199" y="10663"/>
                    <a:pt x="180" y="10666"/>
                  </a:cubicBezTo>
                  <a:cubicBezTo>
                    <a:pt x="22" y="10694"/>
                    <a:pt x="0" y="10868"/>
                    <a:pt x="40" y="11320"/>
                  </a:cubicBezTo>
                  <a:cubicBezTo>
                    <a:pt x="46" y="11351"/>
                    <a:pt x="49" y="11381"/>
                    <a:pt x="58" y="11412"/>
                  </a:cubicBezTo>
                  <a:lnTo>
                    <a:pt x="58" y="11409"/>
                  </a:lnTo>
                  <a:cubicBezTo>
                    <a:pt x="67" y="11519"/>
                    <a:pt x="284" y="14066"/>
                    <a:pt x="2255" y="15600"/>
                  </a:cubicBezTo>
                  <a:cubicBezTo>
                    <a:pt x="3055" y="16223"/>
                    <a:pt x="4023" y="16583"/>
                    <a:pt x="5144" y="16678"/>
                  </a:cubicBezTo>
                  <a:cubicBezTo>
                    <a:pt x="5347" y="16693"/>
                    <a:pt x="5551" y="16701"/>
                    <a:pt x="5755" y="16701"/>
                  </a:cubicBezTo>
                  <a:cubicBezTo>
                    <a:pt x="5926" y="16701"/>
                    <a:pt x="6097" y="16695"/>
                    <a:pt x="6268" y="16684"/>
                  </a:cubicBezTo>
                  <a:lnTo>
                    <a:pt x="6268" y="16684"/>
                  </a:lnTo>
                  <a:cubicBezTo>
                    <a:pt x="5050" y="20154"/>
                    <a:pt x="3272" y="26688"/>
                    <a:pt x="5483" y="30454"/>
                  </a:cubicBezTo>
                  <a:cubicBezTo>
                    <a:pt x="5483" y="30454"/>
                    <a:pt x="3798" y="31344"/>
                    <a:pt x="4825" y="31344"/>
                  </a:cubicBezTo>
                  <a:cubicBezTo>
                    <a:pt x="5175" y="31344"/>
                    <a:pt x="5843" y="31240"/>
                    <a:pt x="7001" y="30961"/>
                  </a:cubicBezTo>
                  <a:cubicBezTo>
                    <a:pt x="7276" y="30894"/>
                    <a:pt x="7551" y="30687"/>
                    <a:pt x="7774" y="30439"/>
                  </a:cubicBezTo>
                  <a:cubicBezTo>
                    <a:pt x="8764" y="29422"/>
                    <a:pt x="9271" y="26069"/>
                    <a:pt x="10659" y="26069"/>
                  </a:cubicBezTo>
                  <a:cubicBezTo>
                    <a:pt x="10676" y="26069"/>
                    <a:pt x="10693" y="26070"/>
                    <a:pt x="10710" y="26071"/>
                  </a:cubicBezTo>
                  <a:cubicBezTo>
                    <a:pt x="11730" y="26132"/>
                    <a:pt x="12540" y="28341"/>
                    <a:pt x="13224" y="29657"/>
                  </a:cubicBezTo>
                  <a:cubicBezTo>
                    <a:pt x="13334" y="30076"/>
                    <a:pt x="13908" y="30824"/>
                    <a:pt x="14473" y="30961"/>
                  </a:cubicBezTo>
                  <a:cubicBezTo>
                    <a:pt x="15632" y="31240"/>
                    <a:pt x="16299" y="31344"/>
                    <a:pt x="16650" y="31344"/>
                  </a:cubicBezTo>
                  <a:cubicBezTo>
                    <a:pt x="17675" y="31344"/>
                    <a:pt x="15988" y="30454"/>
                    <a:pt x="15988" y="30454"/>
                  </a:cubicBezTo>
                  <a:cubicBezTo>
                    <a:pt x="15988" y="30454"/>
                    <a:pt x="15897" y="30424"/>
                    <a:pt x="15750" y="30372"/>
                  </a:cubicBezTo>
                  <a:cubicBezTo>
                    <a:pt x="16343" y="29898"/>
                    <a:pt x="16819" y="28805"/>
                    <a:pt x="16862" y="26410"/>
                  </a:cubicBezTo>
                  <a:cubicBezTo>
                    <a:pt x="16893" y="24831"/>
                    <a:pt x="16703" y="23065"/>
                    <a:pt x="16382" y="21385"/>
                  </a:cubicBezTo>
                  <a:cubicBezTo>
                    <a:pt x="17992" y="20777"/>
                    <a:pt x="18579" y="19836"/>
                    <a:pt x="18780" y="19115"/>
                  </a:cubicBezTo>
                  <a:cubicBezTo>
                    <a:pt x="19052" y="18141"/>
                    <a:pt x="18750" y="17044"/>
                    <a:pt x="17971" y="16183"/>
                  </a:cubicBezTo>
                  <a:cubicBezTo>
                    <a:pt x="17497" y="15664"/>
                    <a:pt x="16685" y="15480"/>
                    <a:pt x="15900" y="15444"/>
                  </a:cubicBezTo>
                  <a:cubicBezTo>
                    <a:pt x="15839" y="15444"/>
                    <a:pt x="15781" y="15441"/>
                    <a:pt x="15723" y="15441"/>
                  </a:cubicBezTo>
                  <a:lnTo>
                    <a:pt x="15335" y="15441"/>
                  </a:lnTo>
                  <a:cubicBezTo>
                    <a:pt x="15286" y="15444"/>
                    <a:pt x="15237" y="15447"/>
                    <a:pt x="15188" y="15447"/>
                  </a:cubicBezTo>
                  <a:lnTo>
                    <a:pt x="15164" y="15447"/>
                  </a:lnTo>
                  <a:cubicBezTo>
                    <a:pt x="15115" y="15450"/>
                    <a:pt x="15063" y="15453"/>
                    <a:pt x="15011" y="15456"/>
                  </a:cubicBezTo>
                  <a:lnTo>
                    <a:pt x="14999" y="15456"/>
                  </a:lnTo>
                  <a:cubicBezTo>
                    <a:pt x="14803" y="15471"/>
                    <a:pt x="14620" y="15490"/>
                    <a:pt x="14458" y="15511"/>
                  </a:cubicBezTo>
                  <a:cubicBezTo>
                    <a:pt x="14382" y="15377"/>
                    <a:pt x="14302" y="15257"/>
                    <a:pt x="14223" y="15147"/>
                  </a:cubicBezTo>
                  <a:cubicBezTo>
                    <a:pt x="14852" y="14879"/>
                    <a:pt x="15356" y="14546"/>
                    <a:pt x="15668" y="14161"/>
                  </a:cubicBezTo>
                  <a:cubicBezTo>
                    <a:pt x="17390" y="12019"/>
                    <a:pt x="18646" y="7135"/>
                    <a:pt x="14067" y="4697"/>
                  </a:cubicBezTo>
                  <a:cubicBezTo>
                    <a:pt x="14238" y="4361"/>
                    <a:pt x="14418" y="3980"/>
                    <a:pt x="14577" y="3589"/>
                  </a:cubicBezTo>
                  <a:cubicBezTo>
                    <a:pt x="15035" y="2458"/>
                    <a:pt x="15322" y="1246"/>
                    <a:pt x="14702" y="803"/>
                  </a:cubicBezTo>
                  <a:cubicBezTo>
                    <a:pt x="14599" y="729"/>
                    <a:pt x="14496" y="694"/>
                    <a:pt x="14394" y="694"/>
                  </a:cubicBezTo>
                  <a:cubicBezTo>
                    <a:pt x="13760" y="694"/>
                    <a:pt x="13179" y="2023"/>
                    <a:pt x="12784" y="3216"/>
                  </a:cubicBezTo>
                  <a:lnTo>
                    <a:pt x="12778" y="3237"/>
                  </a:lnTo>
                  <a:cubicBezTo>
                    <a:pt x="12760" y="3295"/>
                    <a:pt x="12741" y="3353"/>
                    <a:pt x="12723" y="3411"/>
                  </a:cubicBezTo>
                  <a:lnTo>
                    <a:pt x="12714" y="3436"/>
                  </a:lnTo>
                  <a:lnTo>
                    <a:pt x="12662" y="3604"/>
                  </a:lnTo>
                  <a:lnTo>
                    <a:pt x="12656" y="3622"/>
                  </a:lnTo>
                  <a:cubicBezTo>
                    <a:pt x="12622" y="3735"/>
                    <a:pt x="12588" y="3851"/>
                    <a:pt x="12558" y="3958"/>
                  </a:cubicBezTo>
                  <a:lnTo>
                    <a:pt x="12552" y="3977"/>
                  </a:lnTo>
                  <a:lnTo>
                    <a:pt x="12521" y="4083"/>
                  </a:lnTo>
                  <a:cubicBezTo>
                    <a:pt x="12158" y="3986"/>
                    <a:pt x="11785" y="3919"/>
                    <a:pt x="11412" y="3882"/>
                  </a:cubicBezTo>
                  <a:cubicBezTo>
                    <a:pt x="11602" y="2431"/>
                    <a:pt x="11706" y="314"/>
                    <a:pt x="10725" y="27"/>
                  </a:cubicBezTo>
                  <a:cubicBezTo>
                    <a:pt x="10664" y="9"/>
                    <a:pt x="10606" y="0"/>
                    <a:pt x="10552" y="0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0" name="Google Shape;11720;p63"/>
            <p:cNvSpPr/>
            <p:nvPr/>
          </p:nvSpPr>
          <p:spPr>
            <a:xfrm>
              <a:off x="5866975" y="2113325"/>
              <a:ext cx="497850" cy="803450"/>
            </a:xfrm>
            <a:custGeom>
              <a:avLst/>
              <a:gdLst/>
              <a:ahLst/>
              <a:cxnLst/>
              <a:rect l="l" t="t" r="r" b="b"/>
              <a:pathLst>
                <a:path w="19914" h="32138" extrusionOk="0">
                  <a:moveTo>
                    <a:pt x="866" y="11257"/>
                  </a:moveTo>
                  <a:lnTo>
                    <a:pt x="1042" y="11295"/>
                  </a:lnTo>
                  <a:cubicBezTo>
                    <a:pt x="1030" y="11297"/>
                    <a:pt x="1017" y="11297"/>
                    <a:pt x="1005" y="11297"/>
                  </a:cubicBezTo>
                  <a:cubicBezTo>
                    <a:pt x="984" y="11297"/>
                    <a:pt x="962" y="11295"/>
                    <a:pt x="941" y="11289"/>
                  </a:cubicBezTo>
                  <a:cubicBezTo>
                    <a:pt x="914" y="11283"/>
                    <a:pt x="887" y="11272"/>
                    <a:pt x="866" y="11257"/>
                  </a:cubicBezTo>
                  <a:close/>
                  <a:moveTo>
                    <a:pt x="394" y="11152"/>
                  </a:moveTo>
                  <a:lnTo>
                    <a:pt x="785" y="11237"/>
                  </a:lnTo>
                  <a:lnTo>
                    <a:pt x="785" y="11289"/>
                  </a:lnTo>
                  <a:lnTo>
                    <a:pt x="785" y="11402"/>
                  </a:lnTo>
                  <a:cubicBezTo>
                    <a:pt x="755" y="11427"/>
                    <a:pt x="721" y="11442"/>
                    <a:pt x="682" y="11451"/>
                  </a:cubicBezTo>
                  <a:cubicBezTo>
                    <a:pt x="678" y="11451"/>
                    <a:pt x="675" y="11451"/>
                    <a:pt x="672" y="11451"/>
                  </a:cubicBezTo>
                  <a:cubicBezTo>
                    <a:pt x="596" y="11451"/>
                    <a:pt x="523" y="11418"/>
                    <a:pt x="471" y="11363"/>
                  </a:cubicBezTo>
                  <a:cubicBezTo>
                    <a:pt x="416" y="11308"/>
                    <a:pt x="385" y="11231"/>
                    <a:pt x="394" y="11152"/>
                  </a:cubicBezTo>
                  <a:close/>
                  <a:moveTo>
                    <a:pt x="16051" y="17193"/>
                  </a:moveTo>
                  <a:cubicBezTo>
                    <a:pt x="16194" y="17193"/>
                    <a:pt x="16329" y="17199"/>
                    <a:pt x="16456" y="17209"/>
                  </a:cubicBezTo>
                  <a:cubicBezTo>
                    <a:pt x="17140" y="17264"/>
                    <a:pt x="17363" y="17432"/>
                    <a:pt x="17427" y="17503"/>
                  </a:cubicBezTo>
                  <a:cubicBezTo>
                    <a:pt x="17889" y="18013"/>
                    <a:pt x="18078" y="18627"/>
                    <a:pt x="17934" y="19143"/>
                  </a:cubicBezTo>
                  <a:cubicBezTo>
                    <a:pt x="17812" y="19583"/>
                    <a:pt x="17464" y="19958"/>
                    <a:pt x="16899" y="20264"/>
                  </a:cubicBezTo>
                  <a:cubicBezTo>
                    <a:pt x="16624" y="19134"/>
                    <a:pt x="16297" y="18074"/>
                    <a:pt x="15946" y="17194"/>
                  </a:cubicBezTo>
                  <a:lnTo>
                    <a:pt x="15961" y="17194"/>
                  </a:lnTo>
                  <a:cubicBezTo>
                    <a:pt x="15991" y="17193"/>
                    <a:pt x="16021" y="17193"/>
                    <a:pt x="16051" y="17193"/>
                  </a:cubicBezTo>
                  <a:close/>
                  <a:moveTo>
                    <a:pt x="15900" y="16394"/>
                  </a:moveTo>
                  <a:cubicBezTo>
                    <a:pt x="15824" y="16397"/>
                    <a:pt x="15747" y="16397"/>
                    <a:pt x="15671" y="16403"/>
                  </a:cubicBezTo>
                  <a:lnTo>
                    <a:pt x="15594" y="16406"/>
                  </a:lnTo>
                  <a:cubicBezTo>
                    <a:pt x="15527" y="16409"/>
                    <a:pt x="15463" y="16412"/>
                    <a:pt x="15399" y="16418"/>
                  </a:cubicBezTo>
                  <a:lnTo>
                    <a:pt x="14767" y="16473"/>
                  </a:lnTo>
                  <a:lnTo>
                    <a:pt x="14996" y="16983"/>
                  </a:lnTo>
                  <a:cubicBezTo>
                    <a:pt x="15457" y="18016"/>
                    <a:pt x="15897" y="19412"/>
                    <a:pt x="16233" y="20908"/>
                  </a:cubicBezTo>
                  <a:lnTo>
                    <a:pt x="16334" y="21367"/>
                  </a:lnTo>
                  <a:lnTo>
                    <a:pt x="16334" y="21370"/>
                  </a:lnTo>
                  <a:lnTo>
                    <a:pt x="16798" y="21180"/>
                  </a:lnTo>
                  <a:cubicBezTo>
                    <a:pt x="16829" y="21168"/>
                    <a:pt x="16862" y="21153"/>
                    <a:pt x="16905" y="21135"/>
                  </a:cubicBezTo>
                  <a:lnTo>
                    <a:pt x="16945" y="21119"/>
                  </a:lnTo>
                  <a:cubicBezTo>
                    <a:pt x="17027" y="21080"/>
                    <a:pt x="17110" y="21043"/>
                    <a:pt x="17186" y="21003"/>
                  </a:cubicBezTo>
                  <a:cubicBezTo>
                    <a:pt x="17999" y="20588"/>
                    <a:pt x="18506" y="20032"/>
                    <a:pt x="18695" y="19351"/>
                  </a:cubicBezTo>
                  <a:cubicBezTo>
                    <a:pt x="18915" y="18569"/>
                    <a:pt x="18658" y="17677"/>
                    <a:pt x="18011" y="16965"/>
                  </a:cubicBezTo>
                  <a:cubicBezTo>
                    <a:pt x="17730" y="16656"/>
                    <a:pt x="17226" y="16470"/>
                    <a:pt x="16517" y="16412"/>
                  </a:cubicBezTo>
                  <a:cubicBezTo>
                    <a:pt x="16340" y="16400"/>
                    <a:pt x="16147" y="16394"/>
                    <a:pt x="15949" y="16394"/>
                  </a:cubicBezTo>
                  <a:close/>
                  <a:moveTo>
                    <a:pt x="10989" y="789"/>
                  </a:moveTo>
                  <a:cubicBezTo>
                    <a:pt x="11004" y="789"/>
                    <a:pt x="11023" y="792"/>
                    <a:pt x="11049" y="800"/>
                  </a:cubicBezTo>
                  <a:cubicBezTo>
                    <a:pt x="11431" y="913"/>
                    <a:pt x="11764" y="1875"/>
                    <a:pt x="11455" y="4224"/>
                  </a:cubicBezTo>
                  <a:lnTo>
                    <a:pt x="11400" y="4633"/>
                  </a:lnTo>
                  <a:lnTo>
                    <a:pt x="11813" y="4670"/>
                  </a:lnTo>
                  <a:cubicBezTo>
                    <a:pt x="12164" y="4703"/>
                    <a:pt x="12512" y="4768"/>
                    <a:pt x="12854" y="4859"/>
                  </a:cubicBezTo>
                  <a:lnTo>
                    <a:pt x="13233" y="4960"/>
                  </a:lnTo>
                  <a:lnTo>
                    <a:pt x="13374" y="4462"/>
                  </a:lnTo>
                  <a:cubicBezTo>
                    <a:pt x="13404" y="4358"/>
                    <a:pt x="13438" y="4245"/>
                    <a:pt x="13471" y="4135"/>
                  </a:cubicBezTo>
                  <a:lnTo>
                    <a:pt x="13478" y="4117"/>
                  </a:lnTo>
                  <a:cubicBezTo>
                    <a:pt x="13493" y="4062"/>
                    <a:pt x="13511" y="4007"/>
                    <a:pt x="13530" y="3949"/>
                  </a:cubicBezTo>
                  <a:lnTo>
                    <a:pt x="13536" y="3928"/>
                  </a:lnTo>
                  <a:cubicBezTo>
                    <a:pt x="13554" y="3873"/>
                    <a:pt x="13572" y="3815"/>
                    <a:pt x="13591" y="3756"/>
                  </a:cubicBezTo>
                  <a:lnTo>
                    <a:pt x="13597" y="3738"/>
                  </a:lnTo>
                  <a:cubicBezTo>
                    <a:pt x="14250" y="1759"/>
                    <a:pt x="14715" y="1520"/>
                    <a:pt x="14800" y="1490"/>
                  </a:cubicBezTo>
                  <a:cubicBezTo>
                    <a:pt x="14808" y="1488"/>
                    <a:pt x="14816" y="1486"/>
                    <a:pt x="14826" y="1486"/>
                  </a:cubicBezTo>
                  <a:cubicBezTo>
                    <a:pt x="14843" y="1486"/>
                    <a:pt x="14868" y="1493"/>
                    <a:pt x="14907" y="1520"/>
                  </a:cubicBezTo>
                  <a:cubicBezTo>
                    <a:pt x="15234" y="1756"/>
                    <a:pt x="15136" y="2620"/>
                    <a:pt x="14644" y="3836"/>
                  </a:cubicBezTo>
                  <a:lnTo>
                    <a:pt x="14644" y="3839"/>
                  </a:lnTo>
                  <a:cubicBezTo>
                    <a:pt x="14504" y="4178"/>
                    <a:pt x="14342" y="4542"/>
                    <a:pt x="14150" y="4914"/>
                  </a:cubicBezTo>
                  <a:lnTo>
                    <a:pt x="13975" y="5262"/>
                  </a:lnTo>
                  <a:lnTo>
                    <a:pt x="14318" y="5443"/>
                  </a:lnTo>
                  <a:cubicBezTo>
                    <a:pt x="15897" y="6283"/>
                    <a:pt x="16853" y="7477"/>
                    <a:pt x="17165" y="8995"/>
                  </a:cubicBezTo>
                  <a:cubicBezTo>
                    <a:pt x="17571" y="10981"/>
                    <a:pt x="16771" y="13095"/>
                    <a:pt x="15793" y="14304"/>
                  </a:cubicBezTo>
                  <a:cubicBezTo>
                    <a:pt x="15536" y="14628"/>
                    <a:pt x="15090" y="14927"/>
                    <a:pt x="14504" y="15175"/>
                  </a:cubicBezTo>
                  <a:lnTo>
                    <a:pt x="14046" y="15367"/>
                  </a:lnTo>
                  <a:lnTo>
                    <a:pt x="14336" y="15774"/>
                  </a:lnTo>
                  <a:cubicBezTo>
                    <a:pt x="14409" y="15874"/>
                    <a:pt x="14483" y="15984"/>
                    <a:pt x="14553" y="16110"/>
                  </a:cubicBezTo>
                  <a:lnTo>
                    <a:pt x="14687" y="16333"/>
                  </a:lnTo>
                  <a:lnTo>
                    <a:pt x="14944" y="16299"/>
                  </a:lnTo>
                  <a:cubicBezTo>
                    <a:pt x="15118" y="16278"/>
                    <a:pt x="15292" y="16259"/>
                    <a:pt x="15475" y="16247"/>
                  </a:cubicBezTo>
                  <a:cubicBezTo>
                    <a:pt x="15524" y="16244"/>
                    <a:pt x="15573" y="16241"/>
                    <a:pt x="15622" y="16238"/>
                  </a:cubicBezTo>
                  <a:lnTo>
                    <a:pt x="15643" y="16238"/>
                  </a:lnTo>
                  <a:cubicBezTo>
                    <a:pt x="15689" y="16238"/>
                    <a:pt x="15738" y="16232"/>
                    <a:pt x="15787" y="16232"/>
                  </a:cubicBezTo>
                  <a:lnTo>
                    <a:pt x="16153" y="16232"/>
                  </a:lnTo>
                  <a:cubicBezTo>
                    <a:pt x="16208" y="16232"/>
                    <a:pt x="16263" y="16232"/>
                    <a:pt x="16318" y="16235"/>
                  </a:cubicBezTo>
                  <a:lnTo>
                    <a:pt x="16321" y="16235"/>
                  </a:lnTo>
                  <a:cubicBezTo>
                    <a:pt x="17168" y="16278"/>
                    <a:pt x="17788" y="16488"/>
                    <a:pt x="18115" y="16846"/>
                  </a:cubicBezTo>
                  <a:cubicBezTo>
                    <a:pt x="18805" y="17606"/>
                    <a:pt x="19074" y="18562"/>
                    <a:pt x="18839" y="19406"/>
                  </a:cubicBezTo>
                  <a:cubicBezTo>
                    <a:pt x="18667" y="20013"/>
                    <a:pt x="18157" y="20853"/>
                    <a:pt x="16682" y="21409"/>
                  </a:cubicBezTo>
                  <a:lnTo>
                    <a:pt x="16370" y="21526"/>
                  </a:lnTo>
                  <a:lnTo>
                    <a:pt x="16431" y="21855"/>
                  </a:lnTo>
                  <a:cubicBezTo>
                    <a:pt x="16767" y="23618"/>
                    <a:pt x="16932" y="25329"/>
                    <a:pt x="16905" y="26798"/>
                  </a:cubicBezTo>
                  <a:cubicBezTo>
                    <a:pt x="16871" y="28716"/>
                    <a:pt x="16538" y="29981"/>
                    <a:pt x="15943" y="30457"/>
                  </a:cubicBezTo>
                  <a:lnTo>
                    <a:pt x="15384" y="30903"/>
                  </a:lnTo>
                  <a:lnTo>
                    <a:pt x="16056" y="31142"/>
                  </a:lnTo>
                  <a:lnTo>
                    <a:pt x="16270" y="31218"/>
                  </a:lnTo>
                  <a:lnTo>
                    <a:pt x="16346" y="31258"/>
                  </a:lnTo>
                  <a:cubicBezTo>
                    <a:pt x="16025" y="31203"/>
                    <a:pt x="15591" y="31114"/>
                    <a:pt x="15005" y="30974"/>
                  </a:cubicBezTo>
                  <a:cubicBezTo>
                    <a:pt x="14614" y="30879"/>
                    <a:pt x="14131" y="30271"/>
                    <a:pt x="14046" y="29953"/>
                  </a:cubicBezTo>
                  <a:lnTo>
                    <a:pt x="14037" y="29914"/>
                  </a:lnTo>
                  <a:lnTo>
                    <a:pt x="14015" y="29874"/>
                  </a:lnTo>
                  <a:cubicBezTo>
                    <a:pt x="13887" y="29623"/>
                    <a:pt x="13752" y="29342"/>
                    <a:pt x="13609" y="29043"/>
                  </a:cubicBezTo>
                  <a:cubicBezTo>
                    <a:pt x="12931" y="27613"/>
                    <a:pt x="12231" y="26135"/>
                    <a:pt x="11174" y="26074"/>
                  </a:cubicBezTo>
                  <a:cubicBezTo>
                    <a:pt x="11146" y="26072"/>
                    <a:pt x="11119" y="26071"/>
                    <a:pt x="11091" y="26071"/>
                  </a:cubicBezTo>
                  <a:cubicBezTo>
                    <a:pt x="9983" y="26071"/>
                    <a:pt x="9417" y="27442"/>
                    <a:pt x="8865" y="28768"/>
                  </a:cubicBezTo>
                  <a:cubicBezTo>
                    <a:pt x="8569" y="29480"/>
                    <a:pt x="8263" y="30219"/>
                    <a:pt x="7921" y="30570"/>
                  </a:cubicBezTo>
                  <a:cubicBezTo>
                    <a:pt x="7723" y="30787"/>
                    <a:pt x="7515" y="30934"/>
                    <a:pt x="7347" y="30974"/>
                  </a:cubicBezTo>
                  <a:cubicBezTo>
                    <a:pt x="6760" y="31114"/>
                    <a:pt x="6327" y="31203"/>
                    <a:pt x="6009" y="31258"/>
                  </a:cubicBezTo>
                  <a:cubicBezTo>
                    <a:pt x="6042" y="31239"/>
                    <a:pt x="6076" y="31221"/>
                    <a:pt x="6110" y="31206"/>
                  </a:cubicBezTo>
                  <a:lnTo>
                    <a:pt x="6476" y="31010"/>
                  </a:lnTo>
                  <a:lnTo>
                    <a:pt x="6265" y="30653"/>
                  </a:lnTo>
                  <a:cubicBezTo>
                    <a:pt x="4142" y="27033"/>
                    <a:pt x="5865" y="20676"/>
                    <a:pt x="7081" y="17212"/>
                  </a:cubicBezTo>
                  <a:lnTo>
                    <a:pt x="7280" y="16644"/>
                  </a:lnTo>
                  <a:lnTo>
                    <a:pt x="7277" y="16644"/>
                  </a:lnTo>
                  <a:lnTo>
                    <a:pt x="6678" y="16681"/>
                  </a:lnTo>
                  <a:cubicBezTo>
                    <a:pt x="6516" y="16692"/>
                    <a:pt x="6355" y="16697"/>
                    <a:pt x="6193" y="16697"/>
                  </a:cubicBezTo>
                  <a:cubicBezTo>
                    <a:pt x="6000" y="16697"/>
                    <a:pt x="5806" y="16690"/>
                    <a:pt x="5612" y="16675"/>
                  </a:cubicBezTo>
                  <a:cubicBezTo>
                    <a:pt x="4573" y="16589"/>
                    <a:pt x="3672" y="16253"/>
                    <a:pt x="2933" y="15682"/>
                  </a:cubicBezTo>
                  <a:cubicBezTo>
                    <a:pt x="1103" y="14255"/>
                    <a:pt x="898" y="11882"/>
                    <a:pt x="889" y="11775"/>
                  </a:cubicBezTo>
                  <a:cubicBezTo>
                    <a:pt x="886" y="11738"/>
                    <a:pt x="880" y="11705"/>
                    <a:pt x="871" y="11668"/>
                  </a:cubicBezTo>
                  <a:cubicBezTo>
                    <a:pt x="868" y="11650"/>
                    <a:pt x="865" y="11631"/>
                    <a:pt x="865" y="11613"/>
                  </a:cubicBezTo>
                  <a:lnTo>
                    <a:pt x="865" y="11613"/>
                  </a:lnTo>
                  <a:lnTo>
                    <a:pt x="1036" y="11674"/>
                  </a:lnTo>
                  <a:lnTo>
                    <a:pt x="1176" y="11735"/>
                  </a:lnTo>
                  <a:lnTo>
                    <a:pt x="1176" y="11946"/>
                  </a:lnTo>
                  <a:lnTo>
                    <a:pt x="1124" y="11964"/>
                  </a:lnTo>
                  <a:lnTo>
                    <a:pt x="1176" y="12230"/>
                  </a:lnTo>
                  <a:lnTo>
                    <a:pt x="1176" y="12352"/>
                  </a:lnTo>
                  <a:lnTo>
                    <a:pt x="1195" y="12334"/>
                  </a:lnTo>
                  <a:cubicBezTo>
                    <a:pt x="1335" y="13006"/>
                    <a:pt x="1974" y="14671"/>
                    <a:pt x="3058" y="15517"/>
                  </a:cubicBezTo>
                  <a:cubicBezTo>
                    <a:pt x="3886" y="16158"/>
                    <a:pt x="4931" y="16485"/>
                    <a:pt x="6171" y="16488"/>
                  </a:cubicBezTo>
                  <a:cubicBezTo>
                    <a:pt x="6284" y="16488"/>
                    <a:pt x="6403" y="16488"/>
                    <a:pt x="6528" y="16482"/>
                  </a:cubicBezTo>
                  <a:cubicBezTo>
                    <a:pt x="6638" y="16476"/>
                    <a:pt x="6751" y="16470"/>
                    <a:pt x="6876" y="16458"/>
                  </a:cubicBezTo>
                  <a:lnTo>
                    <a:pt x="6901" y="16458"/>
                  </a:lnTo>
                  <a:cubicBezTo>
                    <a:pt x="6965" y="16452"/>
                    <a:pt x="7029" y="16446"/>
                    <a:pt x="7093" y="16436"/>
                  </a:cubicBezTo>
                  <a:lnTo>
                    <a:pt x="7371" y="16406"/>
                  </a:lnTo>
                  <a:lnTo>
                    <a:pt x="7457" y="16180"/>
                  </a:lnTo>
                  <a:cubicBezTo>
                    <a:pt x="7548" y="15942"/>
                    <a:pt x="7631" y="15731"/>
                    <a:pt x="7701" y="15554"/>
                  </a:cubicBezTo>
                  <a:lnTo>
                    <a:pt x="7839" y="15212"/>
                  </a:lnTo>
                  <a:lnTo>
                    <a:pt x="7506" y="15050"/>
                  </a:lnTo>
                  <a:cubicBezTo>
                    <a:pt x="6265" y="14445"/>
                    <a:pt x="5453" y="13531"/>
                    <a:pt x="5089" y="12334"/>
                  </a:cubicBezTo>
                  <a:cubicBezTo>
                    <a:pt x="3504" y="7083"/>
                    <a:pt x="8410" y="5333"/>
                    <a:pt x="8621" y="5262"/>
                  </a:cubicBezTo>
                  <a:lnTo>
                    <a:pt x="8663" y="5244"/>
                  </a:lnTo>
                  <a:cubicBezTo>
                    <a:pt x="9167" y="5003"/>
                    <a:pt x="9705" y="4829"/>
                    <a:pt x="10255" y="4731"/>
                  </a:cubicBezTo>
                  <a:lnTo>
                    <a:pt x="10609" y="4670"/>
                  </a:lnTo>
                  <a:lnTo>
                    <a:pt x="10585" y="4312"/>
                  </a:lnTo>
                  <a:cubicBezTo>
                    <a:pt x="10435" y="2055"/>
                    <a:pt x="10683" y="1013"/>
                    <a:pt x="10936" y="809"/>
                  </a:cubicBezTo>
                  <a:cubicBezTo>
                    <a:pt x="10950" y="799"/>
                    <a:pt x="10962" y="789"/>
                    <a:pt x="10989" y="789"/>
                  </a:cubicBezTo>
                  <a:close/>
                  <a:moveTo>
                    <a:pt x="10990" y="0"/>
                  </a:moveTo>
                  <a:cubicBezTo>
                    <a:pt x="10790" y="0"/>
                    <a:pt x="10602" y="65"/>
                    <a:pt x="10441" y="195"/>
                  </a:cubicBezTo>
                  <a:cubicBezTo>
                    <a:pt x="10230" y="363"/>
                    <a:pt x="9610" y="861"/>
                    <a:pt x="9772" y="4022"/>
                  </a:cubicBezTo>
                  <a:cubicBezTo>
                    <a:pt x="9277" y="4138"/>
                    <a:pt x="8798" y="4306"/>
                    <a:pt x="8340" y="4523"/>
                  </a:cubicBezTo>
                  <a:cubicBezTo>
                    <a:pt x="7915" y="4679"/>
                    <a:pt x="2578" y="6781"/>
                    <a:pt x="4332" y="12569"/>
                  </a:cubicBezTo>
                  <a:cubicBezTo>
                    <a:pt x="4720" y="13855"/>
                    <a:pt x="5581" y="14897"/>
                    <a:pt x="6831" y="15596"/>
                  </a:cubicBezTo>
                  <a:lnTo>
                    <a:pt x="6803" y="15673"/>
                  </a:lnTo>
                  <a:lnTo>
                    <a:pt x="6797" y="15673"/>
                  </a:lnTo>
                  <a:cubicBezTo>
                    <a:pt x="6696" y="15682"/>
                    <a:pt x="6592" y="15688"/>
                    <a:pt x="6485" y="15694"/>
                  </a:cubicBezTo>
                  <a:cubicBezTo>
                    <a:pt x="6382" y="15700"/>
                    <a:pt x="6275" y="15700"/>
                    <a:pt x="6174" y="15700"/>
                  </a:cubicBezTo>
                  <a:cubicBezTo>
                    <a:pt x="5114" y="15694"/>
                    <a:pt x="4231" y="15425"/>
                    <a:pt x="3547" y="14894"/>
                  </a:cubicBezTo>
                  <a:cubicBezTo>
                    <a:pt x="2753" y="14277"/>
                    <a:pt x="2230" y="13058"/>
                    <a:pt x="2041" y="12426"/>
                  </a:cubicBezTo>
                  <a:cubicBezTo>
                    <a:pt x="2166" y="12313"/>
                    <a:pt x="2276" y="12123"/>
                    <a:pt x="2282" y="11802"/>
                  </a:cubicBezTo>
                  <a:cubicBezTo>
                    <a:pt x="2285" y="11622"/>
                    <a:pt x="2163" y="11314"/>
                    <a:pt x="1964" y="11137"/>
                  </a:cubicBezTo>
                  <a:cubicBezTo>
                    <a:pt x="1937" y="10972"/>
                    <a:pt x="1848" y="10776"/>
                    <a:pt x="1567" y="10660"/>
                  </a:cubicBezTo>
                  <a:cubicBezTo>
                    <a:pt x="1504" y="10635"/>
                    <a:pt x="1436" y="10623"/>
                    <a:pt x="1367" y="10623"/>
                  </a:cubicBezTo>
                  <a:cubicBezTo>
                    <a:pt x="1360" y="10623"/>
                    <a:pt x="1352" y="10623"/>
                    <a:pt x="1344" y="10623"/>
                  </a:cubicBezTo>
                  <a:cubicBezTo>
                    <a:pt x="1280" y="10571"/>
                    <a:pt x="1201" y="10538"/>
                    <a:pt x="1118" y="10520"/>
                  </a:cubicBezTo>
                  <a:cubicBezTo>
                    <a:pt x="1080" y="10511"/>
                    <a:pt x="1041" y="10506"/>
                    <a:pt x="1002" y="10506"/>
                  </a:cubicBezTo>
                  <a:cubicBezTo>
                    <a:pt x="866" y="10506"/>
                    <a:pt x="734" y="10560"/>
                    <a:pt x="639" y="10660"/>
                  </a:cubicBezTo>
                  <a:cubicBezTo>
                    <a:pt x="608" y="10663"/>
                    <a:pt x="578" y="10666"/>
                    <a:pt x="547" y="10672"/>
                  </a:cubicBezTo>
                  <a:cubicBezTo>
                    <a:pt x="0" y="10767"/>
                    <a:pt x="46" y="11360"/>
                    <a:pt x="80" y="11729"/>
                  </a:cubicBezTo>
                  <a:cubicBezTo>
                    <a:pt x="80" y="11778"/>
                    <a:pt x="89" y="11824"/>
                    <a:pt x="101" y="11867"/>
                  </a:cubicBezTo>
                  <a:cubicBezTo>
                    <a:pt x="132" y="12197"/>
                    <a:pt x="434" y="14744"/>
                    <a:pt x="2447" y="16308"/>
                  </a:cubicBezTo>
                  <a:cubicBezTo>
                    <a:pt x="3309" y="16980"/>
                    <a:pt x="4350" y="17368"/>
                    <a:pt x="5548" y="17469"/>
                  </a:cubicBezTo>
                  <a:cubicBezTo>
                    <a:pt x="5740" y="17484"/>
                    <a:pt x="5939" y="17493"/>
                    <a:pt x="6143" y="17493"/>
                  </a:cubicBezTo>
                  <a:cubicBezTo>
                    <a:pt x="4943" y="21067"/>
                    <a:pt x="3498" y="26963"/>
                    <a:pt x="5386" y="30696"/>
                  </a:cubicBezTo>
                  <a:cubicBezTo>
                    <a:pt x="4509" y="31218"/>
                    <a:pt x="4466" y="31530"/>
                    <a:pt x="4564" y="31786"/>
                  </a:cubicBezTo>
                  <a:cubicBezTo>
                    <a:pt x="4646" y="32006"/>
                    <a:pt x="4808" y="32137"/>
                    <a:pt x="5264" y="32137"/>
                  </a:cubicBezTo>
                  <a:lnTo>
                    <a:pt x="5267" y="32137"/>
                  </a:lnTo>
                  <a:cubicBezTo>
                    <a:pt x="5697" y="32137"/>
                    <a:pt x="6394" y="32018"/>
                    <a:pt x="7533" y="31743"/>
                  </a:cubicBezTo>
                  <a:cubicBezTo>
                    <a:pt x="7946" y="31646"/>
                    <a:pt x="8291" y="31340"/>
                    <a:pt x="8498" y="31114"/>
                  </a:cubicBezTo>
                  <a:cubicBezTo>
                    <a:pt x="8938" y="30662"/>
                    <a:pt x="9259" y="29889"/>
                    <a:pt x="9598" y="29071"/>
                  </a:cubicBezTo>
                  <a:cubicBezTo>
                    <a:pt x="10008" y="28085"/>
                    <a:pt x="10525" y="26864"/>
                    <a:pt x="11102" y="26864"/>
                  </a:cubicBezTo>
                  <a:cubicBezTo>
                    <a:pt x="11110" y="26864"/>
                    <a:pt x="11118" y="26865"/>
                    <a:pt x="11125" y="26865"/>
                  </a:cubicBezTo>
                  <a:cubicBezTo>
                    <a:pt x="11715" y="26899"/>
                    <a:pt x="12424" y="28392"/>
                    <a:pt x="12891" y="29382"/>
                  </a:cubicBezTo>
                  <a:cubicBezTo>
                    <a:pt x="13032" y="29672"/>
                    <a:pt x="13163" y="29950"/>
                    <a:pt x="13291" y="30204"/>
                  </a:cubicBezTo>
                  <a:cubicBezTo>
                    <a:pt x="13459" y="30735"/>
                    <a:pt x="14110" y="31572"/>
                    <a:pt x="14819" y="31743"/>
                  </a:cubicBezTo>
                  <a:cubicBezTo>
                    <a:pt x="15958" y="32017"/>
                    <a:pt x="16653" y="32135"/>
                    <a:pt x="17086" y="32135"/>
                  </a:cubicBezTo>
                  <a:cubicBezTo>
                    <a:pt x="17541" y="32135"/>
                    <a:pt x="17705" y="32004"/>
                    <a:pt x="17788" y="31786"/>
                  </a:cubicBezTo>
                  <a:cubicBezTo>
                    <a:pt x="17889" y="31517"/>
                    <a:pt x="17837" y="31190"/>
                    <a:pt x="16853" y="30631"/>
                  </a:cubicBezTo>
                  <a:cubicBezTo>
                    <a:pt x="17391" y="29874"/>
                    <a:pt x="17669" y="28615"/>
                    <a:pt x="17699" y="26813"/>
                  </a:cubicBezTo>
                  <a:cubicBezTo>
                    <a:pt x="17727" y="25380"/>
                    <a:pt x="17577" y="23731"/>
                    <a:pt x="17271" y="22026"/>
                  </a:cubicBezTo>
                  <a:cubicBezTo>
                    <a:pt x="18823" y="21351"/>
                    <a:pt x="19398" y="20359"/>
                    <a:pt x="19602" y="19619"/>
                  </a:cubicBezTo>
                  <a:cubicBezTo>
                    <a:pt x="19914" y="18514"/>
                    <a:pt x="19578" y="17276"/>
                    <a:pt x="18704" y="16314"/>
                  </a:cubicBezTo>
                  <a:cubicBezTo>
                    <a:pt x="18228" y="15792"/>
                    <a:pt x="17443" y="15499"/>
                    <a:pt x="16373" y="15447"/>
                  </a:cubicBezTo>
                  <a:lnTo>
                    <a:pt x="16346" y="15447"/>
                  </a:lnTo>
                  <a:cubicBezTo>
                    <a:pt x="16288" y="15444"/>
                    <a:pt x="16227" y="15441"/>
                    <a:pt x="16166" y="15441"/>
                  </a:cubicBezTo>
                  <a:lnTo>
                    <a:pt x="15949" y="15441"/>
                  </a:lnTo>
                  <a:cubicBezTo>
                    <a:pt x="15897" y="15441"/>
                    <a:pt x="15845" y="15444"/>
                    <a:pt x="15793" y="15444"/>
                  </a:cubicBezTo>
                  <a:lnTo>
                    <a:pt x="15762" y="15444"/>
                  </a:lnTo>
                  <a:lnTo>
                    <a:pt x="15698" y="15447"/>
                  </a:lnTo>
                  <a:cubicBezTo>
                    <a:pt x="15970" y="15273"/>
                    <a:pt x="16212" y="15056"/>
                    <a:pt x="16416" y="14808"/>
                  </a:cubicBezTo>
                  <a:cubicBezTo>
                    <a:pt x="17507" y="13452"/>
                    <a:pt x="18402" y="11082"/>
                    <a:pt x="17944" y="8843"/>
                  </a:cubicBezTo>
                  <a:cubicBezTo>
                    <a:pt x="17611" y="7217"/>
                    <a:pt x="16606" y="5873"/>
                    <a:pt x="15026" y="4936"/>
                  </a:cubicBezTo>
                  <a:cubicBezTo>
                    <a:pt x="15158" y="4661"/>
                    <a:pt x="15277" y="4395"/>
                    <a:pt x="15381" y="4138"/>
                  </a:cubicBezTo>
                  <a:lnTo>
                    <a:pt x="15387" y="4126"/>
                  </a:lnTo>
                  <a:cubicBezTo>
                    <a:pt x="16071" y="2437"/>
                    <a:pt x="16065" y="1374"/>
                    <a:pt x="15368" y="879"/>
                  </a:cubicBezTo>
                  <a:cubicBezTo>
                    <a:pt x="15198" y="756"/>
                    <a:pt x="15015" y="695"/>
                    <a:pt x="14830" y="695"/>
                  </a:cubicBezTo>
                  <a:cubicBezTo>
                    <a:pt x="14739" y="695"/>
                    <a:pt x="14647" y="709"/>
                    <a:pt x="14556" y="738"/>
                  </a:cubicBezTo>
                  <a:cubicBezTo>
                    <a:pt x="14168" y="867"/>
                    <a:pt x="13569" y="1288"/>
                    <a:pt x="12845" y="3494"/>
                  </a:cubicBezTo>
                  <a:lnTo>
                    <a:pt x="12839" y="3515"/>
                  </a:lnTo>
                  <a:cubicBezTo>
                    <a:pt x="12818" y="3573"/>
                    <a:pt x="12799" y="3631"/>
                    <a:pt x="12781" y="3692"/>
                  </a:cubicBezTo>
                  <a:lnTo>
                    <a:pt x="12772" y="3714"/>
                  </a:lnTo>
                  <a:cubicBezTo>
                    <a:pt x="12754" y="3772"/>
                    <a:pt x="12738" y="3830"/>
                    <a:pt x="12720" y="3888"/>
                  </a:cubicBezTo>
                  <a:lnTo>
                    <a:pt x="12714" y="3906"/>
                  </a:lnTo>
                  <a:cubicBezTo>
                    <a:pt x="12705" y="3940"/>
                    <a:pt x="12693" y="3973"/>
                    <a:pt x="12683" y="4007"/>
                  </a:cubicBezTo>
                  <a:cubicBezTo>
                    <a:pt x="12552" y="3979"/>
                    <a:pt x="12424" y="3955"/>
                    <a:pt x="12292" y="3937"/>
                  </a:cubicBezTo>
                  <a:cubicBezTo>
                    <a:pt x="12546" y="1621"/>
                    <a:pt x="12204" y="314"/>
                    <a:pt x="11275" y="42"/>
                  </a:cubicBezTo>
                  <a:cubicBezTo>
                    <a:pt x="11179" y="14"/>
                    <a:pt x="11083" y="0"/>
                    <a:pt x="109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1" name="Google Shape;11721;p63"/>
            <p:cNvSpPr/>
            <p:nvPr/>
          </p:nvSpPr>
          <p:spPr>
            <a:xfrm>
              <a:off x="5877825" y="2385925"/>
              <a:ext cx="194300" cy="154850"/>
            </a:xfrm>
            <a:custGeom>
              <a:avLst/>
              <a:gdLst/>
              <a:ahLst/>
              <a:cxnLst/>
              <a:rect l="l" t="t" r="r" b="b"/>
              <a:pathLst>
                <a:path w="7772" h="6194" extrusionOk="0">
                  <a:moveTo>
                    <a:pt x="569" y="0"/>
                  </a:moveTo>
                  <a:cubicBezTo>
                    <a:pt x="435" y="0"/>
                    <a:pt x="366" y="255"/>
                    <a:pt x="349" y="325"/>
                  </a:cubicBezTo>
                  <a:lnTo>
                    <a:pt x="349" y="325"/>
                  </a:lnTo>
                  <a:cubicBezTo>
                    <a:pt x="358" y="278"/>
                    <a:pt x="367" y="155"/>
                    <a:pt x="231" y="155"/>
                  </a:cubicBezTo>
                  <a:cubicBezTo>
                    <a:pt x="216" y="155"/>
                    <a:pt x="199" y="156"/>
                    <a:pt x="180" y="159"/>
                  </a:cubicBezTo>
                  <a:cubicBezTo>
                    <a:pt x="25" y="187"/>
                    <a:pt x="0" y="361"/>
                    <a:pt x="43" y="810"/>
                  </a:cubicBezTo>
                  <a:cubicBezTo>
                    <a:pt x="46" y="840"/>
                    <a:pt x="52" y="871"/>
                    <a:pt x="61" y="902"/>
                  </a:cubicBezTo>
                  <a:cubicBezTo>
                    <a:pt x="67" y="1008"/>
                    <a:pt x="284" y="3559"/>
                    <a:pt x="2254" y="5093"/>
                  </a:cubicBezTo>
                  <a:cubicBezTo>
                    <a:pt x="3058" y="5716"/>
                    <a:pt x="4026" y="6076"/>
                    <a:pt x="5147" y="6168"/>
                  </a:cubicBezTo>
                  <a:cubicBezTo>
                    <a:pt x="5346" y="6185"/>
                    <a:pt x="5549" y="6194"/>
                    <a:pt x="5757" y="6194"/>
                  </a:cubicBezTo>
                  <a:cubicBezTo>
                    <a:pt x="6251" y="6194"/>
                    <a:pt x="6771" y="6145"/>
                    <a:pt x="7316" y="6049"/>
                  </a:cubicBezTo>
                  <a:cubicBezTo>
                    <a:pt x="7588" y="6003"/>
                    <a:pt x="7771" y="5743"/>
                    <a:pt x="7722" y="5474"/>
                  </a:cubicBezTo>
                  <a:cubicBezTo>
                    <a:pt x="7681" y="5231"/>
                    <a:pt x="7468" y="5058"/>
                    <a:pt x="7229" y="5058"/>
                  </a:cubicBezTo>
                  <a:cubicBezTo>
                    <a:pt x="7201" y="5058"/>
                    <a:pt x="7173" y="5060"/>
                    <a:pt x="7145" y="5065"/>
                  </a:cubicBezTo>
                  <a:cubicBezTo>
                    <a:pt x="6655" y="5151"/>
                    <a:pt x="6191" y="5193"/>
                    <a:pt x="5754" y="5193"/>
                  </a:cubicBezTo>
                  <a:cubicBezTo>
                    <a:pt x="4599" y="5193"/>
                    <a:pt x="3631" y="4895"/>
                    <a:pt x="2868" y="4301"/>
                  </a:cubicBezTo>
                  <a:cubicBezTo>
                    <a:pt x="1851" y="3510"/>
                    <a:pt x="1249" y="1867"/>
                    <a:pt x="1146" y="1323"/>
                  </a:cubicBezTo>
                  <a:cubicBezTo>
                    <a:pt x="1301" y="1274"/>
                    <a:pt x="1445" y="1231"/>
                    <a:pt x="1451" y="892"/>
                  </a:cubicBezTo>
                  <a:cubicBezTo>
                    <a:pt x="1454" y="778"/>
                    <a:pt x="1299" y="490"/>
                    <a:pt x="1186" y="490"/>
                  </a:cubicBezTo>
                  <a:cubicBezTo>
                    <a:pt x="1170" y="490"/>
                    <a:pt x="1154" y="496"/>
                    <a:pt x="1139" y="511"/>
                  </a:cubicBezTo>
                  <a:cubicBezTo>
                    <a:pt x="1139" y="324"/>
                    <a:pt x="1182" y="205"/>
                    <a:pt x="984" y="123"/>
                  </a:cubicBezTo>
                  <a:cubicBezTo>
                    <a:pt x="972" y="118"/>
                    <a:pt x="960" y="115"/>
                    <a:pt x="949" y="115"/>
                  </a:cubicBezTo>
                  <a:cubicBezTo>
                    <a:pt x="849" y="115"/>
                    <a:pt x="771" y="294"/>
                    <a:pt x="752" y="404"/>
                  </a:cubicBezTo>
                  <a:lnTo>
                    <a:pt x="748" y="404"/>
                  </a:lnTo>
                  <a:cubicBezTo>
                    <a:pt x="748" y="266"/>
                    <a:pt x="755" y="40"/>
                    <a:pt x="596" y="3"/>
                  </a:cubicBezTo>
                  <a:cubicBezTo>
                    <a:pt x="587" y="1"/>
                    <a:pt x="578" y="0"/>
                    <a:pt x="569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2" name="Google Shape;11722;p63"/>
            <p:cNvSpPr/>
            <p:nvPr/>
          </p:nvSpPr>
          <p:spPr>
            <a:xfrm>
              <a:off x="6021700" y="2514425"/>
              <a:ext cx="21950" cy="1350"/>
            </a:xfrm>
            <a:custGeom>
              <a:avLst/>
              <a:gdLst/>
              <a:ahLst/>
              <a:cxnLst/>
              <a:rect l="l" t="t" r="r" b="b"/>
              <a:pathLst>
                <a:path w="878" h="54" extrusionOk="0">
                  <a:moveTo>
                    <a:pt x="877" y="1"/>
                  </a:moveTo>
                  <a:lnTo>
                    <a:pt x="877" y="1"/>
                  </a:lnTo>
                  <a:cubicBezTo>
                    <a:pt x="587" y="36"/>
                    <a:pt x="294" y="53"/>
                    <a:pt x="0" y="53"/>
                  </a:cubicBezTo>
                  <a:lnTo>
                    <a:pt x="3" y="53"/>
                  </a:lnTo>
                  <a:cubicBezTo>
                    <a:pt x="294" y="53"/>
                    <a:pt x="587" y="36"/>
                    <a:pt x="877" y="1"/>
                  </a:cubicBezTo>
                  <a:close/>
                </a:path>
              </a:pathLst>
            </a:custGeom>
            <a:solidFill>
              <a:srgbClr val="C4B7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3" name="Google Shape;11723;p63"/>
            <p:cNvSpPr/>
            <p:nvPr/>
          </p:nvSpPr>
          <p:spPr>
            <a:xfrm>
              <a:off x="6007250" y="2514375"/>
              <a:ext cx="36850" cy="26375"/>
            </a:xfrm>
            <a:custGeom>
              <a:avLst/>
              <a:gdLst/>
              <a:ahLst/>
              <a:cxnLst/>
              <a:rect l="l" t="t" r="r" b="b"/>
              <a:pathLst>
                <a:path w="1474" h="1055" extrusionOk="0">
                  <a:moveTo>
                    <a:pt x="1473" y="0"/>
                  </a:moveTo>
                  <a:lnTo>
                    <a:pt x="1473" y="0"/>
                  </a:lnTo>
                  <a:cubicBezTo>
                    <a:pt x="1177" y="37"/>
                    <a:pt x="877" y="55"/>
                    <a:pt x="578" y="58"/>
                  </a:cubicBezTo>
                  <a:lnTo>
                    <a:pt x="560" y="58"/>
                  </a:lnTo>
                  <a:cubicBezTo>
                    <a:pt x="404" y="370"/>
                    <a:pt x="190" y="697"/>
                    <a:pt x="1" y="1033"/>
                  </a:cubicBezTo>
                  <a:cubicBezTo>
                    <a:pt x="190" y="1048"/>
                    <a:pt x="380" y="1054"/>
                    <a:pt x="578" y="1054"/>
                  </a:cubicBezTo>
                  <a:cubicBezTo>
                    <a:pt x="746" y="1054"/>
                    <a:pt x="917" y="1048"/>
                    <a:pt x="1094" y="1039"/>
                  </a:cubicBezTo>
                  <a:cubicBezTo>
                    <a:pt x="1229" y="651"/>
                    <a:pt x="1357" y="303"/>
                    <a:pt x="1473" y="0"/>
                  </a:cubicBezTo>
                  <a:close/>
                </a:path>
              </a:pathLst>
            </a:custGeom>
            <a:solidFill>
              <a:srgbClr val="C43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4" name="Google Shape;11724;p63"/>
            <p:cNvSpPr/>
            <p:nvPr/>
          </p:nvSpPr>
          <p:spPr>
            <a:xfrm>
              <a:off x="6211850" y="2509175"/>
              <a:ext cx="142450" cy="154225"/>
            </a:xfrm>
            <a:custGeom>
              <a:avLst/>
              <a:gdLst/>
              <a:ahLst/>
              <a:cxnLst/>
              <a:rect l="l" t="t" r="r" b="b"/>
              <a:pathLst>
                <a:path w="5698" h="6169" extrusionOk="0">
                  <a:moveTo>
                    <a:pt x="2224" y="0"/>
                  </a:moveTo>
                  <a:cubicBezTo>
                    <a:pt x="1353" y="0"/>
                    <a:pt x="577" y="154"/>
                    <a:pt x="419" y="187"/>
                  </a:cubicBezTo>
                  <a:cubicBezTo>
                    <a:pt x="162" y="245"/>
                    <a:pt x="0" y="496"/>
                    <a:pt x="52" y="752"/>
                  </a:cubicBezTo>
                  <a:cubicBezTo>
                    <a:pt x="95" y="978"/>
                    <a:pt x="294" y="1137"/>
                    <a:pt x="516" y="1137"/>
                  </a:cubicBezTo>
                  <a:cubicBezTo>
                    <a:pt x="546" y="1137"/>
                    <a:pt x="577" y="1134"/>
                    <a:pt x="608" y="1128"/>
                  </a:cubicBezTo>
                  <a:cubicBezTo>
                    <a:pt x="1053" y="1035"/>
                    <a:pt x="1654" y="962"/>
                    <a:pt x="2232" y="962"/>
                  </a:cubicBezTo>
                  <a:cubicBezTo>
                    <a:pt x="2948" y="962"/>
                    <a:pt x="3628" y="1075"/>
                    <a:pt x="3926" y="1403"/>
                  </a:cubicBezTo>
                  <a:cubicBezTo>
                    <a:pt x="4481" y="2014"/>
                    <a:pt x="4701" y="2765"/>
                    <a:pt x="4521" y="3416"/>
                  </a:cubicBezTo>
                  <a:cubicBezTo>
                    <a:pt x="4292" y="4231"/>
                    <a:pt x="3473" y="4858"/>
                    <a:pt x="2148" y="5224"/>
                  </a:cubicBezTo>
                  <a:cubicBezTo>
                    <a:pt x="1894" y="5297"/>
                    <a:pt x="1748" y="5560"/>
                    <a:pt x="1818" y="5814"/>
                  </a:cubicBezTo>
                  <a:cubicBezTo>
                    <a:pt x="1870" y="6021"/>
                    <a:pt x="2056" y="6168"/>
                    <a:pt x="2270" y="6168"/>
                  </a:cubicBezTo>
                  <a:cubicBezTo>
                    <a:pt x="2310" y="6168"/>
                    <a:pt x="2352" y="6162"/>
                    <a:pt x="2392" y="6153"/>
                  </a:cubicBezTo>
                  <a:cubicBezTo>
                    <a:pt x="4488" y="5572"/>
                    <a:pt x="5196" y="4488"/>
                    <a:pt x="5422" y="3678"/>
                  </a:cubicBezTo>
                  <a:cubicBezTo>
                    <a:pt x="5697" y="2704"/>
                    <a:pt x="5392" y="1607"/>
                    <a:pt x="4613" y="746"/>
                  </a:cubicBezTo>
                  <a:cubicBezTo>
                    <a:pt x="4076" y="156"/>
                    <a:pt x="3102" y="0"/>
                    <a:pt x="2224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5" name="Google Shape;11725;p63"/>
            <p:cNvSpPr/>
            <p:nvPr/>
          </p:nvSpPr>
          <p:spPr>
            <a:xfrm>
              <a:off x="6251025" y="2533150"/>
              <a:ext cx="28200" cy="800"/>
            </a:xfrm>
            <a:custGeom>
              <a:avLst/>
              <a:gdLst/>
              <a:ahLst/>
              <a:cxnLst/>
              <a:rect l="l" t="t" r="r" b="b"/>
              <a:pathLst>
                <a:path w="1128" h="32" extrusionOk="0">
                  <a:moveTo>
                    <a:pt x="666" y="1"/>
                  </a:moveTo>
                  <a:cubicBezTo>
                    <a:pt x="666" y="1"/>
                    <a:pt x="665" y="1"/>
                    <a:pt x="665" y="1"/>
                  </a:cubicBezTo>
                  <a:lnTo>
                    <a:pt x="665" y="1"/>
                  </a:lnTo>
                  <a:cubicBezTo>
                    <a:pt x="823" y="1"/>
                    <a:pt x="978" y="7"/>
                    <a:pt x="1127" y="19"/>
                  </a:cubicBezTo>
                  <a:cubicBezTo>
                    <a:pt x="978" y="7"/>
                    <a:pt x="822" y="1"/>
                    <a:pt x="666" y="1"/>
                  </a:cubicBezTo>
                  <a:close/>
                  <a:moveTo>
                    <a:pt x="663" y="1"/>
                  </a:moveTo>
                  <a:cubicBezTo>
                    <a:pt x="443" y="1"/>
                    <a:pt x="217" y="13"/>
                    <a:pt x="0" y="31"/>
                  </a:cubicBezTo>
                  <a:cubicBezTo>
                    <a:pt x="217" y="13"/>
                    <a:pt x="442" y="1"/>
                    <a:pt x="665" y="1"/>
                  </a:cubicBezTo>
                  <a:lnTo>
                    <a:pt x="665" y="1"/>
                  </a:lnTo>
                  <a:cubicBezTo>
                    <a:pt x="664" y="1"/>
                    <a:pt x="664" y="1"/>
                    <a:pt x="663" y="1"/>
                  </a:cubicBezTo>
                  <a:close/>
                </a:path>
              </a:pathLst>
            </a:custGeom>
            <a:solidFill>
              <a:srgbClr val="C4B7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6" name="Google Shape;11726;p63"/>
            <p:cNvSpPr/>
            <p:nvPr/>
          </p:nvSpPr>
          <p:spPr>
            <a:xfrm>
              <a:off x="6239325" y="2509175"/>
              <a:ext cx="39900" cy="24775"/>
            </a:xfrm>
            <a:custGeom>
              <a:avLst/>
              <a:gdLst/>
              <a:ahLst/>
              <a:cxnLst/>
              <a:rect l="l" t="t" r="r" b="b"/>
              <a:pathLst>
                <a:path w="1596" h="991" extrusionOk="0">
                  <a:moveTo>
                    <a:pt x="1122" y="1"/>
                  </a:moveTo>
                  <a:cubicBezTo>
                    <a:pt x="746" y="1"/>
                    <a:pt x="374" y="28"/>
                    <a:pt x="1" y="74"/>
                  </a:cubicBezTo>
                  <a:cubicBezTo>
                    <a:pt x="175" y="370"/>
                    <a:pt x="331" y="679"/>
                    <a:pt x="468" y="990"/>
                  </a:cubicBezTo>
                  <a:cubicBezTo>
                    <a:pt x="685" y="972"/>
                    <a:pt x="911" y="963"/>
                    <a:pt x="1134" y="963"/>
                  </a:cubicBezTo>
                  <a:cubicBezTo>
                    <a:pt x="1290" y="963"/>
                    <a:pt x="1446" y="969"/>
                    <a:pt x="1595" y="978"/>
                  </a:cubicBezTo>
                  <a:cubicBezTo>
                    <a:pt x="1568" y="651"/>
                    <a:pt x="1516" y="328"/>
                    <a:pt x="1443" y="10"/>
                  </a:cubicBezTo>
                  <a:cubicBezTo>
                    <a:pt x="1333" y="4"/>
                    <a:pt x="1226" y="1"/>
                    <a:pt x="1122" y="1"/>
                  </a:cubicBezTo>
                  <a:close/>
                </a:path>
              </a:pathLst>
            </a:custGeom>
            <a:solidFill>
              <a:srgbClr val="C43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7" name="Google Shape;11727;p63"/>
            <p:cNvSpPr/>
            <p:nvPr/>
          </p:nvSpPr>
          <p:spPr>
            <a:xfrm>
              <a:off x="6282550" y="2629675"/>
              <a:ext cx="9650" cy="4400"/>
            </a:xfrm>
            <a:custGeom>
              <a:avLst/>
              <a:gdLst/>
              <a:ahLst/>
              <a:cxnLst/>
              <a:rect l="l" t="t" r="r" b="b"/>
              <a:pathLst>
                <a:path w="386" h="176" extrusionOk="0">
                  <a:moveTo>
                    <a:pt x="386" y="1"/>
                  </a:moveTo>
                  <a:cubicBezTo>
                    <a:pt x="264" y="62"/>
                    <a:pt x="135" y="120"/>
                    <a:pt x="1" y="175"/>
                  </a:cubicBezTo>
                  <a:lnTo>
                    <a:pt x="1" y="175"/>
                  </a:lnTo>
                  <a:cubicBezTo>
                    <a:pt x="135" y="120"/>
                    <a:pt x="264" y="62"/>
                    <a:pt x="386" y="1"/>
                  </a:cubicBezTo>
                  <a:lnTo>
                    <a:pt x="386" y="1"/>
                  </a:lnTo>
                </a:path>
              </a:pathLst>
            </a:custGeom>
            <a:solidFill>
              <a:srgbClr val="C4B7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8" name="Google Shape;11728;p63"/>
            <p:cNvSpPr/>
            <p:nvPr/>
          </p:nvSpPr>
          <p:spPr>
            <a:xfrm>
              <a:off x="6282550" y="2629675"/>
              <a:ext cx="25850" cy="28150"/>
            </a:xfrm>
            <a:custGeom>
              <a:avLst/>
              <a:gdLst/>
              <a:ahLst/>
              <a:cxnLst/>
              <a:rect l="l" t="t" r="r" b="b"/>
              <a:pathLst>
                <a:path w="1034" h="1126" extrusionOk="0">
                  <a:moveTo>
                    <a:pt x="386" y="1"/>
                  </a:moveTo>
                  <a:cubicBezTo>
                    <a:pt x="264" y="62"/>
                    <a:pt x="135" y="120"/>
                    <a:pt x="1" y="175"/>
                  </a:cubicBezTo>
                  <a:cubicBezTo>
                    <a:pt x="71" y="490"/>
                    <a:pt x="135" y="804"/>
                    <a:pt x="196" y="1125"/>
                  </a:cubicBezTo>
                  <a:cubicBezTo>
                    <a:pt x="487" y="1018"/>
                    <a:pt x="765" y="887"/>
                    <a:pt x="1033" y="731"/>
                  </a:cubicBezTo>
                  <a:cubicBezTo>
                    <a:pt x="829" y="477"/>
                    <a:pt x="615" y="233"/>
                    <a:pt x="386" y="1"/>
                  </a:cubicBezTo>
                  <a:close/>
                </a:path>
              </a:pathLst>
            </a:custGeom>
            <a:solidFill>
              <a:srgbClr val="C43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9" name="Google Shape;11729;p63"/>
            <p:cNvSpPr/>
            <p:nvPr/>
          </p:nvSpPr>
          <p:spPr>
            <a:xfrm>
              <a:off x="5937075" y="2476675"/>
              <a:ext cx="364525" cy="419175"/>
            </a:xfrm>
            <a:custGeom>
              <a:avLst/>
              <a:gdLst/>
              <a:ahLst/>
              <a:cxnLst/>
              <a:rect l="l" t="t" r="r" b="b"/>
              <a:pathLst>
                <a:path w="14581" h="16767" extrusionOk="0">
                  <a:moveTo>
                    <a:pt x="8375" y="1"/>
                  </a:moveTo>
                  <a:cubicBezTo>
                    <a:pt x="6615" y="1"/>
                    <a:pt x="4802" y="219"/>
                    <a:pt x="4802" y="219"/>
                  </a:cubicBezTo>
                  <a:cubicBezTo>
                    <a:pt x="4802" y="219"/>
                    <a:pt x="1" y="11008"/>
                    <a:pt x="3116" y="16317"/>
                  </a:cubicBezTo>
                  <a:cubicBezTo>
                    <a:pt x="3116" y="16317"/>
                    <a:pt x="3678" y="16767"/>
                    <a:pt x="4353" y="16767"/>
                  </a:cubicBezTo>
                  <a:cubicBezTo>
                    <a:pt x="4690" y="16767"/>
                    <a:pt x="5055" y="16654"/>
                    <a:pt x="5392" y="16317"/>
                  </a:cubicBezTo>
                  <a:cubicBezTo>
                    <a:pt x="6394" y="15318"/>
                    <a:pt x="6898" y="11933"/>
                    <a:pt x="8293" y="11933"/>
                  </a:cubicBezTo>
                  <a:cubicBezTo>
                    <a:pt x="8309" y="11933"/>
                    <a:pt x="8326" y="11933"/>
                    <a:pt x="8343" y="11934"/>
                  </a:cubicBezTo>
                  <a:cubicBezTo>
                    <a:pt x="9775" y="12019"/>
                    <a:pt x="10796" y="16348"/>
                    <a:pt x="11630" y="16485"/>
                  </a:cubicBezTo>
                  <a:cubicBezTo>
                    <a:pt x="11847" y="16522"/>
                    <a:pt x="12100" y="16567"/>
                    <a:pt x="12364" y="16567"/>
                  </a:cubicBezTo>
                  <a:cubicBezTo>
                    <a:pt x="13326" y="16567"/>
                    <a:pt x="14430" y="15976"/>
                    <a:pt x="14495" y="12273"/>
                  </a:cubicBezTo>
                  <a:cubicBezTo>
                    <a:pt x="14581" y="7551"/>
                    <a:pt x="12726" y="1148"/>
                    <a:pt x="11208" y="387"/>
                  </a:cubicBezTo>
                  <a:cubicBezTo>
                    <a:pt x="10615" y="91"/>
                    <a:pt x="9506" y="1"/>
                    <a:pt x="8375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0" name="Google Shape;11730;p63"/>
            <p:cNvSpPr/>
            <p:nvPr/>
          </p:nvSpPr>
          <p:spPr>
            <a:xfrm>
              <a:off x="6057125" y="2476650"/>
              <a:ext cx="160550" cy="9950"/>
            </a:xfrm>
            <a:custGeom>
              <a:avLst/>
              <a:gdLst/>
              <a:ahLst/>
              <a:cxnLst/>
              <a:rect l="l" t="t" r="r" b="b"/>
              <a:pathLst>
                <a:path w="6422" h="398" extrusionOk="0">
                  <a:moveTo>
                    <a:pt x="6421" y="397"/>
                  </a:moveTo>
                  <a:lnTo>
                    <a:pt x="6421" y="397"/>
                  </a:lnTo>
                  <a:close/>
                  <a:moveTo>
                    <a:pt x="6418" y="394"/>
                  </a:moveTo>
                  <a:lnTo>
                    <a:pt x="6418" y="394"/>
                  </a:lnTo>
                  <a:close/>
                  <a:moveTo>
                    <a:pt x="6412" y="391"/>
                  </a:moveTo>
                  <a:lnTo>
                    <a:pt x="6412" y="391"/>
                  </a:lnTo>
                  <a:lnTo>
                    <a:pt x="6412" y="391"/>
                  </a:lnTo>
                  <a:close/>
                  <a:moveTo>
                    <a:pt x="0" y="220"/>
                  </a:moveTo>
                  <a:lnTo>
                    <a:pt x="0" y="220"/>
                  </a:lnTo>
                  <a:close/>
                  <a:moveTo>
                    <a:pt x="3571" y="0"/>
                  </a:moveTo>
                  <a:cubicBezTo>
                    <a:pt x="1812" y="0"/>
                    <a:pt x="0" y="220"/>
                    <a:pt x="0" y="220"/>
                  </a:cubicBezTo>
                  <a:lnTo>
                    <a:pt x="0" y="220"/>
                  </a:lnTo>
                  <a:cubicBezTo>
                    <a:pt x="0" y="220"/>
                    <a:pt x="1812" y="0"/>
                    <a:pt x="3571" y="0"/>
                  </a:cubicBezTo>
                  <a:cubicBezTo>
                    <a:pt x="4702" y="0"/>
                    <a:pt x="5814" y="92"/>
                    <a:pt x="6406" y="388"/>
                  </a:cubicBezTo>
                  <a:lnTo>
                    <a:pt x="6409" y="388"/>
                  </a:lnTo>
                  <a:lnTo>
                    <a:pt x="6406" y="388"/>
                  </a:lnTo>
                  <a:cubicBezTo>
                    <a:pt x="5814" y="92"/>
                    <a:pt x="4702" y="0"/>
                    <a:pt x="3571" y="0"/>
                  </a:cubicBezTo>
                  <a:close/>
                </a:path>
              </a:pathLst>
            </a:custGeom>
            <a:solidFill>
              <a:srgbClr val="C48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1" name="Google Shape;11731;p63"/>
            <p:cNvSpPr/>
            <p:nvPr/>
          </p:nvSpPr>
          <p:spPr>
            <a:xfrm>
              <a:off x="6042000" y="2476650"/>
              <a:ext cx="201625" cy="63175"/>
            </a:xfrm>
            <a:custGeom>
              <a:avLst/>
              <a:gdLst/>
              <a:ahLst/>
              <a:cxnLst/>
              <a:rect l="l" t="t" r="r" b="b"/>
              <a:pathLst>
                <a:path w="8065" h="2527" extrusionOk="0">
                  <a:moveTo>
                    <a:pt x="4176" y="0"/>
                  </a:moveTo>
                  <a:cubicBezTo>
                    <a:pt x="2417" y="0"/>
                    <a:pt x="605" y="220"/>
                    <a:pt x="605" y="220"/>
                  </a:cubicBezTo>
                  <a:cubicBezTo>
                    <a:pt x="599" y="236"/>
                    <a:pt x="349" y="804"/>
                    <a:pt x="1" y="1732"/>
                  </a:cubicBezTo>
                  <a:cubicBezTo>
                    <a:pt x="633" y="1992"/>
                    <a:pt x="1274" y="2233"/>
                    <a:pt x="1940" y="2371"/>
                  </a:cubicBezTo>
                  <a:cubicBezTo>
                    <a:pt x="2451" y="2475"/>
                    <a:pt x="2968" y="2527"/>
                    <a:pt x="3490" y="2527"/>
                  </a:cubicBezTo>
                  <a:cubicBezTo>
                    <a:pt x="3505" y="2527"/>
                    <a:pt x="3520" y="2527"/>
                    <a:pt x="3535" y="2527"/>
                  </a:cubicBezTo>
                  <a:cubicBezTo>
                    <a:pt x="4036" y="2524"/>
                    <a:pt x="4534" y="2490"/>
                    <a:pt x="5032" y="2426"/>
                  </a:cubicBezTo>
                  <a:cubicBezTo>
                    <a:pt x="6061" y="2301"/>
                    <a:pt x="7109" y="2087"/>
                    <a:pt x="8065" y="1680"/>
                  </a:cubicBezTo>
                  <a:cubicBezTo>
                    <a:pt x="7720" y="1030"/>
                    <a:pt x="7365" y="575"/>
                    <a:pt x="7029" y="397"/>
                  </a:cubicBezTo>
                  <a:lnTo>
                    <a:pt x="7023" y="394"/>
                  </a:lnTo>
                  <a:lnTo>
                    <a:pt x="7020" y="391"/>
                  </a:lnTo>
                  <a:lnTo>
                    <a:pt x="7014" y="391"/>
                  </a:lnTo>
                  <a:cubicBezTo>
                    <a:pt x="6422" y="95"/>
                    <a:pt x="5310" y="6"/>
                    <a:pt x="4179" y="6"/>
                  </a:cubicBezTo>
                  <a:lnTo>
                    <a:pt x="4176" y="0"/>
                  </a:lnTo>
                  <a:close/>
                </a:path>
              </a:pathLst>
            </a:custGeom>
            <a:solidFill>
              <a:srgbClr val="C43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2" name="Google Shape;11732;p63"/>
            <p:cNvSpPr/>
            <p:nvPr/>
          </p:nvSpPr>
          <p:spPr>
            <a:xfrm>
              <a:off x="5972850" y="2857625"/>
              <a:ext cx="120125" cy="49225"/>
            </a:xfrm>
            <a:custGeom>
              <a:avLst/>
              <a:gdLst/>
              <a:ahLst/>
              <a:cxnLst/>
              <a:rect l="l" t="t" r="r" b="b"/>
              <a:pathLst>
                <a:path w="4805" h="1969" extrusionOk="0">
                  <a:moveTo>
                    <a:pt x="4335" y="1"/>
                  </a:moveTo>
                  <a:cubicBezTo>
                    <a:pt x="4242" y="1"/>
                    <a:pt x="4100" y="55"/>
                    <a:pt x="3897" y="184"/>
                  </a:cubicBezTo>
                  <a:cubicBezTo>
                    <a:pt x="3430" y="481"/>
                    <a:pt x="1685" y="1079"/>
                    <a:pt x="1685" y="1079"/>
                  </a:cubicBezTo>
                  <a:cubicBezTo>
                    <a:pt x="1685" y="1079"/>
                    <a:pt x="0" y="1969"/>
                    <a:pt x="1027" y="1969"/>
                  </a:cubicBezTo>
                  <a:cubicBezTo>
                    <a:pt x="1377" y="1969"/>
                    <a:pt x="2045" y="1865"/>
                    <a:pt x="3203" y="1586"/>
                  </a:cubicBezTo>
                  <a:cubicBezTo>
                    <a:pt x="3997" y="1395"/>
                    <a:pt x="4805" y="1"/>
                    <a:pt x="4335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3" name="Google Shape;11733;p63"/>
            <p:cNvSpPr/>
            <p:nvPr/>
          </p:nvSpPr>
          <p:spPr>
            <a:xfrm>
              <a:off x="6199675" y="2857625"/>
              <a:ext cx="120125" cy="49225"/>
            </a:xfrm>
            <a:custGeom>
              <a:avLst/>
              <a:gdLst/>
              <a:ahLst/>
              <a:cxnLst/>
              <a:rect l="l" t="t" r="r" b="b"/>
              <a:pathLst>
                <a:path w="4805" h="1969" extrusionOk="0">
                  <a:moveTo>
                    <a:pt x="470" y="1"/>
                  </a:moveTo>
                  <a:cubicBezTo>
                    <a:pt x="1" y="1"/>
                    <a:pt x="809" y="1395"/>
                    <a:pt x="1602" y="1586"/>
                  </a:cubicBezTo>
                  <a:cubicBezTo>
                    <a:pt x="2761" y="1865"/>
                    <a:pt x="3428" y="1969"/>
                    <a:pt x="3779" y="1969"/>
                  </a:cubicBezTo>
                  <a:cubicBezTo>
                    <a:pt x="4804" y="1969"/>
                    <a:pt x="3117" y="1079"/>
                    <a:pt x="3117" y="1079"/>
                  </a:cubicBezTo>
                  <a:cubicBezTo>
                    <a:pt x="3117" y="1079"/>
                    <a:pt x="1376" y="481"/>
                    <a:pt x="909" y="184"/>
                  </a:cubicBezTo>
                  <a:cubicBezTo>
                    <a:pt x="706" y="55"/>
                    <a:pt x="563" y="1"/>
                    <a:pt x="470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4" name="Google Shape;11734;p63"/>
            <p:cNvSpPr/>
            <p:nvPr/>
          </p:nvSpPr>
          <p:spPr>
            <a:xfrm>
              <a:off x="6109500" y="2123175"/>
              <a:ext cx="74275" cy="131425"/>
            </a:xfrm>
            <a:custGeom>
              <a:avLst/>
              <a:gdLst/>
              <a:ahLst/>
              <a:cxnLst/>
              <a:rect l="l" t="t" r="r" b="b"/>
              <a:pathLst>
                <a:path w="2971" h="5257" extrusionOk="0">
                  <a:moveTo>
                    <a:pt x="1289" y="0"/>
                  </a:moveTo>
                  <a:cubicBezTo>
                    <a:pt x="1" y="0"/>
                    <a:pt x="566" y="4859"/>
                    <a:pt x="566" y="4859"/>
                  </a:cubicBezTo>
                  <a:lnTo>
                    <a:pt x="1913" y="5256"/>
                  </a:lnTo>
                  <a:cubicBezTo>
                    <a:pt x="1913" y="5256"/>
                    <a:pt x="2970" y="473"/>
                    <a:pt x="1461" y="27"/>
                  </a:cubicBezTo>
                  <a:cubicBezTo>
                    <a:pt x="1400" y="9"/>
                    <a:pt x="1343" y="0"/>
                    <a:pt x="1289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5" name="Google Shape;11735;p63"/>
            <p:cNvSpPr/>
            <p:nvPr/>
          </p:nvSpPr>
          <p:spPr>
            <a:xfrm>
              <a:off x="6184575" y="2140600"/>
              <a:ext cx="92825" cy="129875"/>
            </a:xfrm>
            <a:custGeom>
              <a:avLst/>
              <a:gdLst/>
              <a:ahLst/>
              <a:cxnLst/>
              <a:rect l="l" t="t" r="r" b="b"/>
              <a:pathLst>
                <a:path w="3713" h="5195" extrusionOk="0">
                  <a:moveTo>
                    <a:pt x="2124" y="0"/>
                  </a:moveTo>
                  <a:cubicBezTo>
                    <a:pt x="975" y="0"/>
                    <a:pt x="1" y="4376"/>
                    <a:pt x="1" y="4376"/>
                  </a:cubicBezTo>
                  <a:lnTo>
                    <a:pt x="1143" y="5195"/>
                  </a:lnTo>
                  <a:cubicBezTo>
                    <a:pt x="1143" y="5195"/>
                    <a:pt x="3712" y="1022"/>
                    <a:pt x="2432" y="109"/>
                  </a:cubicBezTo>
                  <a:cubicBezTo>
                    <a:pt x="2329" y="34"/>
                    <a:pt x="2226" y="0"/>
                    <a:pt x="2124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6" name="Google Shape;11736;p63"/>
            <p:cNvSpPr/>
            <p:nvPr/>
          </p:nvSpPr>
          <p:spPr>
            <a:xfrm>
              <a:off x="6123650" y="2244725"/>
              <a:ext cx="33700" cy="9875"/>
            </a:xfrm>
            <a:custGeom>
              <a:avLst/>
              <a:gdLst/>
              <a:ahLst/>
              <a:cxnLst/>
              <a:rect l="l" t="t" r="r" b="b"/>
              <a:pathLst>
                <a:path w="1348" h="395" extrusionOk="0">
                  <a:moveTo>
                    <a:pt x="1347" y="394"/>
                  </a:moveTo>
                  <a:lnTo>
                    <a:pt x="1347" y="394"/>
                  </a:lnTo>
                  <a:close/>
                  <a:moveTo>
                    <a:pt x="1347" y="394"/>
                  </a:moveTo>
                  <a:lnTo>
                    <a:pt x="1347" y="394"/>
                  </a:lnTo>
                  <a:close/>
                  <a:moveTo>
                    <a:pt x="1347" y="394"/>
                  </a:moveTo>
                  <a:lnTo>
                    <a:pt x="1347" y="394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48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7" name="Google Shape;11737;p63"/>
            <p:cNvSpPr/>
            <p:nvPr/>
          </p:nvSpPr>
          <p:spPr>
            <a:xfrm>
              <a:off x="6120575" y="2193250"/>
              <a:ext cx="45250" cy="61350"/>
            </a:xfrm>
            <a:custGeom>
              <a:avLst/>
              <a:gdLst/>
              <a:ahLst/>
              <a:cxnLst/>
              <a:rect l="l" t="t" r="r" b="b"/>
              <a:pathLst>
                <a:path w="1810" h="2454" extrusionOk="0">
                  <a:moveTo>
                    <a:pt x="872" y="0"/>
                  </a:moveTo>
                  <a:cubicBezTo>
                    <a:pt x="581" y="0"/>
                    <a:pt x="291" y="13"/>
                    <a:pt x="1" y="40"/>
                  </a:cubicBezTo>
                  <a:cubicBezTo>
                    <a:pt x="13" y="1082"/>
                    <a:pt x="120" y="2017"/>
                    <a:pt x="123" y="2056"/>
                  </a:cubicBezTo>
                  <a:lnTo>
                    <a:pt x="1470" y="2453"/>
                  </a:lnTo>
                  <a:cubicBezTo>
                    <a:pt x="1638" y="1656"/>
                    <a:pt x="1751" y="853"/>
                    <a:pt x="1809" y="43"/>
                  </a:cubicBezTo>
                  <a:cubicBezTo>
                    <a:pt x="1498" y="16"/>
                    <a:pt x="1183" y="0"/>
                    <a:pt x="872" y="0"/>
                  </a:cubicBezTo>
                  <a:close/>
                </a:path>
              </a:pathLst>
            </a:custGeom>
            <a:solidFill>
              <a:srgbClr val="C43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8" name="Google Shape;11738;p63"/>
            <p:cNvSpPr/>
            <p:nvPr/>
          </p:nvSpPr>
          <p:spPr>
            <a:xfrm>
              <a:off x="6184800" y="2234875"/>
              <a:ext cx="3550" cy="14075"/>
            </a:xfrm>
            <a:custGeom>
              <a:avLst/>
              <a:gdLst/>
              <a:ahLst/>
              <a:cxnLst/>
              <a:rect l="l" t="t" r="r" b="b"/>
              <a:pathLst>
                <a:path w="142" h="563" extrusionOk="0">
                  <a:moveTo>
                    <a:pt x="141" y="0"/>
                  </a:moveTo>
                  <a:cubicBezTo>
                    <a:pt x="68" y="272"/>
                    <a:pt x="22" y="477"/>
                    <a:pt x="1" y="562"/>
                  </a:cubicBezTo>
                  <a:cubicBezTo>
                    <a:pt x="22" y="477"/>
                    <a:pt x="68" y="272"/>
                    <a:pt x="141" y="0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C48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9" name="Google Shape;11739;p63"/>
            <p:cNvSpPr/>
            <p:nvPr/>
          </p:nvSpPr>
          <p:spPr>
            <a:xfrm>
              <a:off x="6188325" y="2222225"/>
              <a:ext cx="3450" cy="12675"/>
            </a:xfrm>
            <a:custGeom>
              <a:avLst/>
              <a:gdLst/>
              <a:ahLst/>
              <a:cxnLst/>
              <a:rect l="l" t="t" r="r" b="b"/>
              <a:pathLst>
                <a:path w="138" h="507" extrusionOk="0">
                  <a:moveTo>
                    <a:pt x="138" y="0"/>
                  </a:moveTo>
                  <a:lnTo>
                    <a:pt x="138" y="0"/>
                  </a:lnTo>
                  <a:cubicBezTo>
                    <a:pt x="86" y="186"/>
                    <a:pt x="37" y="357"/>
                    <a:pt x="0" y="506"/>
                  </a:cubicBezTo>
                  <a:cubicBezTo>
                    <a:pt x="40" y="357"/>
                    <a:pt x="86" y="186"/>
                    <a:pt x="138" y="0"/>
                  </a:cubicBezTo>
                  <a:close/>
                </a:path>
              </a:pathLst>
            </a:custGeom>
            <a:solidFill>
              <a:srgbClr val="C4B7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0" name="Google Shape;11740;p63"/>
            <p:cNvSpPr/>
            <p:nvPr/>
          </p:nvSpPr>
          <p:spPr>
            <a:xfrm>
              <a:off x="6184575" y="2249075"/>
              <a:ext cx="28600" cy="21400"/>
            </a:xfrm>
            <a:custGeom>
              <a:avLst/>
              <a:gdLst/>
              <a:ahLst/>
              <a:cxnLst/>
              <a:rect l="l" t="t" r="r" b="b"/>
              <a:pathLst>
                <a:path w="1144" h="856" extrusionOk="0">
                  <a:moveTo>
                    <a:pt x="1143" y="856"/>
                  </a:moveTo>
                  <a:lnTo>
                    <a:pt x="1143" y="856"/>
                  </a:lnTo>
                  <a:close/>
                  <a:moveTo>
                    <a:pt x="1" y="37"/>
                  </a:moveTo>
                  <a:lnTo>
                    <a:pt x="1" y="37"/>
                  </a:lnTo>
                  <a:close/>
                  <a:moveTo>
                    <a:pt x="1" y="37"/>
                  </a:moveTo>
                  <a:lnTo>
                    <a:pt x="1" y="37"/>
                  </a:lnTo>
                  <a:close/>
                  <a:moveTo>
                    <a:pt x="1" y="37"/>
                  </a:moveTo>
                  <a:lnTo>
                    <a:pt x="1" y="37"/>
                  </a:lnTo>
                  <a:close/>
                  <a:moveTo>
                    <a:pt x="1" y="37"/>
                  </a:moveTo>
                  <a:lnTo>
                    <a:pt x="1" y="37"/>
                  </a:lnTo>
                  <a:close/>
                  <a:moveTo>
                    <a:pt x="1" y="37"/>
                  </a:moveTo>
                  <a:lnTo>
                    <a:pt x="1" y="37"/>
                  </a:lnTo>
                  <a:close/>
                  <a:moveTo>
                    <a:pt x="1" y="37"/>
                  </a:moveTo>
                  <a:lnTo>
                    <a:pt x="1" y="37"/>
                  </a:lnTo>
                  <a:close/>
                  <a:moveTo>
                    <a:pt x="1" y="37"/>
                  </a:moveTo>
                  <a:lnTo>
                    <a:pt x="1" y="37"/>
                  </a:lnTo>
                  <a:close/>
                  <a:moveTo>
                    <a:pt x="1" y="37"/>
                  </a:moveTo>
                  <a:lnTo>
                    <a:pt x="1" y="37"/>
                  </a:lnTo>
                  <a:close/>
                  <a:moveTo>
                    <a:pt x="1" y="37"/>
                  </a:moveTo>
                  <a:lnTo>
                    <a:pt x="1" y="37"/>
                  </a:lnTo>
                  <a:close/>
                  <a:moveTo>
                    <a:pt x="1" y="34"/>
                  </a:moveTo>
                  <a:lnTo>
                    <a:pt x="1" y="34"/>
                  </a:lnTo>
                  <a:close/>
                  <a:moveTo>
                    <a:pt x="1" y="28"/>
                  </a:moveTo>
                  <a:lnTo>
                    <a:pt x="1" y="28"/>
                  </a:lnTo>
                  <a:close/>
                  <a:moveTo>
                    <a:pt x="1" y="22"/>
                  </a:moveTo>
                  <a:lnTo>
                    <a:pt x="1" y="28"/>
                  </a:lnTo>
                  <a:lnTo>
                    <a:pt x="1" y="22"/>
                  </a:lnTo>
                  <a:close/>
                  <a:moveTo>
                    <a:pt x="1" y="19"/>
                  </a:moveTo>
                  <a:lnTo>
                    <a:pt x="1" y="19"/>
                  </a:lnTo>
                  <a:close/>
                  <a:moveTo>
                    <a:pt x="4" y="0"/>
                  </a:moveTo>
                  <a:lnTo>
                    <a:pt x="1" y="1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48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1" name="Google Shape;11741;p63"/>
            <p:cNvSpPr/>
            <p:nvPr/>
          </p:nvSpPr>
          <p:spPr>
            <a:xfrm>
              <a:off x="6184725" y="2199050"/>
              <a:ext cx="57775" cy="71350"/>
            </a:xfrm>
            <a:custGeom>
              <a:avLst/>
              <a:gdLst/>
              <a:ahLst/>
              <a:cxnLst/>
              <a:rect l="l" t="t" r="r" b="b"/>
              <a:pathLst>
                <a:path w="2311" h="2854" extrusionOk="0">
                  <a:moveTo>
                    <a:pt x="578" y="1"/>
                  </a:moveTo>
                  <a:lnTo>
                    <a:pt x="572" y="4"/>
                  </a:lnTo>
                  <a:cubicBezTo>
                    <a:pt x="462" y="324"/>
                    <a:pt x="364" y="642"/>
                    <a:pt x="282" y="926"/>
                  </a:cubicBezTo>
                  <a:cubicBezTo>
                    <a:pt x="230" y="1113"/>
                    <a:pt x="184" y="1284"/>
                    <a:pt x="144" y="1433"/>
                  </a:cubicBezTo>
                  <a:cubicBezTo>
                    <a:pt x="71" y="1705"/>
                    <a:pt x="25" y="1910"/>
                    <a:pt x="4" y="1995"/>
                  </a:cubicBezTo>
                  <a:lnTo>
                    <a:pt x="1" y="2011"/>
                  </a:lnTo>
                  <a:lnTo>
                    <a:pt x="1" y="2014"/>
                  </a:lnTo>
                  <a:lnTo>
                    <a:pt x="1" y="2017"/>
                  </a:lnTo>
                  <a:lnTo>
                    <a:pt x="1" y="2023"/>
                  </a:lnTo>
                  <a:lnTo>
                    <a:pt x="1" y="2029"/>
                  </a:lnTo>
                  <a:lnTo>
                    <a:pt x="1" y="2032"/>
                  </a:lnTo>
                  <a:lnTo>
                    <a:pt x="1" y="2035"/>
                  </a:lnTo>
                  <a:lnTo>
                    <a:pt x="1143" y="2854"/>
                  </a:lnTo>
                  <a:cubicBezTo>
                    <a:pt x="1156" y="2832"/>
                    <a:pt x="1828" y="1739"/>
                    <a:pt x="2310" y="554"/>
                  </a:cubicBezTo>
                  <a:cubicBezTo>
                    <a:pt x="1760" y="288"/>
                    <a:pt x="1156" y="114"/>
                    <a:pt x="578" y="1"/>
                  </a:cubicBezTo>
                  <a:close/>
                </a:path>
              </a:pathLst>
            </a:custGeom>
            <a:solidFill>
              <a:srgbClr val="C43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2" name="Google Shape;11742;p63"/>
            <p:cNvSpPr/>
            <p:nvPr/>
          </p:nvSpPr>
          <p:spPr>
            <a:xfrm>
              <a:off x="5941650" y="2219600"/>
              <a:ext cx="404250" cy="298725"/>
            </a:xfrm>
            <a:custGeom>
              <a:avLst/>
              <a:gdLst/>
              <a:ahLst/>
              <a:cxnLst/>
              <a:rect l="l" t="t" r="r" b="b"/>
              <a:pathLst>
                <a:path w="16170" h="11949" extrusionOk="0">
                  <a:moveTo>
                    <a:pt x="8270" y="1"/>
                  </a:moveTo>
                  <a:cubicBezTo>
                    <a:pt x="7425" y="1"/>
                    <a:pt x="6485" y="170"/>
                    <a:pt x="5505" y="639"/>
                  </a:cubicBezTo>
                  <a:cubicBezTo>
                    <a:pt x="5505" y="639"/>
                    <a:pt x="1" y="2505"/>
                    <a:pt x="1724" y="8202"/>
                  </a:cubicBezTo>
                  <a:cubicBezTo>
                    <a:pt x="2547" y="10921"/>
                    <a:pt x="5420" y="11949"/>
                    <a:pt x="8116" y="11949"/>
                  </a:cubicBezTo>
                  <a:cubicBezTo>
                    <a:pt x="10279" y="11949"/>
                    <a:pt x="12329" y="11287"/>
                    <a:pt x="13118" y="10307"/>
                  </a:cubicBezTo>
                  <a:cubicBezTo>
                    <a:pt x="14886" y="8104"/>
                    <a:pt x="16169" y="3000"/>
                    <a:pt x="11111" y="642"/>
                  </a:cubicBezTo>
                  <a:cubicBezTo>
                    <a:pt x="10444" y="331"/>
                    <a:pt x="9448" y="1"/>
                    <a:pt x="8270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3" name="Google Shape;11743;p63"/>
            <p:cNvSpPr/>
            <p:nvPr/>
          </p:nvSpPr>
          <p:spPr>
            <a:xfrm>
              <a:off x="6055300" y="2318050"/>
              <a:ext cx="27575" cy="26300"/>
            </a:xfrm>
            <a:custGeom>
              <a:avLst/>
              <a:gdLst/>
              <a:ahLst/>
              <a:cxnLst/>
              <a:rect l="l" t="t" r="r" b="b"/>
              <a:pathLst>
                <a:path w="1103" h="1052" extrusionOk="0">
                  <a:moveTo>
                    <a:pt x="650" y="0"/>
                  </a:moveTo>
                  <a:cubicBezTo>
                    <a:pt x="592" y="0"/>
                    <a:pt x="528" y="8"/>
                    <a:pt x="458" y="24"/>
                  </a:cubicBezTo>
                  <a:cubicBezTo>
                    <a:pt x="370" y="43"/>
                    <a:pt x="287" y="79"/>
                    <a:pt x="214" y="128"/>
                  </a:cubicBezTo>
                  <a:cubicBezTo>
                    <a:pt x="153" y="171"/>
                    <a:pt x="104" y="226"/>
                    <a:pt x="67" y="293"/>
                  </a:cubicBezTo>
                  <a:cubicBezTo>
                    <a:pt x="34" y="351"/>
                    <a:pt x="12" y="418"/>
                    <a:pt x="9" y="489"/>
                  </a:cubicBezTo>
                  <a:cubicBezTo>
                    <a:pt x="0" y="556"/>
                    <a:pt x="6" y="626"/>
                    <a:pt x="22" y="693"/>
                  </a:cubicBezTo>
                  <a:cubicBezTo>
                    <a:pt x="37" y="763"/>
                    <a:pt x="67" y="831"/>
                    <a:pt x="107" y="892"/>
                  </a:cubicBezTo>
                  <a:cubicBezTo>
                    <a:pt x="144" y="941"/>
                    <a:pt x="190" y="980"/>
                    <a:pt x="245" y="1005"/>
                  </a:cubicBezTo>
                  <a:cubicBezTo>
                    <a:pt x="300" y="1032"/>
                    <a:pt x="361" y="1048"/>
                    <a:pt x="422" y="1051"/>
                  </a:cubicBezTo>
                  <a:cubicBezTo>
                    <a:pt x="431" y="1051"/>
                    <a:pt x="440" y="1051"/>
                    <a:pt x="450" y="1051"/>
                  </a:cubicBezTo>
                  <a:cubicBezTo>
                    <a:pt x="513" y="1051"/>
                    <a:pt x="574" y="1042"/>
                    <a:pt x="636" y="1026"/>
                  </a:cubicBezTo>
                  <a:cubicBezTo>
                    <a:pt x="715" y="1011"/>
                    <a:pt x="794" y="977"/>
                    <a:pt x="865" y="935"/>
                  </a:cubicBezTo>
                  <a:cubicBezTo>
                    <a:pt x="920" y="898"/>
                    <a:pt x="969" y="855"/>
                    <a:pt x="1008" y="803"/>
                  </a:cubicBezTo>
                  <a:cubicBezTo>
                    <a:pt x="1039" y="757"/>
                    <a:pt x="1063" y="709"/>
                    <a:pt x="1078" y="657"/>
                  </a:cubicBezTo>
                  <a:cubicBezTo>
                    <a:pt x="1091" y="611"/>
                    <a:pt x="1097" y="565"/>
                    <a:pt x="1100" y="519"/>
                  </a:cubicBezTo>
                  <a:cubicBezTo>
                    <a:pt x="1103" y="482"/>
                    <a:pt x="1100" y="446"/>
                    <a:pt x="1097" y="412"/>
                  </a:cubicBezTo>
                  <a:cubicBezTo>
                    <a:pt x="1091" y="382"/>
                    <a:pt x="1088" y="363"/>
                    <a:pt x="1085" y="354"/>
                  </a:cubicBezTo>
                  <a:cubicBezTo>
                    <a:pt x="1051" y="208"/>
                    <a:pt x="981" y="110"/>
                    <a:pt x="874" y="52"/>
                  </a:cubicBezTo>
                  <a:cubicBezTo>
                    <a:pt x="810" y="17"/>
                    <a:pt x="736" y="0"/>
                    <a:pt x="650" y="0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4" name="Google Shape;11744;p63"/>
            <p:cNvSpPr/>
            <p:nvPr/>
          </p:nvSpPr>
          <p:spPr>
            <a:xfrm>
              <a:off x="6015575" y="2346825"/>
              <a:ext cx="62725" cy="27675"/>
            </a:xfrm>
            <a:custGeom>
              <a:avLst/>
              <a:gdLst/>
              <a:ahLst/>
              <a:cxnLst/>
              <a:rect l="l" t="t" r="r" b="b"/>
              <a:pathLst>
                <a:path w="2509" h="1107" extrusionOk="0">
                  <a:moveTo>
                    <a:pt x="771" y="0"/>
                  </a:moveTo>
                  <a:cubicBezTo>
                    <a:pt x="640" y="0"/>
                    <a:pt x="512" y="15"/>
                    <a:pt x="386" y="46"/>
                  </a:cubicBezTo>
                  <a:cubicBezTo>
                    <a:pt x="291" y="71"/>
                    <a:pt x="202" y="117"/>
                    <a:pt x="126" y="178"/>
                  </a:cubicBezTo>
                  <a:cubicBezTo>
                    <a:pt x="71" y="226"/>
                    <a:pt x="31" y="291"/>
                    <a:pt x="16" y="364"/>
                  </a:cubicBezTo>
                  <a:cubicBezTo>
                    <a:pt x="1" y="440"/>
                    <a:pt x="16" y="523"/>
                    <a:pt x="59" y="587"/>
                  </a:cubicBezTo>
                  <a:cubicBezTo>
                    <a:pt x="114" y="663"/>
                    <a:pt x="184" y="727"/>
                    <a:pt x="266" y="773"/>
                  </a:cubicBezTo>
                  <a:cubicBezTo>
                    <a:pt x="373" y="837"/>
                    <a:pt x="489" y="886"/>
                    <a:pt x="609" y="923"/>
                  </a:cubicBezTo>
                  <a:cubicBezTo>
                    <a:pt x="761" y="972"/>
                    <a:pt x="914" y="1012"/>
                    <a:pt x="1070" y="1039"/>
                  </a:cubicBezTo>
                  <a:cubicBezTo>
                    <a:pt x="1253" y="1076"/>
                    <a:pt x="1436" y="1097"/>
                    <a:pt x="1620" y="1106"/>
                  </a:cubicBezTo>
                  <a:cubicBezTo>
                    <a:pt x="1641" y="1107"/>
                    <a:pt x="1661" y="1107"/>
                    <a:pt x="1682" y="1107"/>
                  </a:cubicBezTo>
                  <a:cubicBezTo>
                    <a:pt x="1792" y="1107"/>
                    <a:pt x="1900" y="1100"/>
                    <a:pt x="2008" y="1082"/>
                  </a:cubicBezTo>
                  <a:cubicBezTo>
                    <a:pt x="2093" y="1070"/>
                    <a:pt x="2179" y="1042"/>
                    <a:pt x="2258" y="1002"/>
                  </a:cubicBezTo>
                  <a:cubicBezTo>
                    <a:pt x="2310" y="975"/>
                    <a:pt x="2359" y="941"/>
                    <a:pt x="2399" y="899"/>
                  </a:cubicBezTo>
                  <a:cubicBezTo>
                    <a:pt x="2426" y="871"/>
                    <a:pt x="2451" y="837"/>
                    <a:pt x="2466" y="804"/>
                  </a:cubicBezTo>
                  <a:cubicBezTo>
                    <a:pt x="2475" y="773"/>
                    <a:pt x="2481" y="755"/>
                    <a:pt x="2481" y="746"/>
                  </a:cubicBezTo>
                  <a:cubicBezTo>
                    <a:pt x="2509" y="599"/>
                    <a:pt x="2432" y="468"/>
                    <a:pt x="2246" y="352"/>
                  </a:cubicBezTo>
                  <a:cubicBezTo>
                    <a:pt x="2063" y="233"/>
                    <a:pt x="1779" y="138"/>
                    <a:pt x="1394" y="65"/>
                  </a:cubicBezTo>
                  <a:cubicBezTo>
                    <a:pt x="1201" y="25"/>
                    <a:pt x="1003" y="3"/>
                    <a:pt x="807" y="0"/>
                  </a:cubicBezTo>
                  <a:cubicBezTo>
                    <a:pt x="795" y="0"/>
                    <a:pt x="783" y="0"/>
                    <a:pt x="771" y="0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5" name="Google Shape;11745;p63"/>
            <p:cNvSpPr/>
            <p:nvPr/>
          </p:nvSpPr>
          <p:spPr>
            <a:xfrm>
              <a:off x="6189550" y="2374375"/>
              <a:ext cx="62800" cy="27700"/>
            </a:xfrm>
            <a:custGeom>
              <a:avLst/>
              <a:gdLst/>
              <a:ahLst/>
              <a:cxnLst/>
              <a:rect l="l" t="t" r="r" b="b"/>
              <a:pathLst>
                <a:path w="2512" h="1108" extrusionOk="0">
                  <a:moveTo>
                    <a:pt x="771" y="1"/>
                  </a:moveTo>
                  <a:cubicBezTo>
                    <a:pt x="640" y="1"/>
                    <a:pt x="511" y="16"/>
                    <a:pt x="385" y="47"/>
                  </a:cubicBezTo>
                  <a:cubicBezTo>
                    <a:pt x="290" y="71"/>
                    <a:pt x="202" y="114"/>
                    <a:pt x="126" y="178"/>
                  </a:cubicBezTo>
                  <a:cubicBezTo>
                    <a:pt x="71" y="227"/>
                    <a:pt x="31" y="291"/>
                    <a:pt x="16" y="365"/>
                  </a:cubicBezTo>
                  <a:cubicBezTo>
                    <a:pt x="0" y="441"/>
                    <a:pt x="16" y="524"/>
                    <a:pt x="61" y="588"/>
                  </a:cubicBezTo>
                  <a:cubicBezTo>
                    <a:pt x="113" y="664"/>
                    <a:pt x="184" y="728"/>
                    <a:pt x="266" y="774"/>
                  </a:cubicBezTo>
                  <a:cubicBezTo>
                    <a:pt x="376" y="838"/>
                    <a:pt x="489" y="887"/>
                    <a:pt x="611" y="924"/>
                  </a:cubicBezTo>
                  <a:cubicBezTo>
                    <a:pt x="761" y="973"/>
                    <a:pt x="914" y="1009"/>
                    <a:pt x="1069" y="1040"/>
                  </a:cubicBezTo>
                  <a:cubicBezTo>
                    <a:pt x="1253" y="1076"/>
                    <a:pt x="1436" y="1098"/>
                    <a:pt x="1622" y="1107"/>
                  </a:cubicBezTo>
                  <a:cubicBezTo>
                    <a:pt x="1643" y="1107"/>
                    <a:pt x="1663" y="1108"/>
                    <a:pt x="1683" y="1108"/>
                  </a:cubicBezTo>
                  <a:cubicBezTo>
                    <a:pt x="1791" y="1108"/>
                    <a:pt x="1899" y="1101"/>
                    <a:pt x="2007" y="1083"/>
                  </a:cubicBezTo>
                  <a:cubicBezTo>
                    <a:pt x="2093" y="1067"/>
                    <a:pt x="2178" y="1043"/>
                    <a:pt x="2258" y="1003"/>
                  </a:cubicBezTo>
                  <a:cubicBezTo>
                    <a:pt x="2310" y="976"/>
                    <a:pt x="2359" y="939"/>
                    <a:pt x="2398" y="899"/>
                  </a:cubicBezTo>
                  <a:cubicBezTo>
                    <a:pt x="2426" y="872"/>
                    <a:pt x="2450" y="838"/>
                    <a:pt x="2465" y="801"/>
                  </a:cubicBezTo>
                  <a:cubicBezTo>
                    <a:pt x="2475" y="774"/>
                    <a:pt x="2484" y="756"/>
                    <a:pt x="2484" y="747"/>
                  </a:cubicBezTo>
                  <a:cubicBezTo>
                    <a:pt x="2511" y="600"/>
                    <a:pt x="2432" y="469"/>
                    <a:pt x="2245" y="352"/>
                  </a:cubicBezTo>
                  <a:cubicBezTo>
                    <a:pt x="2062" y="233"/>
                    <a:pt x="1778" y="139"/>
                    <a:pt x="1393" y="65"/>
                  </a:cubicBezTo>
                  <a:cubicBezTo>
                    <a:pt x="1201" y="26"/>
                    <a:pt x="1002" y="4"/>
                    <a:pt x="807" y="1"/>
                  </a:cubicBezTo>
                  <a:cubicBezTo>
                    <a:pt x="795" y="1"/>
                    <a:pt x="783" y="1"/>
                    <a:pt x="771" y="1"/>
                  </a:cubicBez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6" name="Google Shape;11746;p63"/>
            <p:cNvSpPr/>
            <p:nvPr/>
          </p:nvSpPr>
          <p:spPr>
            <a:xfrm>
              <a:off x="6192375" y="2332125"/>
              <a:ext cx="28500" cy="27050"/>
            </a:xfrm>
            <a:custGeom>
              <a:avLst/>
              <a:gdLst/>
              <a:ahLst/>
              <a:cxnLst/>
              <a:rect l="l" t="t" r="r" b="b"/>
              <a:pathLst>
                <a:path w="1140" h="1082" extrusionOk="0">
                  <a:moveTo>
                    <a:pt x="542" y="0"/>
                  </a:moveTo>
                  <a:cubicBezTo>
                    <a:pt x="486" y="0"/>
                    <a:pt x="429" y="12"/>
                    <a:pt x="376" y="29"/>
                  </a:cubicBezTo>
                  <a:cubicBezTo>
                    <a:pt x="312" y="54"/>
                    <a:pt x="251" y="84"/>
                    <a:pt x="196" y="127"/>
                  </a:cubicBezTo>
                  <a:cubicBezTo>
                    <a:pt x="138" y="170"/>
                    <a:pt x="86" y="225"/>
                    <a:pt x="52" y="289"/>
                  </a:cubicBezTo>
                  <a:cubicBezTo>
                    <a:pt x="22" y="341"/>
                    <a:pt x="3" y="399"/>
                    <a:pt x="0" y="460"/>
                  </a:cubicBezTo>
                  <a:cubicBezTo>
                    <a:pt x="0" y="521"/>
                    <a:pt x="13" y="582"/>
                    <a:pt x="34" y="640"/>
                  </a:cubicBezTo>
                  <a:cubicBezTo>
                    <a:pt x="61" y="705"/>
                    <a:pt x="98" y="769"/>
                    <a:pt x="144" y="824"/>
                  </a:cubicBezTo>
                  <a:cubicBezTo>
                    <a:pt x="193" y="891"/>
                    <a:pt x="254" y="949"/>
                    <a:pt x="324" y="995"/>
                  </a:cubicBezTo>
                  <a:cubicBezTo>
                    <a:pt x="376" y="1031"/>
                    <a:pt x="437" y="1056"/>
                    <a:pt x="501" y="1071"/>
                  </a:cubicBezTo>
                  <a:cubicBezTo>
                    <a:pt x="532" y="1078"/>
                    <a:pt x="563" y="1081"/>
                    <a:pt x="595" y="1081"/>
                  </a:cubicBezTo>
                  <a:cubicBezTo>
                    <a:pt x="618" y="1081"/>
                    <a:pt x="640" y="1080"/>
                    <a:pt x="663" y="1077"/>
                  </a:cubicBezTo>
                  <a:cubicBezTo>
                    <a:pt x="709" y="1068"/>
                    <a:pt x="755" y="1056"/>
                    <a:pt x="798" y="1041"/>
                  </a:cubicBezTo>
                  <a:cubicBezTo>
                    <a:pt x="831" y="1028"/>
                    <a:pt x="865" y="1010"/>
                    <a:pt x="895" y="992"/>
                  </a:cubicBezTo>
                  <a:cubicBezTo>
                    <a:pt x="920" y="973"/>
                    <a:pt x="935" y="964"/>
                    <a:pt x="941" y="958"/>
                  </a:cubicBezTo>
                  <a:cubicBezTo>
                    <a:pt x="1060" y="866"/>
                    <a:pt x="1124" y="759"/>
                    <a:pt x="1131" y="637"/>
                  </a:cubicBezTo>
                  <a:cubicBezTo>
                    <a:pt x="1140" y="515"/>
                    <a:pt x="1091" y="387"/>
                    <a:pt x="984" y="249"/>
                  </a:cubicBezTo>
                  <a:cubicBezTo>
                    <a:pt x="932" y="176"/>
                    <a:pt x="865" y="115"/>
                    <a:pt x="788" y="69"/>
                  </a:cubicBezTo>
                  <a:cubicBezTo>
                    <a:pt x="724" y="32"/>
                    <a:pt x="654" y="8"/>
                    <a:pt x="578" y="2"/>
                  </a:cubicBezTo>
                  <a:cubicBezTo>
                    <a:pt x="566" y="1"/>
                    <a:pt x="554" y="0"/>
                    <a:pt x="542" y="0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7" name="Google Shape;11747;p63"/>
            <p:cNvSpPr/>
            <p:nvPr/>
          </p:nvSpPr>
          <p:spPr>
            <a:xfrm>
              <a:off x="6108975" y="2357625"/>
              <a:ext cx="51450" cy="39550"/>
            </a:xfrm>
            <a:custGeom>
              <a:avLst/>
              <a:gdLst/>
              <a:ahLst/>
              <a:cxnLst/>
              <a:rect l="l" t="t" r="r" b="b"/>
              <a:pathLst>
                <a:path w="2058" h="1582" extrusionOk="0">
                  <a:moveTo>
                    <a:pt x="285" y="0"/>
                  </a:moveTo>
                  <a:cubicBezTo>
                    <a:pt x="261" y="0"/>
                    <a:pt x="237" y="14"/>
                    <a:pt x="227" y="45"/>
                  </a:cubicBezTo>
                  <a:cubicBezTo>
                    <a:pt x="217" y="69"/>
                    <a:pt x="1" y="699"/>
                    <a:pt x="242" y="1151"/>
                  </a:cubicBezTo>
                  <a:cubicBezTo>
                    <a:pt x="349" y="1349"/>
                    <a:pt x="526" y="1484"/>
                    <a:pt x="767" y="1548"/>
                  </a:cubicBezTo>
                  <a:cubicBezTo>
                    <a:pt x="844" y="1569"/>
                    <a:pt x="920" y="1578"/>
                    <a:pt x="996" y="1581"/>
                  </a:cubicBezTo>
                  <a:cubicBezTo>
                    <a:pt x="1140" y="1581"/>
                    <a:pt x="1281" y="1542"/>
                    <a:pt x="1403" y="1465"/>
                  </a:cubicBezTo>
                  <a:cubicBezTo>
                    <a:pt x="1876" y="1175"/>
                    <a:pt x="2041" y="433"/>
                    <a:pt x="2047" y="402"/>
                  </a:cubicBezTo>
                  <a:cubicBezTo>
                    <a:pt x="2058" y="354"/>
                    <a:pt x="2020" y="325"/>
                    <a:pt x="1983" y="325"/>
                  </a:cubicBezTo>
                  <a:cubicBezTo>
                    <a:pt x="1957" y="325"/>
                    <a:pt x="1931" y="340"/>
                    <a:pt x="1925" y="375"/>
                  </a:cubicBezTo>
                  <a:cubicBezTo>
                    <a:pt x="1922" y="384"/>
                    <a:pt x="1763" y="1096"/>
                    <a:pt x="1336" y="1358"/>
                  </a:cubicBezTo>
                  <a:cubicBezTo>
                    <a:pt x="1231" y="1423"/>
                    <a:pt x="1111" y="1455"/>
                    <a:pt x="989" y="1455"/>
                  </a:cubicBezTo>
                  <a:cubicBezTo>
                    <a:pt x="926" y="1455"/>
                    <a:pt x="863" y="1447"/>
                    <a:pt x="801" y="1429"/>
                  </a:cubicBezTo>
                  <a:cubicBezTo>
                    <a:pt x="593" y="1374"/>
                    <a:pt x="444" y="1261"/>
                    <a:pt x="355" y="1093"/>
                  </a:cubicBezTo>
                  <a:cubicBezTo>
                    <a:pt x="141" y="689"/>
                    <a:pt x="346" y="91"/>
                    <a:pt x="346" y="85"/>
                  </a:cubicBezTo>
                  <a:cubicBezTo>
                    <a:pt x="363" y="35"/>
                    <a:pt x="324" y="0"/>
                    <a:pt x="285" y="0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8" name="Google Shape;11748;p63"/>
            <p:cNvSpPr/>
            <p:nvPr/>
          </p:nvSpPr>
          <p:spPr>
            <a:xfrm>
              <a:off x="6045525" y="2320225"/>
              <a:ext cx="18350" cy="10425"/>
            </a:xfrm>
            <a:custGeom>
              <a:avLst/>
              <a:gdLst/>
              <a:ahLst/>
              <a:cxnLst/>
              <a:rect l="l" t="t" r="r" b="b"/>
              <a:pathLst>
                <a:path w="734" h="417" extrusionOk="0">
                  <a:moveTo>
                    <a:pt x="160" y="0"/>
                  </a:moveTo>
                  <a:cubicBezTo>
                    <a:pt x="142" y="0"/>
                    <a:pt x="123" y="10"/>
                    <a:pt x="113" y="26"/>
                  </a:cubicBezTo>
                  <a:cubicBezTo>
                    <a:pt x="98" y="50"/>
                    <a:pt x="107" y="84"/>
                    <a:pt x="132" y="99"/>
                  </a:cubicBezTo>
                  <a:lnTo>
                    <a:pt x="468" y="304"/>
                  </a:lnTo>
                  <a:lnTo>
                    <a:pt x="73" y="310"/>
                  </a:lnTo>
                  <a:cubicBezTo>
                    <a:pt x="0" y="310"/>
                    <a:pt x="0" y="417"/>
                    <a:pt x="73" y="417"/>
                  </a:cubicBezTo>
                  <a:lnTo>
                    <a:pt x="660" y="408"/>
                  </a:lnTo>
                  <a:cubicBezTo>
                    <a:pt x="715" y="408"/>
                    <a:pt x="733" y="334"/>
                    <a:pt x="687" y="307"/>
                  </a:cubicBezTo>
                  <a:lnTo>
                    <a:pt x="187" y="8"/>
                  </a:lnTo>
                  <a:cubicBezTo>
                    <a:pt x="178" y="2"/>
                    <a:pt x="169" y="0"/>
                    <a:pt x="160" y="0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9" name="Google Shape;11749;p63"/>
            <p:cNvSpPr/>
            <p:nvPr/>
          </p:nvSpPr>
          <p:spPr>
            <a:xfrm>
              <a:off x="6213600" y="2341075"/>
              <a:ext cx="17875" cy="10750"/>
            </a:xfrm>
            <a:custGeom>
              <a:avLst/>
              <a:gdLst/>
              <a:ahLst/>
              <a:cxnLst/>
              <a:rect l="l" t="t" r="r" b="b"/>
              <a:pathLst>
                <a:path w="715" h="430" extrusionOk="0">
                  <a:moveTo>
                    <a:pt x="622" y="1"/>
                  </a:moveTo>
                  <a:cubicBezTo>
                    <a:pt x="616" y="1"/>
                    <a:pt x="609" y="2"/>
                    <a:pt x="602" y="4"/>
                  </a:cubicBezTo>
                  <a:lnTo>
                    <a:pt x="49" y="194"/>
                  </a:lnTo>
                  <a:cubicBezTo>
                    <a:pt x="1" y="212"/>
                    <a:pt x="4" y="285"/>
                    <a:pt x="56" y="298"/>
                  </a:cubicBezTo>
                  <a:lnTo>
                    <a:pt x="627" y="429"/>
                  </a:lnTo>
                  <a:lnTo>
                    <a:pt x="639" y="429"/>
                  </a:lnTo>
                  <a:cubicBezTo>
                    <a:pt x="640" y="429"/>
                    <a:pt x="641" y="429"/>
                    <a:pt x="642" y="429"/>
                  </a:cubicBezTo>
                  <a:cubicBezTo>
                    <a:pt x="703" y="429"/>
                    <a:pt x="714" y="337"/>
                    <a:pt x="651" y="325"/>
                  </a:cubicBezTo>
                  <a:lnTo>
                    <a:pt x="263" y="233"/>
                  </a:lnTo>
                  <a:lnTo>
                    <a:pt x="636" y="108"/>
                  </a:lnTo>
                  <a:cubicBezTo>
                    <a:pt x="699" y="86"/>
                    <a:pt x="676" y="1"/>
                    <a:pt x="622" y="1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0" name="Google Shape;11750;p63"/>
            <p:cNvSpPr/>
            <p:nvPr/>
          </p:nvSpPr>
          <p:spPr>
            <a:xfrm>
              <a:off x="6293775" y="2153850"/>
              <a:ext cx="113900" cy="153200"/>
            </a:xfrm>
            <a:custGeom>
              <a:avLst/>
              <a:gdLst/>
              <a:ahLst/>
              <a:cxnLst/>
              <a:rect l="l" t="t" r="r" b="b"/>
              <a:pathLst>
                <a:path w="4556" h="6128" extrusionOk="0">
                  <a:moveTo>
                    <a:pt x="2628" y="0"/>
                  </a:moveTo>
                  <a:lnTo>
                    <a:pt x="1855" y="2520"/>
                  </a:lnTo>
                  <a:lnTo>
                    <a:pt x="1" y="2780"/>
                  </a:lnTo>
                  <a:lnTo>
                    <a:pt x="1736" y="3486"/>
                  </a:lnTo>
                  <a:lnTo>
                    <a:pt x="1928" y="6128"/>
                  </a:lnTo>
                  <a:lnTo>
                    <a:pt x="2701" y="3608"/>
                  </a:lnTo>
                  <a:lnTo>
                    <a:pt x="4555" y="3348"/>
                  </a:lnTo>
                  <a:lnTo>
                    <a:pt x="2820" y="2643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1" name="Google Shape;11751;p63"/>
            <p:cNvSpPr/>
            <p:nvPr/>
          </p:nvSpPr>
          <p:spPr>
            <a:xfrm>
              <a:off x="6367175" y="2280525"/>
              <a:ext cx="78750" cy="105950"/>
            </a:xfrm>
            <a:custGeom>
              <a:avLst/>
              <a:gdLst/>
              <a:ahLst/>
              <a:cxnLst/>
              <a:rect l="l" t="t" r="r" b="b"/>
              <a:pathLst>
                <a:path w="3150" h="4238" extrusionOk="0">
                  <a:moveTo>
                    <a:pt x="1815" y="1"/>
                  </a:moveTo>
                  <a:lnTo>
                    <a:pt x="1283" y="1745"/>
                  </a:lnTo>
                  <a:lnTo>
                    <a:pt x="0" y="1922"/>
                  </a:lnTo>
                  <a:lnTo>
                    <a:pt x="1198" y="2411"/>
                  </a:lnTo>
                  <a:lnTo>
                    <a:pt x="1332" y="4238"/>
                  </a:lnTo>
                  <a:lnTo>
                    <a:pt x="1867" y="2497"/>
                  </a:lnTo>
                  <a:lnTo>
                    <a:pt x="3150" y="2316"/>
                  </a:lnTo>
                  <a:lnTo>
                    <a:pt x="1949" y="1828"/>
                  </a:lnTo>
                  <a:lnTo>
                    <a:pt x="1815" y="1"/>
                  </a:ln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53" name="Google Shape;11753;p63"/>
          <p:cNvSpPr txBox="1">
            <a:spLocks noGrp="1"/>
          </p:cNvSpPr>
          <p:nvPr>
            <p:ph type="subTitle" idx="6"/>
          </p:nvPr>
        </p:nvSpPr>
        <p:spPr>
          <a:xfrm flipH="1">
            <a:off x="3632249" y="402453"/>
            <a:ext cx="1836900" cy="22194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dirty="0" err="1">
                <a:solidFill>
                  <a:schemeClr val="accent4">
                    <a:lumMod val="75000"/>
                  </a:schemeClr>
                </a:solidFill>
              </a:rPr>
              <a:t>Colors</a:t>
            </a:r>
            <a:r>
              <a:rPr lang="es-CL" sz="1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dirty="0"/>
              <a:t>Blue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dirty="0"/>
              <a:t>Yellow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dirty="0"/>
              <a:t>Green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dirty="0"/>
              <a:t>Red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dirty="0"/>
              <a:t>Purple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dirty="0"/>
              <a:t>Pink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754" name="Google Shape;11754;p63"/>
          <p:cNvGrpSpPr/>
          <p:nvPr/>
        </p:nvGrpSpPr>
        <p:grpSpPr>
          <a:xfrm>
            <a:off x="6247928" y="3172523"/>
            <a:ext cx="1803166" cy="1096575"/>
            <a:chOff x="2892400" y="3074575"/>
            <a:chExt cx="836775" cy="508875"/>
          </a:xfrm>
        </p:grpSpPr>
        <p:sp>
          <p:nvSpPr>
            <p:cNvPr id="11755" name="Google Shape;11755;p63"/>
            <p:cNvSpPr/>
            <p:nvPr/>
          </p:nvSpPr>
          <p:spPr>
            <a:xfrm>
              <a:off x="2899575" y="3082775"/>
              <a:ext cx="819150" cy="492150"/>
            </a:xfrm>
            <a:custGeom>
              <a:avLst/>
              <a:gdLst/>
              <a:ahLst/>
              <a:cxnLst/>
              <a:rect l="l" t="t" r="r" b="b"/>
              <a:pathLst>
                <a:path w="32766" h="19686" extrusionOk="0">
                  <a:moveTo>
                    <a:pt x="7646" y="0"/>
                  </a:moveTo>
                  <a:cubicBezTo>
                    <a:pt x="7521" y="0"/>
                    <a:pt x="7394" y="32"/>
                    <a:pt x="7265" y="101"/>
                  </a:cubicBezTo>
                  <a:cubicBezTo>
                    <a:pt x="6055" y="752"/>
                    <a:pt x="7023" y="1974"/>
                    <a:pt x="7631" y="2588"/>
                  </a:cubicBezTo>
                  <a:cubicBezTo>
                    <a:pt x="6859" y="1909"/>
                    <a:pt x="5106" y="528"/>
                    <a:pt x="3626" y="528"/>
                  </a:cubicBezTo>
                  <a:cubicBezTo>
                    <a:pt x="3128" y="528"/>
                    <a:pt x="2661" y="684"/>
                    <a:pt x="2273" y="1076"/>
                  </a:cubicBezTo>
                  <a:cubicBezTo>
                    <a:pt x="1" y="3370"/>
                    <a:pt x="2881" y="4536"/>
                    <a:pt x="5398" y="4540"/>
                  </a:cubicBezTo>
                  <a:cubicBezTo>
                    <a:pt x="4063" y="4692"/>
                    <a:pt x="2096" y="5114"/>
                    <a:pt x="2426" y="6232"/>
                  </a:cubicBezTo>
                  <a:cubicBezTo>
                    <a:pt x="2675" y="7070"/>
                    <a:pt x="3040" y="7379"/>
                    <a:pt x="3491" y="7379"/>
                  </a:cubicBezTo>
                  <a:cubicBezTo>
                    <a:pt x="3857" y="7379"/>
                    <a:pt x="4282" y="7175"/>
                    <a:pt x="4748" y="6886"/>
                  </a:cubicBezTo>
                  <a:lnTo>
                    <a:pt x="4748" y="6886"/>
                  </a:lnTo>
                  <a:cubicBezTo>
                    <a:pt x="4048" y="8046"/>
                    <a:pt x="3691" y="9635"/>
                    <a:pt x="4329" y="11752"/>
                  </a:cubicBezTo>
                  <a:cubicBezTo>
                    <a:pt x="4442" y="12127"/>
                    <a:pt x="4601" y="12485"/>
                    <a:pt x="4803" y="12821"/>
                  </a:cubicBezTo>
                  <a:lnTo>
                    <a:pt x="4644" y="12842"/>
                  </a:lnTo>
                  <a:lnTo>
                    <a:pt x="4586" y="12851"/>
                  </a:lnTo>
                  <a:cubicBezTo>
                    <a:pt x="4500" y="12860"/>
                    <a:pt x="4418" y="12873"/>
                    <a:pt x="4335" y="12888"/>
                  </a:cubicBezTo>
                  <a:lnTo>
                    <a:pt x="4305" y="12894"/>
                  </a:lnTo>
                  <a:cubicBezTo>
                    <a:pt x="4213" y="12909"/>
                    <a:pt x="4124" y="12925"/>
                    <a:pt x="4036" y="12940"/>
                  </a:cubicBezTo>
                  <a:cubicBezTo>
                    <a:pt x="3193" y="13099"/>
                    <a:pt x="2365" y="13340"/>
                    <a:pt x="1565" y="13658"/>
                  </a:cubicBezTo>
                  <a:cubicBezTo>
                    <a:pt x="1113" y="13801"/>
                    <a:pt x="89" y="14146"/>
                    <a:pt x="135" y="14311"/>
                  </a:cubicBezTo>
                  <a:cubicBezTo>
                    <a:pt x="149" y="14362"/>
                    <a:pt x="198" y="14382"/>
                    <a:pt x="265" y="14382"/>
                  </a:cubicBezTo>
                  <a:cubicBezTo>
                    <a:pt x="439" y="14382"/>
                    <a:pt x="730" y="14252"/>
                    <a:pt x="822" y="14211"/>
                  </a:cubicBezTo>
                  <a:lnTo>
                    <a:pt x="822" y="14214"/>
                  </a:lnTo>
                  <a:cubicBezTo>
                    <a:pt x="682" y="14293"/>
                    <a:pt x="65" y="14654"/>
                    <a:pt x="153" y="14773"/>
                  </a:cubicBezTo>
                  <a:cubicBezTo>
                    <a:pt x="168" y="14792"/>
                    <a:pt x="197" y="14800"/>
                    <a:pt x="237" y="14800"/>
                  </a:cubicBezTo>
                  <a:cubicBezTo>
                    <a:pt x="395" y="14800"/>
                    <a:pt x="718" y="14669"/>
                    <a:pt x="914" y="14583"/>
                  </a:cubicBezTo>
                  <a:lnTo>
                    <a:pt x="935" y="14608"/>
                  </a:lnTo>
                  <a:cubicBezTo>
                    <a:pt x="743" y="14742"/>
                    <a:pt x="437" y="14974"/>
                    <a:pt x="505" y="15035"/>
                  </a:cubicBezTo>
                  <a:cubicBezTo>
                    <a:pt x="541" y="15069"/>
                    <a:pt x="588" y="15083"/>
                    <a:pt x="644" y="15083"/>
                  </a:cubicBezTo>
                  <a:cubicBezTo>
                    <a:pt x="866" y="15083"/>
                    <a:pt x="1226" y="14856"/>
                    <a:pt x="1580" y="14678"/>
                  </a:cubicBezTo>
                  <a:lnTo>
                    <a:pt x="1580" y="14678"/>
                  </a:lnTo>
                  <a:cubicBezTo>
                    <a:pt x="1537" y="14809"/>
                    <a:pt x="1507" y="14965"/>
                    <a:pt x="1595" y="14993"/>
                  </a:cubicBezTo>
                  <a:cubicBezTo>
                    <a:pt x="1601" y="14994"/>
                    <a:pt x="1606" y="14995"/>
                    <a:pt x="1612" y="14995"/>
                  </a:cubicBezTo>
                  <a:cubicBezTo>
                    <a:pt x="1720" y="14995"/>
                    <a:pt x="1894" y="14701"/>
                    <a:pt x="1998" y="14501"/>
                  </a:cubicBezTo>
                  <a:cubicBezTo>
                    <a:pt x="2820" y="14183"/>
                    <a:pt x="3672" y="13951"/>
                    <a:pt x="4543" y="13810"/>
                  </a:cubicBezTo>
                  <a:cubicBezTo>
                    <a:pt x="4772" y="13777"/>
                    <a:pt x="5004" y="13746"/>
                    <a:pt x="5246" y="13725"/>
                  </a:cubicBezTo>
                  <a:lnTo>
                    <a:pt x="5322" y="13716"/>
                  </a:lnTo>
                  <a:cubicBezTo>
                    <a:pt x="5380" y="13713"/>
                    <a:pt x="5438" y="13707"/>
                    <a:pt x="5496" y="13704"/>
                  </a:cubicBezTo>
                  <a:lnTo>
                    <a:pt x="5505" y="13704"/>
                  </a:lnTo>
                  <a:cubicBezTo>
                    <a:pt x="6802" y="14983"/>
                    <a:pt x="8810" y="15503"/>
                    <a:pt x="10730" y="15503"/>
                  </a:cubicBezTo>
                  <a:cubicBezTo>
                    <a:pt x="12894" y="15503"/>
                    <a:pt x="14945" y="14842"/>
                    <a:pt x="15735" y="13862"/>
                  </a:cubicBezTo>
                  <a:lnTo>
                    <a:pt x="15757" y="13832"/>
                  </a:lnTo>
                  <a:cubicBezTo>
                    <a:pt x="16139" y="13911"/>
                    <a:pt x="16597" y="13994"/>
                    <a:pt x="17116" y="14067"/>
                  </a:cubicBezTo>
                  <a:cubicBezTo>
                    <a:pt x="17147" y="15878"/>
                    <a:pt x="17654" y="17470"/>
                    <a:pt x="17947" y="18243"/>
                  </a:cubicBezTo>
                  <a:cubicBezTo>
                    <a:pt x="18082" y="18689"/>
                    <a:pt x="18393" y="19686"/>
                    <a:pt x="18563" y="19686"/>
                  </a:cubicBezTo>
                  <a:cubicBezTo>
                    <a:pt x="18567" y="19686"/>
                    <a:pt x="18570" y="19685"/>
                    <a:pt x="18573" y="19685"/>
                  </a:cubicBezTo>
                  <a:cubicBezTo>
                    <a:pt x="18759" y="19639"/>
                    <a:pt x="18543" y="19123"/>
                    <a:pt x="18488" y="18997"/>
                  </a:cubicBezTo>
                  <a:lnTo>
                    <a:pt x="18491" y="18997"/>
                  </a:lnTo>
                  <a:cubicBezTo>
                    <a:pt x="18562" y="19129"/>
                    <a:pt x="18871" y="19684"/>
                    <a:pt x="19008" y="19684"/>
                  </a:cubicBezTo>
                  <a:cubicBezTo>
                    <a:pt x="19018" y="19684"/>
                    <a:pt x="19027" y="19681"/>
                    <a:pt x="19034" y="19675"/>
                  </a:cubicBezTo>
                  <a:cubicBezTo>
                    <a:pt x="19129" y="19602"/>
                    <a:pt x="18961" y="19159"/>
                    <a:pt x="18860" y="18912"/>
                  </a:cubicBezTo>
                  <a:lnTo>
                    <a:pt x="18882" y="18890"/>
                  </a:lnTo>
                  <a:cubicBezTo>
                    <a:pt x="19001" y="19065"/>
                    <a:pt x="19200" y="19339"/>
                    <a:pt x="19282" y="19339"/>
                  </a:cubicBezTo>
                  <a:cubicBezTo>
                    <a:pt x="19290" y="19339"/>
                    <a:pt x="19297" y="19337"/>
                    <a:pt x="19303" y="19330"/>
                  </a:cubicBezTo>
                  <a:cubicBezTo>
                    <a:pt x="19471" y="19153"/>
                    <a:pt x="19178" y="18695"/>
                    <a:pt x="18967" y="18249"/>
                  </a:cubicBezTo>
                  <a:lnTo>
                    <a:pt x="18967" y="18249"/>
                  </a:lnTo>
                  <a:cubicBezTo>
                    <a:pt x="19037" y="18273"/>
                    <a:pt x="19113" y="18293"/>
                    <a:pt x="19174" y="18293"/>
                  </a:cubicBezTo>
                  <a:cubicBezTo>
                    <a:pt x="19227" y="18293"/>
                    <a:pt x="19268" y="18278"/>
                    <a:pt x="19282" y="18237"/>
                  </a:cubicBezTo>
                  <a:cubicBezTo>
                    <a:pt x="19315" y="18133"/>
                    <a:pt x="19007" y="17940"/>
                    <a:pt x="18796" y="17827"/>
                  </a:cubicBezTo>
                  <a:cubicBezTo>
                    <a:pt x="18536" y="17113"/>
                    <a:pt x="18112" y="15729"/>
                    <a:pt x="18063" y="14174"/>
                  </a:cubicBezTo>
                  <a:lnTo>
                    <a:pt x="18063" y="14174"/>
                  </a:lnTo>
                  <a:cubicBezTo>
                    <a:pt x="18600" y="14221"/>
                    <a:pt x="19180" y="14251"/>
                    <a:pt x="19792" y="14251"/>
                  </a:cubicBezTo>
                  <a:cubicBezTo>
                    <a:pt x="20772" y="14251"/>
                    <a:pt x="21832" y="14174"/>
                    <a:pt x="22917" y="13969"/>
                  </a:cubicBezTo>
                  <a:cubicBezTo>
                    <a:pt x="23277" y="13908"/>
                    <a:pt x="23626" y="13786"/>
                    <a:pt x="23946" y="13615"/>
                  </a:cubicBezTo>
                  <a:cubicBezTo>
                    <a:pt x="24359" y="13707"/>
                    <a:pt x="24777" y="13768"/>
                    <a:pt x="25196" y="13795"/>
                  </a:cubicBezTo>
                  <a:cubicBezTo>
                    <a:pt x="25414" y="13811"/>
                    <a:pt x="25653" y="13822"/>
                    <a:pt x="25909" y="13822"/>
                  </a:cubicBezTo>
                  <a:cubicBezTo>
                    <a:pt x="27441" y="13822"/>
                    <a:pt x="29570" y="13455"/>
                    <a:pt x="31360" y="11804"/>
                  </a:cubicBezTo>
                  <a:lnTo>
                    <a:pt x="32063" y="12057"/>
                  </a:lnTo>
                  <a:cubicBezTo>
                    <a:pt x="32119" y="12079"/>
                    <a:pt x="32176" y="12089"/>
                    <a:pt x="32233" y="12089"/>
                  </a:cubicBezTo>
                  <a:cubicBezTo>
                    <a:pt x="32426" y="12089"/>
                    <a:pt x="32608" y="11970"/>
                    <a:pt x="32677" y="11779"/>
                  </a:cubicBezTo>
                  <a:cubicBezTo>
                    <a:pt x="32765" y="11529"/>
                    <a:pt x="32634" y="11257"/>
                    <a:pt x="32380" y="11174"/>
                  </a:cubicBezTo>
                  <a:lnTo>
                    <a:pt x="32383" y="11171"/>
                  </a:lnTo>
                  <a:lnTo>
                    <a:pt x="31403" y="10820"/>
                  </a:lnTo>
                  <a:cubicBezTo>
                    <a:pt x="31350" y="10801"/>
                    <a:pt x="31296" y="10792"/>
                    <a:pt x="31242" y="10792"/>
                  </a:cubicBezTo>
                  <a:cubicBezTo>
                    <a:pt x="31121" y="10792"/>
                    <a:pt x="31003" y="10839"/>
                    <a:pt x="30914" y="10930"/>
                  </a:cubicBezTo>
                  <a:cubicBezTo>
                    <a:pt x="29310" y="12528"/>
                    <a:pt x="27298" y="12867"/>
                    <a:pt x="25875" y="12867"/>
                  </a:cubicBezTo>
                  <a:cubicBezTo>
                    <a:pt x="25726" y="12867"/>
                    <a:pt x="25584" y="12864"/>
                    <a:pt x="25449" y="12857"/>
                  </a:cubicBezTo>
                  <a:cubicBezTo>
                    <a:pt x="25214" y="12848"/>
                    <a:pt x="25003" y="12827"/>
                    <a:pt x="24823" y="12805"/>
                  </a:cubicBezTo>
                  <a:cubicBezTo>
                    <a:pt x="24982" y="12543"/>
                    <a:pt x="25083" y="12243"/>
                    <a:pt x="25116" y="11938"/>
                  </a:cubicBezTo>
                  <a:cubicBezTo>
                    <a:pt x="25330" y="11880"/>
                    <a:pt x="25553" y="11813"/>
                    <a:pt x="25779" y="11730"/>
                  </a:cubicBezTo>
                  <a:cubicBezTo>
                    <a:pt x="27114" y="11361"/>
                    <a:pt x="28638" y="10606"/>
                    <a:pt x="29827" y="9094"/>
                  </a:cubicBezTo>
                  <a:lnTo>
                    <a:pt x="30563" y="9231"/>
                  </a:lnTo>
                  <a:cubicBezTo>
                    <a:pt x="30592" y="9237"/>
                    <a:pt x="30622" y="9240"/>
                    <a:pt x="30651" y="9240"/>
                  </a:cubicBezTo>
                  <a:cubicBezTo>
                    <a:pt x="30871" y="9240"/>
                    <a:pt x="31069" y="9083"/>
                    <a:pt x="31110" y="8859"/>
                  </a:cubicBezTo>
                  <a:cubicBezTo>
                    <a:pt x="31158" y="8602"/>
                    <a:pt x="30990" y="8358"/>
                    <a:pt x="30737" y="8309"/>
                  </a:cubicBezTo>
                  <a:lnTo>
                    <a:pt x="29714" y="8120"/>
                  </a:lnTo>
                  <a:cubicBezTo>
                    <a:pt x="29685" y="8114"/>
                    <a:pt x="29656" y="8112"/>
                    <a:pt x="29628" y="8112"/>
                  </a:cubicBezTo>
                  <a:cubicBezTo>
                    <a:pt x="29479" y="8112"/>
                    <a:pt x="29336" y="8183"/>
                    <a:pt x="29246" y="8306"/>
                  </a:cubicBezTo>
                  <a:cubicBezTo>
                    <a:pt x="28275" y="9647"/>
                    <a:pt x="26980" y="10359"/>
                    <a:pt x="25804" y="10731"/>
                  </a:cubicBezTo>
                  <a:lnTo>
                    <a:pt x="25797" y="10707"/>
                  </a:lnTo>
                  <a:cubicBezTo>
                    <a:pt x="25697" y="10750"/>
                    <a:pt x="25596" y="10786"/>
                    <a:pt x="25495" y="10823"/>
                  </a:cubicBezTo>
                  <a:cubicBezTo>
                    <a:pt x="25336" y="10866"/>
                    <a:pt x="25177" y="10905"/>
                    <a:pt x="25025" y="10936"/>
                  </a:cubicBezTo>
                  <a:cubicBezTo>
                    <a:pt x="24722" y="9873"/>
                    <a:pt x="23781" y="8779"/>
                    <a:pt x="22251" y="8086"/>
                  </a:cubicBezTo>
                  <a:cubicBezTo>
                    <a:pt x="21651" y="7815"/>
                    <a:pt x="21085" y="7702"/>
                    <a:pt x="20559" y="7702"/>
                  </a:cubicBezTo>
                  <a:cubicBezTo>
                    <a:pt x="19176" y="7702"/>
                    <a:pt x="18068" y="8478"/>
                    <a:pt x="17342" y="9186"/>
                  </a:cubicBezTo>
                  <a:cubicBezTo>
                    <a:pt x="17302" y="8404"/>
                    <a:pt x="17095" y="7637"/>
                    <a:pt x="16734" y="6940"/>
                  </a:cubicBezTo>
                  <a:cubicBezTo>
                    <a:pt x="16685" y="6843"/>
                    <a:pt x="16633" y="6748"/>
                    <a:pt x="16578" y="6650"/>
                  </a:cubicBezTo>
                  <a:cubicBezTo>
                    <a:pt x="16709" y="5817"/>
                    <a:pt x="17251" y="3029"/>
                    <a:pt x="18667" y="3029"/>
                  </a:cubicBezTo>
                  <a:cubicBezTo>
                    <a:pt x="18845" y="3029"/>
                    <a:pt x="19038" y="3073"/>
                    <a:pt x="19245" y="3171"/>
                  </a:cubicBezTo>
                  <a:cubicBezTo>
                    <a:pt x="19245" y="3171"/>
                    <a:pt x="17238" y="200"/>
                    <a:pt x="14398" y="200"/>
                  </a:cubicBezTo>
                  <a:cubicBezTo>
                    <a:pt x="13022" y="200"/>
                    <a:pt x="11452" y="897"/>
                    <a:pt x="9818" y="2963"/>
                  </a:cubicBezTo>
                  <a:cubicBezTo>
                    <a:pt x="9532" y="2151"/>
                    <a:pt x="8677" y="0"/>
                    <a:pt x="7646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6" name="Google Shape;11756;p63"/>
            <p:cNvSpPr/>
            <p:nvPr/>
          </p:nvSpPr>
          <p:spPr>
            <a:xfrm>
              <a:off x="2892400" y="3074575"/>
              <a:ext cx="836775" cy="508875"/>
            </a:xfrm>
            <a:custGeom>
              <a:avLst/>
              <a:gdLst/>
              <a:ahLst/>
              <a:cxnLst/>
              <a:rect l="l" t="t" r="r" b="b"/>
              <a:pathLst>
                <a:path w="33471" h="20355" extrusionOk="0">
                  <a:moveTo>
                    <a:pt x="7941" y="667"/>
                  </a:moveTo>
                  <a:cubicBezTo>
                    <a:pt x="8000" y="667"/>
                    <a:pt x="8059" y="679"/>
                    <a:pt x="8114" y="704"/>
                  </a:cubicBezTo>
                  <a:cubicBezTo>
                    <a:pt x="8636" y="906"/>
                    <a:pt x="9278" y="1941"/>
                    <a:pt x="9794" y="3407"/>
                  </a:cubicBezTo>
                  <a:lnTo>
                    <a:pt x="9995" y="3976"/>
                  </a:lnTo>
                  <a:lnTo>
                    <a:pt x="10368" y="3505"/>
                  </a:lnTo>
                  <a:cubicBezTo>
                    <a:pt x="11753" y="1753"/>
                    <a:pt x="13207" y="867"/>
                    <a:pt x="14691" y="867"/>
                  </a:cubicBezTo>
                  <a:cubicBezTo>
                    <a:pt x="14735" y="867"/>
                    <a:pt x="14780" y="867"/>
                    <a:pt x="14825" y="869"/>
                  </a:cubicBezTo>
                  <a:cubicBezTo>
                    <a:pt x="16587" y="933"/>
                    <a:pt x="18017" y="2237"/>
                    <a:pt x="18744" y="3050"/>
                  </a:cubicBezTo>
                  <a:cubicBezTo>
                    <a:pt x="18588" y="3074"/>
                    <a:pt x="18439" y="3126"/>
                    <a:pt x="18301" y="3200"/>
                  </a:cubicBezTo>
                  <a:cubicBezTo>
                    <a:pt x="17146" y="3811"/>
                    <a:pt x="16685" y="6016"/>
                    <a:pt x="16542" y="6936"/>
                  </a:cubicBezTo>
                  <a:lnTo>
                    <a:pt x="16523" y="7049"/>
                  </a:lnTo>
                  <a:lnTo>
                    <a:pt x="16581" y="7152"/>
                  </a:lnTo>
                  <a:cubicBezTo>
                    <a:pt x="16633" y="7241"/>
                    <a:pt x="16682" y="7333"/>
                    <a:pt x="16731" y="7424"/>
                  </a:cubicBezTo>
                  <a:cubicBezTo>
                    <a:pt x="17067" y="8081"/>
                    <a:pt x="17262" y="8802"/>
                    <a:pt x="17302" y="9535"/>
                  </a:cubicBezTo>
                  <a:lnTo>
                    <a:pt x="17339" y="10268"/>
                  </a:lnTo>
                  <a:lnTo>
                    <a:pt x="17864" y="9755"/>
                  </a:lnTo>
                  <a:cubicBezTo>
                    <a:pt x="18575" y="9062"/>
                    <a:pt x="19598" y="8369"/>
                    <a:pt x="20849" y="8369"/>
                  </a:cubicBezTo>
                  <a:cubicBezTo>
                    <a:pt x="21334" y="8369"/>
                    <a:pt x="21854" y="8473"/>
                    <a:pt x="22404" y="8723"/>
                  </a:cubicBezTo>
                  <a:cubicBezTo>
                    <a:pt x="23726" y="9321"/>
                    <a:pt x="24695" y="10308"/>
                    <a:pt x="24997" y="11362"/>
                  </a:cubicBezTo>
                  <a:lnTo>
                    <a:pt x="25082" y="11658"/>
                  </a:lnTo>
                  <a:lnTo>
                    <a:pt x="25385" y="11594"/>
                  </a:lnTo>
                  <a:cubicBezTo>
                    <a:pt x="25544" y="11560"/>
                    <a:pt x="25706" y="11524"/>
                    <a:pt x="25861" y="11481"/>
                  </a:cubicBezTo>
                  <a:lnTo>
                    <a:pt x="25864" y="11487"/>
                  </a:lnTo>
                  <a:lnTo>
                    <a:pt x="26194" y="11383"/>
                  </a:lnTo>
                  <a:cubicBezTo>
                    <a:pt x="27716" y="10897"/>
                    <a:pt x="28931" y="10042"/>
                    <a:pt x="29805" y="8836"/>
                  </a:cubicBezTo>
                  <a:cubicBezTo>
                    <a:pt x="29833" y="8799"/>
                    <a:pt x="29875" y="8778"/>
                    <a:pt x="29919" y="8778"/>
                  </a:cubicBezTo>
                  <a:cubicBezTo>
                    <a:pt x="29927" y="8778"/>
                    <a:pt x="29935" y="8779"/>
                    <a:pt x="29942" y="8781"/>
                  </a:cubicBezTo>
                  <a:lnTo>
                    <a:pt x="30966" y="8970"/>
                  </a:lnTo>
                  <a:cubicBezTo>
                    <a:pt x="31002" y="8976"/>
                    <a:pt x="31033" y="8997"/>
                    <a:pt x="31054" y="9028"/>
                  </a:cubicBezTo>
                  <a:cubicBezTo>
                    <a:pt x="31119" y="9123"/>
                    <a:pt x="31049" y="9245"/>
                    <a:pt x="30943" y="9245"/>
                  </a:cubicBezTo>
                  <a:cubicBezTo>
                    <a:pt x="30933" y="9245"/>
                    <a:pt x="30924" y="9244"/>
                    <a:pt x="30914" y="9242"/>
                  </a:cubicBezTo>
                  <a:lnTo>
                    <a:pt x="29982" y="9068"/>
                  </a:lnTo>
                  <a:lnTo>
                    <a:pt x="29857" y="9227"/>
                  </a:lnTo>
                  <a:cubicBezTo>
                    <a:pt x="28892" y="10455"/>
                    <a:pt x="27590" y="11301"/>
                    <a:pt x="25984" y="11747"/>
                  </a:cubicBezTo>
                  <a:lnTo>
                    <a:pt x="25962" y="11756"/>
                  </a:lnTo>
                  <a:cubicBezTo>
                    <a:pt x="25751" y="11829"/>
                    <a:pt x="25538" y="11893"/>
                    <a:pt x="25321" y="11954"/>
                  </a:cubicBezTo>
                  <a:lnTo>
                    <a:pt x="25101" y="12012"/>
                  </a:lnTo>
                  <a:lnTo>
                    <a:pt x="25076" y="12235"/>
                  </a:lnTo>
                  <a:cubicBezTo>
                    <a:pt x="25049" y="12495"/>
                    <a:pt x="24966" y="12746"/>
                    <a:pt x="24829" y="12969"/>
                  </a:cubicBezTo>
                  <a:lnTo>
                    <a:pt x="24560" y="13408"/>
                  </a:lnTo>
                  <a:lnTo>
                    <a:pt x="25073" y="13469"/>
                  </a:lnTo>
                  <a:cubicBezTo>
                    <a:pt x="25287" y="13497"/>
                    <a:pt x="25507" y="13515"/>
                    <a:pt x="25727" y="13524"/>
                  </a:cubicBezTo>
                  <a:cubicBezTo>
                    <a:pt x="25873" y="13531"/>
                    <a:pt x="26025" y="13535"/>
                    <a:pt x="26182" y="13535"/>
                  </a:cubicBezTo>
                  <a:cubicBezTo>
                    <a:pt x="27744" y="13535"/>
                    <a:pt x="29787" y="13146"/>
                    <a:pt x="31439" y="11499"/>
                  </a:cubicBezTo>
                  <a:cubicBezTo>
                    <a:pt x="31465" y="11472"/>
                    <a:pt x="31501" y="11457"/>
                    <a:pt x="31536" y="11457"/>
                  </a:cubicBezTo>
                  <a:cubicBezTo>
                    <a:pt x="31552" y="11457"/>
                    <a:pt x="31568" y="11460"/>
                    <a:pt x="31583" y="11466"/>
                  </a:cubicBezTo>
                  <a:lnTo>
                    <a:pt x="32560" y="11817"/>
                  </a:lnTo>
                  <a:cubicBezTo>
                    <a:pt x="32676" y="11860"/>
                    <a:pt x="32686" y="12022"/>
                    <a:pt x="32573" y="12073"/>
                  </a:cubicBezTo>
                  <a:cubicBezTo>
                    <a:pt x="32553" y="12082"/>
                    <a:pt x="32532" y="12087"/>
                    <a:pt x="32511" y="12087"/>
                  </a:cubicBezTo>
                  <a:cubicBezTo>
                    <a:pt x="32496" y="12087"/>
                    <a:pt x="32481" y="12085"/>
                    <a:pt x="32466" y="12080"/>
                  </a:cubicBezTo>
                  <a:lnTo>
                    <a:pt x="31574" y="11759"/>
                  </a:lnTo>
                  <a:lnTo>
                    <a:pt x="31427" y="11893"/>
                  </a:lnTo>
                  <a:cubicBezTo>
                    <a:pt x="29752" y="13439"/>
                    <a:pt x="27772" y="13825"/>
                    <a:pt x="26214" y="13825"/>
                  </a:cubicBezTo>
                  <a:cubicBezTo>
                    <a:pt x="25968" y="13825"/>
                    <a:pt x="25732" y="13816"/>
                    <a:pt x="25510" y="13799"/>
                  </a:cubicBezTo>
                  <a:cubicBezTo>
                    <a:pt x="25110" y="13772"/>
                    <a:pt x="24710" y="13714"/>
                    <a:pt x="24316" y="13625"/>
                  </a:cubicBezTo>
                  <a:lnTo>
                    <a:pt x="24191" y="13598"/>
                  </a:lnTo>
                  <a:lnTo>
                    <a:pt x="24081" y="13659"/>
                  </a:lnTo>
                  <a:cubicBezTo>
                    <a:pt x="23787" y="13812"/>
                    <a:pt x="23473" y="13922"/>
                    <a:pt x="23149" y="13980"/>
                  </a:cubicBezTo>
                  <a:cubicBezTo>
                    <a:pt x="22175" y="14161"/>
                    <a:pt x="21153" y="14253"/>
                    <a:pt x="20096" y="14253"/>
                  </a:cubicBezTo>
                  <a:cubicBezTo>
                    <a:pt x="19534" y="14253"/>
                    <a:pt x="18963" y="14227"/>
                    <a:pt x="18384" y="14175"/>
                  </a:cubicBezTo>
                  <a:lnTo>
                    <a:pt x="18011" y="14141"/>
                  </a:lnTo>
                  <a:lnTo>
                    <a:pt x="18023" y="14517"/>
                  </a:lnTo>
                  <a:cubicBezTo>
                    <a:pt x="18069" y="15962"/>
                    <a:pt x="18429" y="17263"/>
                    <a:pt x="18692" y="18030"/>
                  </a:cubicBezTo>
                  <a:lnTo>
                    <a:pt x="18619" y="18003"/>
                  </a:lnTo>
                  <a:lnTo>
                    <a:pt x="18961" y="18723"/>
                  </a:lnTo>
                  <a:cubicBezTo>
                    <a:pt x="18988" y="18782"/>
                    <a:pt x="19019" y="18840"/>
                    <a:pt x="19046" y="18898"/>
                  </a:cubicBezTo>
                  <a:lnTo>
                    <a:pt x="18958" y="18974"/>
                  </a:lnTo>
                  <a:lnTo>
                    <a:pt x="18943" y="18986"/>
                  </a:lnTo>
                  <a:lnTo>
                    <a:pt x="18903" y="19017"/>
                  </a:lnTo>
                  <a:lnTo>
                    <a:pt x="18854" y="19008"/>
                  </a:lnTo>
                  <a:lnTo>
                    <a:pt x="18857" y="19011"/>
                  </a:lnTo>
                  <a:lnTo>
                    <a:pt x="18857" y="19011"/>
                  </a:lnTo>
                  <a:lnTo>
                    <a:pt x="18717" y="18983"/>
                  </a:lnTo>
                  <a:cubicBezTo>
                    <a:pt x="18671" y="18840"/>
                    <a:pt x="18619" y="18675"/>
                    <a:pt x="18561" y="18485"/>
                  </a:cubicBezTo>
                  <a:lnTo>
                    <a:pt x="18552" y="18461"/>
                  </a:lnTo>
                  <a:cubicBezTo>
                    <a:pt x="18264" y="17697"/>
                    <a:pt x="17773" y="16151"/>
                    <a:pt x="17742" y="14395"/>
                  </a:cubicBezTo>
                  <a:lnTo>
                    <a:pt x="17736" y="14111"/>
                  </a:lnTo>
                  <a:lnTo>
                    <a:pt x="17455" y="14074"/>
                  </a:lnTo>
                  <a:cubicBezTo>
                    <a:pt x="17000" y="14013"/>
                    <a:pt x="16551" y="13934"/>
                    <a:pt x="16120" y="13845"/>
                  </a:cubicBezTo>
                  <a:lnTo>
                    <a:pt x="15918" y="13802"/>
                  </a:lnTo>
                  <a:lnTo>
                    <a:pt x="15772" y="13989"/>
                  </a:lnTo>
                  <a:cubicBezTo>
                    <a:pt x="15133" y="14783"/>
                    <a:pt x="13466" y="15385"/>
                    <a:pt x="11617" y="15492"/>
                  </a:cubicBezTo>
                  <a:cubicBezTo>
                    <a:pt x="11417" y="15503"/>
                    <a:pt x="11219" y="15509"/>
                    <a:pt x="11022" y="15509"/>
                  </a:cubicBezTo>
                  <a:cubicBezTo>
                    <a:pt x="8968" y="15509"/>
                    <a:pt x="7132" y="14890"/>
                    <a:pt x="6033" y="13805"/>
                  </a:cubicBezTo>
                  <a:lnTo>
                    <a:pt x="5920" y="13702"/>
                  </a:lnTo>
                  <a:lnTo>
                    <a:pt x="5759" y="13711"/>
                  </a:lnTo>
                  <a:cubicBezTo>
                    <a:pt x="5704" y="13714"/>
                    <a:pt x="5646" y="13720"/>
                    <a:pt x="5588" y="13723"/>
                  </a:cubicBezTo>
                  <a:lnTo>
                    <a:pt x="5508" y="13732"/>
                  </a:lnTo>
                  <a:cubicBezTo>
                    <a:pt x="5267" y="13754"/>
                    <a:pt x="5022" y="13784"/>
                    <a:pt x="4784" y="13821"/>
                  </a:cubicBezTo>
                  <a:cubicBezTo>
                    <a:pt x="3978" y="13952"/>
                    <a:pt x="3183" y="14157"/>
                    <a:pt x="2414" y="14438"/>
                  </a:cubicBezTo>
                  <a:lnTo>
                    <a:pt x="2438" y="14361"/>
                  </a:lnTo>
                  <a:lnTo>
                    <a:pt x="1726" y="14719"/>
                  </a:lnTo>
                  <a:cubicBezTo>
                    <a:pt x="1665" y="14746"/>
                    <a:pt x="1610" y="14777"/>
                    <a:pt x="1552" y="14807"/>
                  </a:cubicBezTo>
                  <a:lnTo>
                    <a:pt x="1430" y="14664"/>
                  </a:lnTo>
                  <a:lnTo>
                    <a:pt x="1458" y="14478"/>
                  </a:lnTo>
                  <a:cubicBezTo>
                    <a:pt x="1601" y="14426"/>
                    <a:pt x="1769" y="14371"/>
                    <a:pt x="1962" y="14309"/>
                  </a:cubicBezTo>
                  <a:lnTo>
                    <a:pt x="1983" y="14300"/>
                  </a:lnTo>
                  <a:cubicBezTo>
                    <a:pt x="2762" y="13992"/>
                    <a:pt x="3568" y="13757"/>
                    <a:pt x="4393" y="13601"/>
                  </a:cubicBezTo>
                  <a:cubicBezTo>
                    <a:pt x="4479" y="13586"/>
                    <a:pt x="4564" y="13570"/>
                    <a:pt x="4653" y="13555"/>
                  </a:cubicBezTo>
                  <a:lnTo>
                    <a:pt x="4683" y="13549"/>
                  </a:lnTo>
                  <a:cubicBezTo>
                    <a:pt x="4763" y="13534"/>
                    <a:pt x="4845" y="13521"/>
                    <a:pt x="4928" y="13512"/>
                  </a:cubicBezTo>
                  <a:lnTo>
                    <a:pt x="4983" y="13503"/>
                  </a:lnTo>
                  <a:cubicBezTo>
                    <a:pt x="5035" y="13497"/>
                    <a:pt x="5087" y="13491"/>
                    <a:pt x="5138" y="13482"/>
                  </a:cubicBezTo>
                  <a:lnTo>
                    <a:pt x="5649" y="13421"/>
                  </a:lnTo>
                  <a:lnTo>
                    <a:pt x="5380" y="12984"/>
                  </a:lnTo>
                  <a:cubicBezTo>
                    <a:pt x="5193" y="12672"/>
                    <a:pt x="5044" y="12339"/>
                    <a:pt x="4940" y="11991"/>
                  </a:cubicBezTo>
                  <a:cubicBezTo>
                    <a:pt x="4408" y="10238"/>
                    <a:pt x="4540" y="8689"/>
                    <a:pt x="5325" y="7391"/>
                  </a:cubicBezTo>
                  <a:lnTo>
                    <a:pt x="6033" y="6221"/>
                  </a:lnTo>
                  <a:lnTo>
                    <a:pt x="4867" y="6939"/>
                  </a:lnTo>
                  <a:cubicBezTo>
                    <a:pt x="4522" y="7154"/>
                    <a:pt x="4104" y="7382"/>
                    <a:pt x="3783" y="7382"/>
                  </a:cubicBezTo>
                  <a:cubicBezTo>
                    <a:pt x="3717" y="7382"/>
                    <a:pt x="3655" y="7372"/>
                    <a:pt x="3599" y="7351"/>
                  </a:cubicBezTo>
                  <a:cubicBezTo>
                    <a:pt x="3373" y="7265"/>
                    <a:pt x="3183" y="6969"/>
                    <a:pt x="3037" y="6471"/>
                  </a:cubicBezTo>
                  <a:cubicBezTo>
                    <a:pt x="2994" y="6328"/>
                    <a:pt x="3006" y="6215"/>
                    <a:pt x="3083" y="6099"/>
                  </a:cubicBezTo>
                  <a:cubicBezTo>
                    <a:pt x="3351" y="5692"/>
                    <a:pt x="4317" y="5365"/>
                    <a:pt x="5731" y="5204"/>
                  </a:cubicBezTo>
                  <a:lnTo>
                    <a:pt x="5691" y="4544"/>
                  </a:lnTo>
                  <a:cubicBezTo>
                    <a:pt x="3938" y="4541"/>
                    <a:pt x="2441" y="4000"/>
                    <a:pt x="2133" y="3255"/>
                  </a:cubicBezTo>
                  <a:cubicBezTo>
                    <a:pt x="1949" y="2818"/>
                    <a:pt x="2175" y="2274"/>
                    <a:pt x="2802" y="1645"/>
                  </a:cubicBezTo>
                  <a:cubicBezTo>
                    <a:pt x="3117" y="1327"/>
                    <a:pt x="3505" y="1199"/>
                    <a:pt x="3924" y="1199"/>
                  </a:cubicBezTo>
                  <a:cubicBezTo>
                    <a:pt x="5326" y="1199"/>
                    <a:pt x="7086" y="2627"/>
                    <a:pt x="7704" y="3172"/>
                  </a:cubicBezTo>
                  <a:lnTo>
                    <a:pt x="8156" y="2690"/>
                  </a:lnTo>
                  <a:cubicBezTo>
                    <a:pt x="7570" y="2097"/>
                    <a:pt x="7261" y="1550"/>
                    <a:pt x="7316" y="1193"/>
                  </a:cubicBezTo>
                  <a:cubicBezTo>
                    <a:pt x="7326" y="1126"/>
                    <a:pt x="7356" y="921"/>
                    <a:pt x="7714" y="728"/>
                  </a:cubicBezTo>
                  <a:cubicBezTo>
                    <a:pt x="7783" y="688"/>
                    <a:pt x="7862" y="667"/>
                    <a:pt x="7941" y="667"/>
                  </a:cubicBezTo>
                  <a:close/>
                  <a:moveTo>
                    <a:pt x="7937" y="0"/>
                  </a:moveTo>
                  <a:cubicBezTo>
                    <a:pt x="7750" y="0"/>
                    <a:pt x="7563" y="48"/>
                    <a:pt x="7396" y="142"/>
                  </a:cubicBezTo>
                  <a:cubicBezTo>
                    <a:pt x="6858" y="429"/>
                    <a:pt x="6696" y="817"/>
                    <a:pt x="6657" y="1092"/>
                  </a:cubicBezTo>
                  <a:cubicBezTo>
                    <a:pt x="6635" y="1245"/>
                    <a:pt x="6641" y="1397"/>
                    <a:pt x="6672" y="1550"/>
                  </a:cubicBezTo>
                  <a:cubicBezTo>
                    <a:pt x="5831" y="1001"/>
                    <a:pt x="4830" y="524"/>
                    <a:pt x="3905" y="524"/>
                  </a:cubicBezTo>
                  <a:cubicBezTo>
                    <a:pt x="3331" y="524"/>
                    <a:pt x="2786" y="707"/>
                    <a:pt x="2325" y="1171"/>
                  </a:cubicBezTo>
                  <a:cubicBezTo>
                    <a:pt x="1290" y="2216"/>
                    <a:pt x="1314" y="3016"/>
                    <a:pt x="1516" y="3505"/>
                  </a:cubicBezTo>
                  <a:cubicBezTo>
                    <a:pt x="1815" y="4220"/>
                    <a:pt x="2667" y="4693"/>
                    <a:pt x="3681" y="4956"/>
                  </a:cubicBezTo>
                  <a:cubicBezTo>
                    <a:pt x="3119" y="5158"/>
                    <a:pt x="2731" y="5417"/>
                    <a:pt x="2527" y="5729"/>
                  </a:cubicBezTo>
                  <a:cubicBezTo>
                    <a:pt x="2343" y="6001"/>
                    <a:pt x="2298" y="6340"/>
                    <a:pt x="2398" y="6651"/>
                  </a:cubicBezTo>
                  <a:cubicBezTo>
                    <a:pt x="2609" y="7369"/>
                    <a:pt x="2924" y="7797"/>
                    <a:pt x="3358" y="7962"/>
                  </a:cubicBezTo>
                  <a:cubicBezTo>
                    <a:pt x="3492" y="8014"/>
                    <a:pt x="3631" y="8037"/>
                    <a:pt x="3772" y="8037"/>
                  </a:cubicBezTo>
                  <a:cubicBezTo>
                    <a:pt x="3950" y="8037"/>
                    <a:pt x="4133" y="8000"/>
                    <a:pt x="4314" y="7941"/>
                  </a:cubicBezTo>
                  <a:lnTo>
                    <a:pt x="4314" y="7941"/>
                  </a:lnTo>
                  <a:cubicBezTo>
                    <a:pt x="3834" y="9199"/>
                    <a:pt x="3831" y="10619"/>
                    <a:pt x="4301" y="12174"/>
                  </a:cubicBezTo>
                  <a:cubicBezTo>
                    <a:pt x="4375" y="12419"/>
                    <a:pt x="4466" y="12657"/>
                    <a:pt x="4576" y="12889"/>
                  </a:cubicBezTo>
                  <a:lnTo>
                    <a:pt x="4570" y="12889"/>
                  </a:lnTo>
                  <a:lnTo>
                    <a:pt x="4537" y="12892"/>
                  </a:lnTo>
                  <a:cubicBezTo>
                    <a:pt x="4445" y="12907"/>
                    <a:pt x="4353" y="12926"/>
                    <a:pt x="4265" y="12941"/>
                  </a:cubicBezTo>
                  <a:cubicBezTo>
                    <a:pt x="3400" y="13106"/>
                    <a:pt x="2557" y="13350"/>
                    <a:pt x="1742" y="13674"/>
                  </a:cubicBezTo>
                  <a:cubicBezTo>
                    <a:pt x="352" y="14114"/>
                    <a:pt x="1" y="14343"/>
                    <a:pt x="104" y="14725"/>
                  </a:cubicBezTo>
                  <a:cubicBezTo>
                    <a:pt x="117" y="14771"/>
                    <a:pt x="135" y="14814"/>
                    <a:pt x="162" y="14850"/>
                  </a:cubicBezTo>
                  <a:cubicBezTo>
                    <a:pt x="135" y="14896"/>
                    <a:pt x="117" y="14945"/>
                    <a:pt x="107" y="14994"/>
                  </a:cubicBezTo>
                  <a:cubicBezTo>
                    <a:pt x="86" y="15101"/>
                    <a:pt x="114" y="15214"/>
                    <a:pt x="178" y="15299"/>
                  </a:cubicBezTo>
                  <a:cubicBezTo>
                    <a:pt x="248" y="15391"/>
                    <a:pt x="355" y="15446"/>
                    <a:pt x="468" y="15452"/>
                  </a:cubicBezTo>
                  <a:cubicBezTo>
                    <a:pt x="486" y="15510"/>
                    <a:pt x="523" y="15562"/>
                    <a:pt x="566" y="15605"/>
                  </a:cubicBezTo>
                  <a:cubicBezTo>
                    <a:pt x="671" y="15702"/>
                    <a:pt x="791" y="15741"/>
                    <a:pt x="920" y="15741"/>
                  </a:cubicBezTo>
                  <a:cubicBezTo>
                    <a:pt x="1130" y="15741"/>
                    <a:pt x="1364" y="15637"/>
                    <a:pt x="1601" y="15516"/>
                  </a:cubicBezTo>
                  <a:cubicBezTo>
                    <a:pt x="1650" y="15571"/>
                    <a:pt x="1714" y="15614"/>
                    <a:pt x="1784" y="15635"/>
                  </a:cubicBezTo>
                  <a:cubicBezTo>
                    <a:pt x="1827" y="15648"/>
                    <a:pt x="1867" y="15655"/>
                    <a:pt x="1906" y="15655"/>
                  </a:cubicBezTo>
                  <a:cubicBezTo>
                    <a:pt x="2164" y="15655"/>
                    <a:pt x="2358" y="15383"/>
                    <a:pt x="2518" y="15091"/>
                  </a:cubicBezTo>
                  <a:cubicBezTo>
                    <a:pt x="3284" y="14804"/>
                    <a:pt x="4075" y="14594"/>
                    <a:pt x="4882" y="14465"/>
                  </a:cubicBezTo>
                  <a:cubicBezTo>
                    <a:pt x="5105" y="14429"/>
                    <a:pt x="5331" y="14401"/>
                    <a:pt x="5560" y="14380"/>
                  </a:cubicBezTo>
                  <a:lnTo>
                    <a:pt x="5636" y="14374"/>
                  </a:lnTo>
                  <a:lnTo>
                    <a:pt x="5670" y="14371"/>
                  </a:lnTo>
                  <a:cubicBezTo>
                    <a:pt x="6912" y="15524"/>
                    <a:pt x="8816" y="16161"/>
                    <a:pt x="10994" y="16161"/>
                  </a:cubicBezTo>
                  <a:cubicBezTo>
                    <a:pt x="11211" y="16161"/>
                    <a:pt x="11430" y="16155"/>
                    <a:pt x="11651" y="16142"/>
                  </a:cubicBezTo>
                  <a:cubicBezTo>
                    <a:pt x="13609" y="16029"/>
                    <a:pt x="15356" y="15400"/>
                    <a:pt x="16172" y="14523"/>
                  </a:cubicBezTo>
                  <a:cubicBezTo>
                    <a:pt x="16468" y="14581"/>
                    <a:pt x="16774" y="14633"/>
                    <a:pt x="17082" y="14679"/>
                  </a:cubicBezTo>
                  <a:cubicBezTo>
                    <a:pt x="17156" y="16408"/>
                    <a:pt x="17632" y="17908"/>
                    <a:pt x="17922" y="18675"/>
                  </a:cubicBezTo>
                  <a:cubicBezTo>
                    <a:pt x="18322" y="20022"/>
                    <a:pt x="18539" y="20349"/>
                    <a:pt x="18820" y="20349"/>
                  </a:cubicBezTo>
                  <a:lnTo>
                    <a:pt x="18826" y="20355"/>
                  </a:lnTo>
                  <a:cubicBezTo>
                    <a:pt x="18866" y="20355"/>
                    <a:pt x="18906" y="20349"/>
                    <a:pt x="18946" y="20339"/>
                  </a:cubicBezTo>
                  <a:cubicBezTo>
                    <a:pt x="18991" y="20327"/>
                    <a:pt x="19034" y="20309"/>
                    <a:pt x="19074" y="20281"/>
                  </a:cubicBezTo>
                  <a:cubicBezTo>
                    <a:pt x="19117" y="20309"/>
                    <a:pt x="19166" y="20330"/>
                    <a:pt x="19214" y="20339"/>
                  </a:cubicBezTo>
                  <a:cubicBezTo>
                    <a:pt x="19242" y="20346"/>
                    <a:pt x="19270" y="20349"/>
                    <a:pt x="19297" y="20349"/>
                  </a:cubicBezTo>
                  <a:cubicBezTo>
                    <a:pt x="19378" y="20349"/>
                    <a:pt x="19457" y="20323"/>
                    <a:pt x="19523" y="20275"/>
                  </a:cubicBezTo>
                  <a:cubicBezTo>
                    <a:pt x="19615" y="20205"/>
                    <a:pt x="19673" y="20101"/>
                    <a:pt x="19682" y="19988"/>
                  </a:cubicBezTo>
                  <a:cubicBezTo>
                    <a:pt x="19740" y="19970"/>
                    <a:pt x="19792" y="19936"/>
                    <a:pt x="19835" y="19893"/>
                  </a:cubicBezTo>
                  <a:cubicBezTo>
                    <a:pt x="20094" y="19619"/>
                    <a:pt x="19954" y="19240"/>
                    <a:pt x="19764" y="18855"/>
                  </a:cubicBezTo>
                  <a:cubicBezTo>
                    <a:pt x="19822" y="18809"/>
                    <a:pt x="19865" y="18745"/>
                    <a:pt x="19886" y="18675"/>
                  </a:cubicBezTo>
                  <a:cubicBezTo>
                    <a:pt x="19993" y="18354"/>
                    <a:pt x="19691" y="18122"/>
                    <a:pt x="19358" y="17932"/>
                  </a:cubicBezTo>
                  <a:cubicBezTo>
                    <a:pt x="19132" y="17288"/>
                    <a:pt x="18796" y="16155"/>
                    <a:pt x="18704" y="14865"/>
                  </a:cubicBezTo>
                  <a:lnTo>
                    <a:pt x="18704" y="14865"/>
                  </a:lnTo>
                  <a:cubicBezTo>
                    <a:pt x="19174" y="14899"/>
                    <a:pt x="19638" y="14915"/>
                    <a:pt x="20096" y="14915"/>
                  </a:cubicBezTo>
                  <a:cubicBezTo>
                    <a:pt x="21193" y="14915"/>
                    <a:pt x="22256" y="14820"/>
                    <a:pt x="23271" y="14630"/>
                  </a:cubicBezTo>
                  <a:cubicBezTo>
                    <a:pt x="23622" y="14566"/>
                    <a:pt x="23964" y="14453"/>
                    <a:pt x="24285" y="14297"/>
                  </a:cubicBezTo>
                  <a:cubicBezTo>
                    <a:pt x="24673" y="14377"/>
                    <a:pt x="25067" y="14432"/>
                    <a:pt x="25461" y="14459"/>
                  </a:cubicBezTo>
                  <a:cubicBezTo>
                    <a:pt x="25673" y="14475"/>
                    <a:pt x="25914" y="14485"/>
                    <a:pt x="26177" y="14485"/>
                  </a:cubicBezTo>
                  <a:cubicBezTo>
                    <a:pt x="27660" y="14485"/>
                    <a:pt x="29858" y="14151"/>
                    <a:pt x="31723" y="12516"/>
                  </a:cubicBezTo>
                  <a:lnTo>
                    <a:pt x="32243" y="12703"/>
                  </a:lnTo>
                  <a:cubicBezTo>
                    <a:pt x="32346" y="12747"/>
                    <a:pt x="32453" y="12767"/>
                    <a:pt x="32558" y="12767"/>
                  </a:cubicBezTo>
                  <a:cubicBezTo>
                    <a:pt x="32885" y="12767"/>
                    <a:pt x="33195" y="12566"/>
                    <a:pt x="33315" y="12235"/>
                  </a:cubicBezTo>
                  <a:cubicBezTo>
                    <a:pt x="33471" y="11802"/>
                    <a:pt x="33229" y="11325"/>
                    <a:pt x="32783" y="11194"/>
                  </a:cubicBezTo>
                  <a:lnTo>
                    <a:pt x="31806" y="10842"/>
                  </a:lnTo>
                  <a:cubicBezTo>
                    <a:pt x="31718" y="10811"/>
                    <a:pt x="31627" y="10796"/>
                    <a:pt x="31537" y="10796"/>
                  </a:cubicBezTo>
                  <a:cubicBezTo>
                    <a:pt x="31328" y="10796"/>
                    <a:pt x="31122" y="10877"/>
                    <a:pt x="30969" y="11029"/>
                  </a:cubicBezTo>
                  <a:cubicBezTo>
                    <a:pt x="29478" y="12520"/>
                    <a:pt x="27612" y="12872"/>
                    <a:pt x="26182" y="12872"/>
                  </a:cubicBezTo>
                  <a:cubicBezTo>
                    <a:pt x="26036" y="12872"/>
                    <a:pt x="25894" y="12868"/>
                    <a:pt x="25758" y="12862"/>
                  </a:cubicBezTo>
                  <a:cubicBezTo>
                    <a:pt x="25709" y="12862"/>
                    <a:pt x="25660" y="12859"/>
                    <a:pt x="25611" y="12855"/>
                  </a:cubicBezTo>
                  <a:cubicBezTo>
                    <a:pt x="25648" y="12749"/>
                    <a:pt x="25678" y="12642"/>
                    <a:pt x="25700" y="12535"/>
                  </a:cubicBezTo>
                  <a:cubicBezTo>
                    <a:pt x="25858" y="12486"/>
                    <a:pt x="26017" y="12434"/>
                    <a:pt x="26170" y="12382"/>
                  </a:cubicBezTo>
                  <a:cubicBezTo>
                    <a:pt x="27841" y="11915"/>
                    <a:pt x="29212" y="11044"/>
                    <a:pt x="30251" y="9792"/>
                  </a:cubicBezTo>
                  <a:lnTo>
                    <a:pt x="30792" y="9892"/>
                  </a:lnTo>
                  <a:cubicBezTo>
                    <a:pt x="30857" y="9909"/>
                    <a:pt x="30922" y="9917"/>
                    <a:pt x="30987" y="9917"/>
                  </a:cubicBezTo>
                  <a:cubicBezTo>
                    <a:pt x="31361" y="9917"/>
                    <a:pt x="31699" y="9649"/>
                    <a:pt x="31772" y="9263"/>
                  </a:cubicBezTo>
                  <a:cubicBezTo>
                    <a:pt x="31858" y="8808"/>
                    <a:pt x="31543" y="8377"/>
                    <a:pt x="31088" y="8319"/>
                  </a:cubicBezTo>
                  <a:lnTo>
                    <a:pt x="30068" y="8127"/>
                  </a:lnTo>
                  <a:cubicBezTo>
                    <a:pt x="30019" y="8118"/>
                    <a:pt x="29971" y="8114"/>
                    <a:pt x="29922" y="8114"/>
                  </a:cubicBezTo>
                  <a:cubicBezTo>
                    <a:pt x="29667" y="8114"/>
                    <a:pt x="29422" y="8234"/>
                    <a:pt x="29270" y="8445"/>
                  </a:cubicBezTo>
                  <a:cubicBezTo>
                    <a:pt x="28543" y="9446"/>
                    <a:pt x="27554" y="10183"/>
                    <a:pt x="26320" y="10638"/>
                  </a:cubicBezTo>
                  <a:lnTo>
                    <a:pt x="26307" y="10595"/>
                  </a:lnTo>
                  <a:lnTo>
                    <a:pt x="25962" y="10736"/>
                  </a:lnTo>
                  <a:cubicBezTo>
                    <a:pt x="25871" y="10772"/>
                    <a:pt x="25776" y="10806"/>
                    <a:pt x="25684" y="10839"/>
                  </a:cubicBezTo>
                  <a:cubicBezTo>
                    <a:pt x="25632" y="10852"/>
                    <a:pt x="25583" y="10864"/>
                    <a:pt x="25532" y="10879"/>
                  </a:cubicBezTo>
                  <a:cubicBezTo>
                    <a:pt x="25098" y="9743"/>
                    <a:pt x="24074" y="8750"/>
                    <a:pt x="22675" y="8118"/>
                  </a:cubicBezTo>
                  <a:cubicBezTo>
                    <a:pt x="22071" y="7843"/>
                    <a:pt x="21458" y="7707"/>
                    <a:pt x="20850" y="7707"/>
                  </a:cubicBezTo>
                  <a:cubicBezTo>
                    <a:pt x="19830" y="7707"/>
                    <a:pt x="18823" y="8090"/>
                    <a:pt x="17889" y="8842"/>
                  </a:cubicBezTo>
                  <a:cubicBezTo>
                    <a:pt x="17788" y="8243"/>
                    <a:pt x="17595" y="7663"/>
                    <a:pt x="17321" y="7122"/>
                  </a:cubicBezTo>
                  <a:cubicBezTo>
                    <a:pt x="17284" y="7052"/>
                    <a:pt x="17250" y="6984"/>
                    <a:pt x="17211" y="6917"/>
                  </a:cubicBezTo>
                  <a:cubicBezTo>
                    <a:pt x="17427" y="5625"/>
                    <a:pt x="17901" y="4153"/>
                    <a:pt x="18610" y="3777"/>
                  </a:cubicBezTo>
                  <a:cubicBezTo>
                    <a:pt x="18720" y="3718"/>
                    <a:pt x="18833" y="3689"/>
                    <a:pt x="18953" y="3689"/>
                  </a:cubicBezTo>
                  <a:cubicBezTo>
                    <a:pt x="19090" y="3689"/>
                    <a:pt x="19234" y="3727"/>
                    <a:pt x="19392" y="3801"/>
                  </a:cubicBezTo>
                  <a:lnTo>
                    <a:pt x="20482" y="4318"/>
                  </a:lnTo>
                  <a:lnTo>
                    <a:pt x="19807" y="3316"/>
                  </a:lnTo>
                  <a:cubicBezTo>
                    <a:pt x="19725" y="3194"/>
                    <a:pt x="17745" y="310"/>
                    <a:pt x="14852" y="203"/>
                  </a:cubicBezTo>
                  <a:cubicBezTo>
                    <a:pt x="14796" y="201"/>
                    <a:pt x="14741" y="200"/>
                    <a:pt x="14685" y="200"/>
                  </a:cubicBezTo>
                  <a:cubicBezTo>
                    <a:pt x="13128" y="200"/>
                    <a:pt x="11625" y="1022"/>
                    <a:pt x="10215" y="2644"/>
                  </a:cubicBezTo>
                  <a:cubicBezTo>
                    <a:pt x="9821" y="1657"/>
                    <a:pt x="9174" y="399"/>
                    <a:pt x="8352" y="81"/>
                  </a:cubicBezTo>
                  <a:cubicBezTo>
                    <a:pt x="8218" y="27"/>
                    <a:pt x="8077" y="0"/>
                    <a:pt x="79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7" name="Google Shape;11757;p63"/>
            <p:cNvSpPr/>
            <p:nvPr/>
          </p:nvSpPr>
          <p:spPr>
            <a:xfrm>
              <a:off x="3344275" y="3129300"/>
              <a:ext cx="92425" cy="70100"/>
            </a:xfrm>
            <a:custGeom>
              <a:avLst/>
              <a:gdLst/>
              <a:ahLst/>
              <a:cxnLst/>
              <a:rect l="l" t="t" r="r" b="b"/>
              <a:pathLst>
                <a:path w="3697" h="2804" extrusionOk="0">
                  <a:moveTo>
                    <a:pt x="1624" y="1"/>
                  </a:moveTo>
                  <a:cubicBezTo>
                    <a:pt x="1606" y="1"/>
                    <a:pt x="1589" y="1"/>
                    <a:pt x="1570" y="3"/>
                  </a:cubicBezTo>
                  <a:cubicBezTo>
                    <a:pt x="574" y="67"/>
                    <a:pt x="1518" y="1341"/>
                    <a:pt x="1518" y="1341"/>
                  </a:cubicBezTo>
                  <a:cubicBezTo>
                    <a:pt x="1518" y="1341"/>
                    <a:pt x="0" y="2071"/>
                    <a:pt x="898" y="2465"/>
                  </a:cubicBezTo>
                  <a:cubicBezTo>
                    <a:pt x="1017" y="2517"/>
                    <a:pt x="1121" y="2539"/>
                    <a:pt x="1211" y="2539"/>
                  </a:cubicBezTo>
                  <a:cubicBezTo>
                    <a:pt x="1799" y="2539"/>
                    <a:pt x="1799" y="1567"/>
                    <a:pt x="1799" y="1567"/>
                  </a:cubicBezTo>
                  <a:cubicBezTo>
                    <a:pt x="1799" y="1567"/>
                    <a:pt x="1909" y="2803"/>
                    <a:pt x="2248" y="2803"/>
                  </a:cubicBezTo>
                  <a:cubicBezTo>
                    <a:pt x="2281" y="2803"/>
                    <a:pt x="2315" y="2792"/>
                    <a:pt x="2352" y="2767"/>
                  </a:cubicBezTo>
                  <a:cubicBezTo>
                    <a:pt x="3027" y="2318"/>
                    <a:pt x="2194" y="1622"/>
                    <a:pt x="2193" y="1622"/>
                  </a:cubicBezTo>
                  <a:lnTo>
                    <a:pt x="2193" y="1622"/>
                  </a:lnTo>
                  <a:cubicBezTo>
                    <a:pt x="2419" y="1786"/>
                    <a:pt x="2829" y="2058"/>
                    <a:pt x="3078" y="2058"/>
                  </a:cubicBezTo>
                  <a:cubicBezTo>
                    <a:pt x="3175" y="2058"/>
                    <a:pt x="3248" y="2016"/>
                    <a:pt x="3275" y="1909"/>
                  </a:cubicBezTo>
                  <a:cubicBezTo>
                    <a:pt x="3349" y="1606"/>
                    <a:pt x="2942" y="1547"/>
                    <a:pt x="2611" y="1547"/>
                  </a:cubicBezTo>
                  <a:cubicBezTo>
                    <a:pt x="2535" y="1547"/>
                    <a:pt x="2462" y="1550"/>
                    <a:pt x="2401" y="1554"/>
                  </a:cubicBezTo>
                  <a:cubicBezTo>
                    <a:pt x="2823" y="1408"/>
                    <a:pt x="3696" y="1032"/>
                    <a:pt x="3262" y="552"/>
                  </a:cubicBezTo>
                  <a:cubicBezTo>
                    <a:pt x="3141" y="419"/>
                    <a:pt x="3015" y="366"/>
                    <a:pt x="2891" y="366"/>
                  </a:cubicBezTo>
                  <a:cubicBezTo>
                    <a:pt x="2441" y="366"/>
                    <a:pt x="2025" y="1060"/>
                    <a:pt x="2025" y="1060"/>
                  </a:cubicBezTo>
                  <a:cubicBezTo>
                    <a:pt x="2025" y="1060"/>
                    <a:pt x="2361" y="1"/>
                    <a:pt x="1624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8" name="Google Shape;11758;p63"/>
            <p:cNvSpPr/>
            <p:nvPr/>
          </p:nvSpPr>
          <p:spPr>
            <a:xfrm>
              <a:off x="3343800" y="3121050"/>
              <a:ext cx="94050" cy="100200"/>
            </a:xfrm>
            <a:custGeom>
              <a:avLst/>
              <a:gdLst/>
              <a:ahLst/>
              <a:cxnLst/>
              <a:rect l="l" t="t" r="r" b="b"/>
              <a:pathLst>
                <a:path w="3762" h="4008" extrusionOk="0">
                  <a:moveTo>
                    <a:pt x="1641" y="663"/>
                  </a:moveTo>
                  <a:cubicBezTo>
                    <a:pt x="1681" y="663"/>
                    <a:pt x="1730" y="669"/>
                    <a:pt x="1748" y="690"/>
                  </a:cubicBezTo>
                  <a:cubicBezTo>
                    <a:pt x="1815" y="779"/>
                    <a:pt x="1794" y="1078"/>
                    <a:pt x="1727" y="1289"/>
                  </a:cubicBezTo>
                  <a:lnTo>
                    <a:pt x="1711" y="1341"/>
                  </a:lnTo>
                  <a:cubicBezTo>
                    <a:pt x="1537" y="1063"/>
                    <a:pt x="1433" y="772"/>
                    <a:pt x="1464" y="696"/>
                  </a:cubicBezTo>
                  <a:cubicBezTo>
                    <a:pt x="1464" y="696"/>
                    <a:pt x="1494" y="672"/>
                    <a:pt x="1611" y="663"/>
                  </a:cubicBezTo>
                  <a:close/>
                  <a:moveTo>
                    <a:pt x="2909" y="1029"/>
                  </a:moveTo>
                  <a:cubicBezTo>
                    <a:pt x="2933" y="1029"/>
                    <a:pt x="2973" y="1038"/>
                    <a:pt x="3037" y="1105"/>
                  </a:cubicBezTo>
                  <a:cubicBezTo>
                    <a:pt x="3046" y="1118"/>
                    <a:pt x="3055" y="1130"/>
                    <a:pt x="3065" y="1145"/>
                  </a:cubicBezTo>
                  <a:cubicBezTo>
                    <a:pt x="3034" y="1215"/>
                    <a:pt x="2823" y="1393"/>
                    <a:pt x="2322" y="1570"/>
                  </a:cubicBezTo>
                  <a:lnTo>
                    <a:pt x="2325" y="1561"/>
                  </a:lnTo>
                  <a:cubicBezTo>
                    <a:pt x="2451" y="1353"/>
                    <a:pt x="2725" y="1044"/>
                    <a:pt x="2897" y="1029"/>
                  </a:cubicBezTo>
                  <a:close/>
                  <a:moveTo>
                    <a:pt x="1409" y="2285"/>
                  </a:moveTo>
                  <a:lnTo>
                    <a:pt x="1354" y="2459"/>
                  </a:lnTo>
                  <a:cubicBezTo>
                    <a:pt x="1339" y="2483"/>
                    <a:pt x="1317" y="2508"/>
                    <a:pt x="1293" y="2523"/>
                  </a:cubicBezTo>
                  <a:cubicBezTo>
                    <a:pt x="1275" y="2534"/>
                    <a:pt x="1253" y="2539"/>
                    <a:pt x="1228" y="2539"/>
                  </a:cubicBezTo>
                  <a:cubicBezTo>
                    <a:pt x="1169" y="2539"/>
                    <a:pt x="1097" y="2512"/>
                    <a:pt x="1052" y="2492"/>
                  </a:cubicBezTo>
                  <a:cubicBezTo>
                    <a:pt x="1027" y="2483"/>
                    <a:pt x="1006" y="2471"/>
                    <a:pt x="984" y="2459"/>
                  </a:cubicBezTo>
                  <a:cubicBezTo>
                    <a:pt x="1030" y="2401"/>
                    <a:pt x="1085" y="2349"/>
                    <a:pt x="1146" y="2303"/>
                  </a:cubicBezTo>
                  <a:lnTo>
                    <a:pt x="1409" y="2285"/>
                  </a:lnTo>
                  <a:close/>
                  <a:moveTo>
                    <a:pt x="2258" y="2517"/>
                  </a:moveTo>
                  <a:lnTo>
                    <a:pt x="2258" y="2517"/>
                  </a:lnTo>
                  <a:cubicBezTo>
                    <a:pt x="2286" y="2566"/>
                    <a:pt x="2304" y="2621"/>
                    <a:pt x="2304" y="2679"/>
                  </a:cubicBezTo>
                  <a:lnTo>
                    <a:pt x="2304" y="2685"/>
                  </a:lnTo>
                  <a:cubicBezTo>
                    <a:pt x="2289" y="2636"/>
                    <a:pt x="2273" y="2581"/>
                    <a:pt x="2258" y="2517"/>
                  </a:cubicBezTo>
                  <a:close/>
                  <a:moveTo>
                    <a:pt x="1642" y="0"/>
                  </a:moveTo>
                  <a:cubicBezTo>
                    <a:pt x="1618" y="0"/>
                    <a:pt x="1593" y="1"/>
                    <a:pt x="1568" y="3"/>
                  </a:cubicBezTo>
                  <a:cubicBezTo>
                    <a:pt x="1134" y="30"/>
                    <a:pt x="948" y="241"/>
                    <a:pt x="868" y="412"/>
                  </a:cubicBezTo>
                  <a:cubicBezTo>
                    <a:pt x="700" y="772"/>
                    <a:pt x="884" y="1234"/>
                    <a:pt x="1064" y="1551"/>
                  </a:cubicBezTo>
                  <a:cubicBezTo>
                    <a:pt x="786" y="1719"/>
                    <a:pt x="465" y="1967"/>
                    <a:pt x="349" y="2260"/>
                  </a:cubicBezTo>
                  <a:lnTo>
                    <a:pt x="1" y="2379"/>
                  </a:lnTo>
                  <a:lnTo>
                    <a:pt x="315" y="2358"/>
                  </a:lnTo>
                  <a:lnTo>
                    <a:pt x="315" y="2358"/>
                  </a:lnTo>
                  <a:cubicBezTo>
                    <a:pt x="306" y="2404"/>
                    <a:pt x="300" y="2450"/>
                    <a:pt x="303" y="2495"/>
                  </a:cubicBezTo>
                  <a:cubicBezTo>
                    <a:pt x="306" y="2676"/>
                    <a:pt x="392" y="2926"/>
                    <a:pt x="786" y="3100"/>
                  </a:cubicBezTo>
                  <a:cubicBezTo>
                    <a:pt x="890" y="3146"/>
                    <a:pt x="1003" y="3180"/>
                    <a:pt x="1119" y="3195"/>
                  </a:cubicBezTo>
                  <a:lnTo>
                    <a:pt x="859" y="4007"/>
                  </a:lnTo>
                  <a:lnTo>
                    <a:pt x="1348" y="3192"/>
                  </a:lnTo>
                  <a:cubicBezTo>
                    <a:pt x="1458" y="3177"/>
                    <a:pt x="1562" y="3137"/>
                    <a:pt x="1656" y="3076"/>
                  </a:cubicBezTo>
                  <a:cubicBezTo>
                    <a:pt x="1681" y="3060"/>
                    <a:pt x="1705" y="3042"/>
                    <a:pt x="1730" y="3024"/>
                  </a:cubicBezTo>
                  <a:cubicBezTo>
                    <a:pt x="1812" y="3204"/>
                    <a:pt x="1922" y="3348"/>
                    <a:pt x="2063" y="3418"/>
                  </a:cubicBezTo>
                  <a:cubicBezTo>
                    <a:pt x="2130" y="3448"/>
                    <a:pt x="2201" y="3463"/>
                    <a:pt x="2272" y="3463"/>
                  </a:cubicBezTo>
                  <a:cubicBezTo>
                    <a:pt x="2372" y="3463"/>
                    <a:pt x="2472" y="3433"/>
                    <a:pt x="2557" y="3372"/>
                  </a:cubicBezTo>
                  <a:cubicBezTo>
                    <a:pt x="2878" y="3158"/>
                    <a:pt x="2958" y="2895"/>
                    <a:pt x="2967" y="2712"/>
                  </a:cubicBezTo>
                  <a:lnTo>
                    <a:pt x="2967" y="2706"/>
                  </a:lnTo>
                  <a:cubicBezTo>
                    <a:pt x="3010" y="2716"/>
                    <a:pt x="3054" y="2721"/>
                    <a:pt x="3097" y="2721"/>
                  </a:cubicBezTo>
                  <a:cubicBezTo>
                    <a:pt x="3164" y="2721"/>
                    <a:pt x="3231" y="2709"/>
                    <a:pt x="3294" y="2685"/>
                  </a:cubicBezTo>
                  <a:cubicBezTo>
                    <a:pt x="3459" y="2627"/>
                    <a:pt x="3578" y="2489"/>
                    <a:pt x="3614" y="2318"/>
                  </a:cubicBezTo>
                  <a:cubicBezTo>
                    <a:pt x="3663" y="2147"/>
                    <a:pt x="3624" y="1964"/>
                    <a:pt x="3511" y="1826"/>
                  </a:cubicBezTo>
                  <a:cubicBezTo>
                    <a:pt x="3483" y="1793"/>
                    <a:pt x="3449" y="1762"/>
                    <a:pt x="3416" y="1735"/>
                  </a:cubicBezTo>
                  <a:cubicBezTo>
                    <a:pt x="3572" y="1600"/>
                    <a:pt x="3669" y="1454"/>
                    <a:pt x="3709" y="1301"/>
                  </a:cubicBezTo>
                  <a:cubicBezTo>
                    <a:pt x="3743" y="1173"/>
                    <a:pt x="3761" y="919"/>
                    <a:pt x="3526" y="659"/>
                  </a:cubicBezTo>
                  <a:cubicBezTo>
                    <a:pt x="3312" y="425"/>
                    <a:pt x="3085" y="365"/>
                    <a:pt x="2911" y="365"/>
                  </a:cubicBezTo>
                  <a:cubicBezTo>
                    <a:pt x="2883" y="365"/>
                    <a:pt x="2857" y="367"/>
                    <a:pt x="2832" y="369"/>
                  </a:cubicBezTo>
                  <a:cubicBezTo>
                    <a:pt x="2677" y="388"/>
                    <a:pt x="2527" y="443"/>
                    <a:pt x="2399" y="531"/>
                  </a:cubicBezTo>
                  <a:cubicBezTo>
                    <a:pt x="2371" y="443"/>
                    <a:pt x="2325" y="357"/>
                    <a:pt x="2270" y="284"/>
                  </a:cubicBezTo>
                  <a:cubicBezTo>
                    <a:pt x="2168" y="153"/>
                    <a:pt x="1975" y="0"/>
                    <a:pt x="16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9" name="Google Shape;11759;p63"/>
            <p:cNvSpPr/>
            <p:nvPr/>
          </p:nvSpPr>
          <p:spPr>
            <a:xfrm>
              <a:off x="3486075" y="3352500"/>
              <a:ext cx="232725" cy="75725"/>
            </a:xfrm>
            <a:custGeom>
              <a:avLst/>
              <a:gdLst/>
              <a:ahLst/>
              <a:cxnLst/>
              <a:rect l="l" t="t" r="r" b="b"/>
              <a:pathLst>
                <a:path w="9309" h="3029" extrusionOk="0">
                  <a:moveTo>
                    <a:pt x="7787" y="0"/>
                  </a:moveTo>
                  <a:cubicBezTo>
                    <a:pt x="7664" y="0"/>
                    <a:pt x="7544" y="48"/>
                    <a:pt x="7454" y="138"/>
                  </a:cubicBezTo>
                  <a:cubicBezTo>
                    <a:pt x="5852" y="1740"/>
                    <a:pt x="3837" y="2081"/>
                    <a:pt x="2415" y="2081"/>
                  </a:cubicBezTo>
                  <a:cubicBezTo>
                    <a:pt x="1378" y="2081"/>
                    <a:pt x="656" y="1899"/>
                    <a:pt x="639" y="1894"/>
                  </a:cubicBezTo>
                  <a:cubicBezTo>
                    <a:pt x="598" y="1883"/>
                    <a:pt x="558" y="1878"/>
                    <a:pt x="518" y="1878"/>
                  </a:cubicBezTo>
                  <a:cubicBezTo>
                    <a:pt x="310" y="1878"/>
                    <a:pt x="121" y="2018"/>
                    <a:pt x="65" y="2230"/>
                  </a:cubicBezTo>
                  <a:cubicBezTo>
                    <a:pt x="1" y="2481"/>
                    <a:pt x="150" y="2737"/>
                    <a:pt x="401" y="2802"/>
                  </a:cubicBezTo>
                  <a:cubicBezTo>
                    <a:pt x="459" y="2820"/>
                    <a:pt x="969" y="2948"/>
                    <a:pt x="1736" y="3003"/>
                  </a:cubicBezTo>
                  <a:cubicBezTo>
                    <a:pt x="1952" y="3019"/>
                    <a:pt x="2189" y="3029"/>
                    <a:pt x="2442" y="3029"/>
                  </a:cubicBezTo>
                  <a:cubicBezTo>
                    <a:pt x="3976" y="3029"/>
                    <a:pt x="6109" y="2666"/>
                    <a:pt x="7900" y="1011"/>
                  </a:cubicBezTo>
                  <a:lnTo>
                    <a:pt x="8606" y="1265"/>
                  </a:lnTo>
                  <a:cubicBezTo>
                    <a:pt x="8661" y="1286"/>
                    <a:pt x="8718" y="1297"/>
                    <a:pt x="8774" y="1297"/>
                  </a:cubicBezTo>
                  <a:cubicBezTo>
                    <a:pt x="8966" y="1297"/>
                    <a:pt x="9148" y="1178"/>
                    <a:pt x="9217" y="984"/>
                  </a:cubicBezTo>
                  <a:cubicBezTo>
                    <a:pt x="9308" y="737"/>
                    <a:pt x="9174" y="462"/>
                    <a:pt x="8923" y="379"/>
                  </a:cubicBezTo>
                  <a:lnTo>
                    <a:pt x="7946" y="28"/>
                  </a:lnTo>
                  <a:cubicBezTo>
                    <a:pt x="7894" y="9"/>
                    <a:pt x="7840" y="0"/>
                    <a:pt x="7787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0" name="Google Shape;11760;p63"/>
            <p:cNvSpPr/>
            <p:nvPr/>
          </p:nvSpPr>
          <p:spPr>
            <a:xfrm>
              <a:off x="3456075" y="3285525"/>
              <a:ext cx="222475" cy="99150"/>
            </a:xfrm>
            <a:custGeom>
              <a:avLst/>
              <a:gdLst/>
              <a:ahLst/>
              <a:cxnLst/>
              <a:rect l="l" t="t" r="r" b="b"/>
              <a:pathLst>
                <a:path w="8899" h="3966" extrusionOk="0">
                  <a:moveTo>
                    <a:pt x="7362" y="0"/>
                  </a:moveTo>
                  <a:cubicBezTo>
                    <a:pt x="7216" y="0"/>
                    <a:pt x="7075" y="72"/>
                    <a:pt x="6986" y="196"/>
                  </a:cubicBezTo>
                  <a:cubicBezTo>
                    <a:pt x="5115" y="2779"/>
                    <a:pt x="2040" y="3022"/>
                    <a:pt x="943" y="3022"/>
                  </a:cubicBezTo>
                  <a:cubicBezTo>
                    <a:pt x="693" y="3022"/>
                    <a:pt x="545" y="3010"/>
                    <a:pt x="538" y="3009"/>
                  </a:cubicBezTo>
                  <a:cubicBezTo>
                    <a:pt x="522" y="3008"/>
                    <a:pt x="507" y="3007"/>
                    <a:pt x="492" y="3007"/>
                  </a:cubicBezTo>
                  <a:cubicBezTo>
                    <a:pt x="252" y="3007"/>
                    <a:pt x="48" y="3187"/>
                    <a:pt x="25" y="3431"/>
                  </a:cubicBezTo>
                  <a:cubicBezTo>
                    <a:pt x="0" y="3687"/>
                    <a:pt x="186" y="3920"/>
                    <a:pt x="446" y="3944"/>
                  </a:cubicBezTo>
                  <a:cubicBezTo>
                    <a:pt x="483" y="3948"/>
                    <a:pt x="685" y="3966"/>
                    <a:pt x="1005" y="3966"/>
                  </a:cubicBezTo>
                  <a:cubicBezTo>
                    <a:pt x="1220" y="3966"/>
                    <a:pt x="1489" y="3958"/>
                    <a:pt x="1796" y="3932"/>
                  </a:cubicBezTo>
                  <a:lnTo>
                    <a:pt x="1796" y="3929"/>
                  </a:lnTo>
                  <a:cubicBezTo>
                    <a:pt x="3321" y="3797"/>
                    <a:pt x="5810" y="3220"/>
                    <a:pt x="7567" y="984"/>
                  </a:cubicBezTo>
                  <a:lnTo>
                    <a:pt x="8303" y="1121"/>
                  </a:lnTo>
                  <a:cubicBezTo>
                    <a:pt x="8332" y="1127"/>
                    <a:pt x="8362" y="1130"/>
                    <a:pt x="8391" y="1130"/>
                  </a:cubicBezTo>
                  <a:cubicBezTo>
                    <a:pt x="8611" y="1130"/>
                    <a:pt x="8806" y="972"/>
                    <a:pt x="8850" y="746"/>
                  </a:cubicBezTo>
                  <a:cubicBezTo>
                    <a:pt x="8898" y="492"/>
                    <a:pt x="8730" y="248"/>
                    <a:pt x="8477" y="199"/>
                  </a:cubicBezTo>
                  <a:lnTo>
                    <a:pt x="7454" y="10"/>
                  </a:lnTo>
                  <a:cubicBezTo>
                    <a:pt x="7423" y="3"/>
                    <a:pt x="7393" y="0"/>
                    <a:pt x="7362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1" name="Google Shape;11761;p63"/>
            <p:cNvSpPr/>
            <p:nvPr/>
          </p:nvSpPr>
          <p:spPr>
            <a:xfrm>
              <a:off x="3520125" y="3402900"/>
              <a:ext cx="15775" cy="1325"/>
            </a:xfrm>
            <a:custGeom>
              <a:avLst/>
              <a:gdLst/>
              <a:ahLst/>
              <a:cxnLst/>
              <a:rect l="l" t="t" r="r" b="b"/>
              <a:pathLst>
                <a:path w="631" h="53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2"/>
                    <a:pt x="395" y="43"/>
                    <a:pt x="630" y="52"/>
                  </a:cubicBezTo>
                  <a:lnTo>
                    <a:pt x="630" y="52"/>
                  </a:lnTo>
                  <a:cubicBezTo>
                    <a:pt x="395" y="43"/>
                    <a:pt x="184" y="22"/>
                    <a:pt x="1" y="0"/>
                  </a:cubicBezTo>
                </a:path>
              </a:pathLst>
            </a:custGeom>
            <a:solidFill>
              <a:srgbClr val="D8C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2" name="Google Shape;11762;p63"/>
            <p:cNvSpPr/>
            <p:nvPr/>
          </p:nvSpPr>
          <p:spPr>
            <a:xfrm>
              <a:off x="3498300" y="3402900"/>
              <a:ext cx="37525" cy="24525"/>
            </a:xfrm>
            <a:custGeom>
              <a:avLst/>
              <a:gdLst/>
              <a:ahLst/>
              <a:cxnLst/>
              <a:rect l="l" t="t" r="r" b="b"/>
              <a:pathLst>
                <a:path w="1501" h="981" extrusionOk="0">
                  <a:moveTo>
                    <a:pt x="874" y="0"/>
                  </a:moveTo>
                  <a:cubicBezTo>
                    <a:pt x="660" y="343"/>
                    <a:pt x="358" y="621"/>
                    <a:pt x="0" y="810"/>
                  </a:cubicBezTo>
                  <a:cubicBezTo>
                    <a:pt x="385" y="892"/>
                    <a:pt x="773" y="950"/>
                    <a:pt x="1164" y="981"/>
                  </a:cubicBezTo>
                  <a:cubicBezTo>
                    <a:pt x="1302" y="682"/>
                    <a:pt x="1415" y="373"/>
                    <a:pt x="1500" y="52"/>
                  </a:cubicBezTo>
                  <a:cubicBezTo>
                    <a:pt x="1268" y="43"/>
                    <a:pt x="1057" y="25"/>
                    <a:pt x="874" y="0"/>
                  </a:cubicBezTo>
                  <a:close/>
                </a:path>
              </a:pathLst>
            </a:custGeom>
            <a:solidFill>
              <a:srgbClr val="0C9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3" name="Google Shape;11763;p63"/>
            <p:cNvSpPr/>
            <p:nvPr/>
          </p:nvSpPr>
          <p:spPr>
            <a:xfrm>
              <a:off x="3527475" y="3350425"/>
              <a:ext cx="17200" cy="30800"/>
            </a:xfrm>
            <a:custGeom>
              <a:avLst/>
              <a:gdLst/>
              <a:ahLst/>
              <a:cxnLst/>
              <a:rect l="l" t="t" r="r" b="b"/>
              <a:pathLst>
                <a:path w="688" h="1232" extrusionOk="0">
                  <a:moveTo>
                    <a:pt x="681" y="1"/>
                  </a:moveTo>
                  <a:cubicBezTo>
                    <a:pt x="575" y="44"/>
                    <a:pt x="471" y="83"/>
                    <a:pt x="370" y="120"/>
                  </a:cubicBezTo>
                  <a:cubicBezTo>
                    <a:pt x="474" y="89"/>
                    <a:pt x="581" y="59"/>
                    <a:pt x="688" y="25"/>
                  </a:cubicBezTo>
                  <a:cubicBezTo>
                    <a:pt x="684" y="16"/>
                    <a:pt x="681" y="10"/>
                    <a:pt x="681" y="1"/>
                  </a:cubicBezTo>
                  <a:close/>
                  <a:moveTo>
                    <a:pt x="669" y="1024"/>
                  </a:moveTo>
                  <a:lnTo>
                    <a:pt x="669" y="1024"/>
                  </a:lnTo>
                  <a:cubicBezTo>
                    <a:pt x="440" y="1088"/>
                    <a:pt x="220" y="1140"/>
                    <a:pt x="6" y="1183"/>
                  </a:cubicBezTo>
                  <a:cubicBezTo>
                    <a:pt x="6" y="1198"/>
                    <a:pt x="3" y="1217"/>
                    <a:pt x="0" y="1232"/>
                  </a:cubicBezTo>
                  <a:cubicBezTo>
                    <a:pt x="217" y="1174"/>
                    <a:pt x="440" y="1104"/>
                    <a:pt x="669" y="1024"/>
                  </a:cubicBezTo>
                  <a:close/>
                </a:path>
              </a:pathLst>
            </a:custGeom>
            <a:solidFill>
              <a:srgbClr val="D8C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4" name="Google Shape;11764;p63"/>
            <p:cNvSpPr/>
            <p:nvPr/>
          </p:nvSpPr>
          <p:spPr>
            <a:xfrm>
              <a:off x="3525400" y="3350975"/>
              <a:ext cx="23550" cy="28950"/>
            </a:xfrm>
            <a:custGeom>
              <a:avLst/>
              <a:gdLst/>
              <a:ahLst/>
              <a:cxnLst/>
              <a:rect l="l" t="t" r="r" b="b"/>
              <a:pathLst>
                <a:path w="942" h="1158" extrusionOk="0">
                  <a:moveTo>
                    <a:pt x="771" y="0"/>
                  </a:moveTo>
                  <a:lnTo>
                    <a:pt x="771" y="3"/>
                  </a:lnTo>
                  <a:cubicBezTo>
                    <a:pt x="664" y="37"/>
                    <a:pt x="557" y="67"/>
                    <a:pt x="453" y="98"/>
                  </a:cubicBezTo>
                  <a:cubicBezTo>
                    <a:pt x="300" y="150"/>
                    <a:pt x="147" y="199"/>
                    <a:pt x="1" y="242"/>
                  </a:cubicBezTo>
                  <a:cubicBezTo>
                    <a:pt x="83" y="541"/>
                    <a:pt x="114" y="849"/>
                    <a:pt x="89" y="1158"/>
                  </a:cubicBezTo>
                  <a:cubicBezTo>
                    <a:pt x="303" y="1115"/>
                    <a:pt x="523" y="1063"/>
                    <a:pt x="752" y="1002"/>
                  </a:cubicBezTo>
                  <a:cubicBezTo>
                    <a:pt x="813" y="978"/>
                    <a:pt x="877" y="956"/>
                    <a:pt x="942" y="932"/>
                  </a:cubicBezTo>
                  <a:cubicBezTo>
                    <a:pt x="908" y="617"/>
                    <a:pt x="850" y="306"/>
                    <a:pt x="771" y="0"/>
                  </a:cubicBezTo>
                  <a:close/>
                </a:path>
              </a:pathLst>
            </a:custGeom>
            <a:solidFill>
              <a:srgbClr val="0C9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5" name="Google Shape;11765;p63"/>
            <p:cNvSpPr/>
            <p:nvPr/>
          </p:nvSpPr>
          <p:spPr>
            <a:xfrm>
              <a:off x="3262475" y="3275300"/>
              <a:ext cx="291375" cy="163725"/>
            </a:xfrm>
            <a:custGeom>
              <a:avLst/>
              <a:gdLst/>
              <a:ahLst/>
              <a:cxnLst/>
              <a:rect l="l" t="t" r="r" b="b"/>
              <a:pathLst>
                <a:path w="11655" h="6549" extrusionOk="0">
                  <a:moveTo>
                    <a:pt x="6041" y="0"/>
                  </a:moveTo>
                  <a:cubicBezTo>
                    <a:pt x="3497" y="0"/>
                    <a:pt x="1876" y="2627"/>
                    <a:pt x="1876" y="2627"/>
                  </a:cubicBezTo>
                  <a:lnTo>
                    <a:pt x="0" y="5819"/>
                  </a:lnTo>
                  <a:cubicBezTo>
                    <a:pt x="0" y="5819"/>
                    <a:pt x="2269" y="6549"/>
                    <a:pt x="5283" y="6549"/>
                  </a:cubicBezTo>
                  <a:cubicBezTo>
                    <a:pt x="6261" y="6549"/>
                    <a:pt x="7318" y="6472"/>
                    <a:pt x="8401" y="6268"/>
                  </a:cubicBezTo>
                  <a:cubicBezTo>
                    <a:pt x="11654" y="5654"/>
                    <a:pt x="11229" y="1967"/>
                    <a:pt x="7735" y="385"/>
                  </a:cubicBezTo>
                  <a:cubicBezTo>
                    <a:pt x="7135" y="113"/>
                    <a:pt x="6568" y="0"/>
                    <a:pt x="6041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6" name="Google Shape;11766;p63"/>
            <p:cNvSpPr/>
            <p:nvPr/>
          </p:nvSpPr>
          <p:spPr>
            <a:xfrm>
              <a:off x="3293475" y="3304925"/>
              <a:ext cx="60350" cy="130000"/>
            </a:xfrm>
            <a:custGeom>
              <a:avLst/>
              <a:gdLst/>
              <a:ahLst/>
              <a:cxnLst/>
              <a:rect l="l" t="t" r="r" b="b"/>
              <a:pathLst>
                <a:path w="2414" h="5200" extrusionOk="0">
                  <a:moveTo>
                    <a:pt x="1913" y="0"/>
                  </a:moveTo>
                  <a:lnTo>
                    <a:pt x="1913" y="0"/>
                  </a:lnTo>
                  <a:cubicBezTo>
                    <a:pt x="1797" y="101"/>
                    <a:pt x="1687" y="202"/>
                    <a:pt x="1586" y="300"/>
                  </a:cubicBezTo>
                  <a:cubicBezTo>
                    <a:pt x="1681" y="2151"/>
                    <a:pt x="862" y="3864"/>
                    <a:pt x="1" y="4946"/>
                  </a:cubicBezTo>
                  <a:cubicBezTo>
                    <a:pt x="419" y="5031"/>
                    <a:pt x="926" y="5123"/>
                    <a:pt x="1504" y="5199"/>
                  </a:cubicBezTo>
                  <a:cubicBezTo>
                    <a:pt x="2145" y="3519"/>
                    <a:pt x="2414" y="1729"/>
                    <a:pt x="1913" y="0"/>
                  </a:cubicBezTo>
                  <a:close/>
                </a:path>
              </a:pathLst>
            </a:custGeom>
            <a:solidFill>
              <a:srgbClr val="0C9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7" name="Google Shape;11767;p63"/>
            <p:cNvSpPr/>
            <p:nvPr/>
          </p:nvSpPr>
          <p:spPr>
            <a:xfrm>
              <a:off x="3302800" y="3340050"/>
              <a:ext cx="75400" cy="217900"/>
            </a:xfrm>
            <a:custGeom>
              <a:avLst/>
              <a:gdLst/>
              <a:ahLst/>
              <a:cxnLst/>
              <a:rect l="l" t="t" r="r" b="b"/>
              <a:pathLst>
                <a:path w="3016" h="8716" extrusionOk="0">
                  <a:moveTo>
                    <a:pt x="2074" y="0"/>
                  </a:moveTo>
                  <a:cubicBezTo>
                    <a:pt x="1893" y="0"/>
                    <a:pt x="1721" y="104"/>
                    <a:pt x="1644" y="278"/>
                  </a:cubicBezTo>
                  <a:cubicBezTo>
                    <a:pt x="0" y="3975"/>
                    <a:pt x="1937" y="8260"/>
                    <a:pt x="2023" y="8441"/>
                  </a:cubicBezTo>
                  <a:cubicBezTo>
                    <a:pt x="2099" y="8609"/>
                    <a:pt x="2264" y="8715"/>
                    <a:pt x="2447" y="8715"/>
                  </a:cubicBezTo>
                  <a:cubicBezTo>
                    <a:pt x="2789" y="8712"/>
                    <a:pt x="3015" y="8358"/>
                    <a:pt x="2875" y="8050"/>
                  </a:cubicBezTo>
                  <a:cubicBezTo>
                    <a:pt x="2856" y="8007"/>
                    <a:pt x="1030" y="3972"/>
                    <a:pt x="2502" y="660"/>
                  </a:cubicBezTo>
                  <a:cubicBezTo>
                    <a:pt x="2606" y="425"/>
                    <a:pt x="2499" y="147"/>
                    <a:pt x="2264" y="40"/>
                  </a:cubicBezTo>
                  <a:cubicBezTo>
                    <a:pt x="2202" y="13"/>
                    <a:pt x="2138" y="0"/>
                    <a:pt x="2074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8" name="Google Shape;11768;p63"/>
            <p:cNvSpPr/>
            <p:nvPr/>
          </p:nvSpPr>
          <p:spPr>
            <a:xfrm>
              <a:off x="3346700" y="3527225"/>
              <a:ext cx="40500" cy="47625"/>
            </a:xfrm>
            <a:custGeom>
              <a:avLst/>
              <a:gdLst/>
              <a:ahLst/>
              <a:cxnLst/>
              <a:rect l="l" t="t" r="r" b="b"/>
              <a:pathLst>
                <a:path w="1620" h="1905" extrusionOk="0">
                  <a:moveTo>
                    <a:pt x="648" y="0"/>
                  </a:moveTo>
                  <a:cubicBezTo>
                    <a:pt x="355" y="0"/>
                    <a:pt x="1" y="251"/>
                    <a:pt x="1" y="251"/>
                  </a:cubicBezTo>
                  <a:cubicBezTo>
                    <a:pt x="1" y="251"/>
                    <a:pt x="463" y="1905"/>
                    <a:pt x="678" y="1905"/>
                  </a:cubicBezTo>
                  <a:cubicBezTo>
                    <a:pt x="682" y="1905"/>
                    <a:pt x="685" y="1904"/>
                    <a:pt x="688" y="1904"/>
                  </a:cubicBezTo>
                  <a:cubicBezTo>
                    <a:pt x="902" y="1852"/>
                    <a:pt x="591" y="1189"/>
                    <a:pt x="590" y="1189"/>
                  </a:cubicBezTo>
                  <a:lnTo>
                    <a:pt x="590" y="1189"/>
                  </a:lnTo>
                  <a:cubicBezTo>
                    <a:pt x="591" y="1189"/>
                    <a:pt x="967" y="1903"/>
                    <a:pt x="1123" y="1903"/>
                  </a:cubicBezTo>
                  <a:cubicBezTo>
                    <a:pt x="1133" y="1903"/>
                    <a:pt x="1141" y="1900"/>
                    <a:pt x="1149" y="1894"/>
                  </a:cubicBezTo>
                  <a:cubicBezTo>
                    <a:pt x="1284" y="1797"/>
                    <a:pt x="905" y="966"/>
                    <a:pt x="905" y="966"/>
                  </a:cubicBezTo>
                  <a:lnTo>
                    <a:pt x="905" y="966"/>
                  </a:lnTo>
                  <a:cubicBezTo>
                    <a:pt x="905" y="966"/>
                    <a:pt x="1276" y="1558"/>
                    <a:pt x="1399" y="1558"/>
                  </a:cubicBezTo>
                  <a:cubicBezTo>
                    <a:pt x="1408" y="1558"/>
                    <a:pt x="1415" y="1555"/>
                    <a:pt x="1421" y="1549"/>
                  </a:cubicBezTo>
                  <a:cubicBezTo>
                    <a:pt x="1620" y="1341"/>
                    <a:pt x="1177" y="740"/>
                    <a:pt x="981" y="230"/>
                  </a:cubicBezTo>
                  <a:cubicBezTo>
                    <a:pt x="915" y="58"/>
                    <a:pt x="788" y="0"/>
                    <a:pt x="648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9" name="Google Shape;11769;p63"/>
            <p:cNvSpPr/>
            <p:nvPr/>
          </p:nvSpPr>
          <p:spPr>
            <a:xfrm>
              <a:off x="3364875" y="3526000"/>
              <a:ext cx="18125" cy="14100"/>
            </a:xfrm>
            <a:custGeom>
              <a:avLst/>
              <a:gdLst/>
              <a:ahLst/>
              <a:cxnLst/>
              <a:rect l="l" t="t" r="r" b="b"/>
              <a:pathLst>
                <a:path w="725" h="564" extrusionOk="0">
                  <a:moveTo>
                    <a:pt x="1" y="1"/>
                  </a:moveTo>
                  <a:lnTo>
                    <a:pt x="163" y="437"/>
                  </a:lnTo>
                  <a:cubicBezTo>
                    <a:pt x="163" y="437"/>
                    <a:pt x="414" y="564"/>
                    <a:pt x="564" y="564"/>
                  </a:cubicBezTo>
                  <a:cubicBezTo>
                    <a:pt x="616" y="564"/>
                    <a:pt x="656" y="549"/>
                    <a:pt x="670" y="508"/>
                  </a:cubicBezTo>
                  <a:cubicBezTo>
                    <a:pt x="725" y="35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0" name="Google Shape;11770;p63"/>
            <p:cNvSpPr/>
            <p:nvPr/>
          </p:nvSpPr>
          <p:spPr>
            <a:xfrm>
              <a:off x="2915475" y="3401200"/>
              <a:ext cx="223625" cy="50600"/>
            </a:xfrm>
            <a:custGeom>
              <a:avLst/>
              <a:gdLst/>
              <a:ahLst/>
              <a:cxnLst/>
              <a:rect l="l" t="t" r="r" b="b"/>
              <a:pathLst>
                <a:path w="8945" h="2024" extrusionOk="0">
                  <a:moveTo>
                    <a:pt x="5459" y="1"/>
                  </a:moveTo>
                  <a:cubicBezTo>
                    <a:pt x="2818" y="1"/>
                    <a:pt x="570" y="1070"/>
                    <a:pt x="440" y="1131"/>
                  </a:cubicBezTo>
                  <a:cubicBezTo>
                    <a:pt x="0" y="1345"/>
                    <a:pt x="141" y="2005"/>
                    <a:pt x="629" y="2023"/>
                  </a:cubicBezTo>
                  <a:cubicBezTo>
                    <a:pt x="636" y="2024"/>
                    <a:pt x="642" y="2024"/>
                    <a:pt x="648" y="2024"/>
                  </a:cubicBezTo>
                  <a:cubicBezTo>
                    <a:pt x="718" y="2024"/>
                    <a:pt x="788" y="2008"/>
                    <a:pt x="849" y="1978"/>
                  </a:cubicBezTo>
                  <a:cubicBezTo>
                    <a:pt x="878" y="1962"/>
                    <a:pt x="3021" y="943"/>
                    <a:pt x="5474" y="943"/>
                  </a:cubicBezTo>
                  <a:cubicBezTo>
                    <a:pt x="6380" y="943"/>
                    <a:pt x="7329" y="1082"/>
                    <a:pt x="8229" y="1461"/>
                  </a:cubicBezTo>
                  <a:cubicBezTo>
                    <a:pt x="8289" y="1487"/>
                    <a:pt x="8351" y="1499"/>
                    <a:pt x="8412" y="1499"/>
                  </a:cubicBezTo>
                  <a:cubicBezTo>
                    <a:pt x="8595" y="1499"/>
                    <a:pt x="8768" y="1392"/>
                    <a:pt x="8843" y="1211"/>
                  </a:cubicBezTo>
                  <a:cubicBezTo>
                    <a:pt x="8944" y="973"/>
                    <a:pt x="8834" y="698"/>
                    <a:pt x="8593" y="597"/>
                  </a:cubicBezTo>
                  <a:cubicBezTo>
                    <a:pt x="7556" y="160"/>
                    <a:pt x="6478" y="1"/>
                    <a:pt x="5459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1" name="Google Shape;11771;p63"/>
            <p:cNvSpPr/>
            <p:nvPr/>
          </p:nvSpPr>
          <p:spPr>
            <a:xfrm>
              <a:off x="2900800" y="3422525"/>
              <a:ext cx="57300" cy="37275"/>
            </a:xfrm>
            <a:custGeom>
              <a:avLst/>
              <a:gdLst/>
              <a:ahLst/>
              <a:cxnLst/>
              <a:rect l="l" t="t" r="r" b="b"/>
              <a:pathLst>
                <a:path w="2292" h="1491" extrusionOk="0">
                  <a:moveTo>
                    <a:pt x="1726" y="1"/>
                  </a:moveTo>
                  <a:cubicBezTo>
                    <a:pt x="1726" y="1"/>
                    <a:pt x="28" y="508"/>
                    <a:pt x="83" y="718"/>
                  </a:cubicBezTo>
                  <a:cubicBezTo>
                    <a:pt x="97" y="770"/>
                    <a:pt x="148" y="790"/>
                    <a:pt x="215" y="790"/>
                  </a:cubicBezTo>
                  <a:cubicBezTo>
                    <a:pt x="424" y="790"/>
                    <a:pt x="798" y="605"/>
                    <a:pt x="798" y="605"/>
                  </a:cubicBezTo>
                  <a:lnTo>
                    <a:pt x="798" y="605"/>
                  </a:lnTo>
                  <a:cubicBezTo>
                    <a:pt x="797" y="606"/>
                    <a:pt x="1" y="1045"/>
                    <a:pt x="101" y="1177"/>
                  </a:cubicBezTo>
                  <a:cubicBezTo>
                    <a:pt x="116" y="1195"/>
                    <a:pt x="146" y="1203"/>
                    <a:pt x="185" y="1203"/>
                  </a:cubicBezTo>
                  <a:cubicBezTo>
                    <a:pt x="423" y="1203"/>
                    <a:pt x="1027" y="914"/>
                    <a:pt x="1027" y="914"/>
                  </a:cubicBezTo>
                  <a:lnTo>
                    <a:pt x="1027" y="914"/>
                  </a:lnTo>
                  <a:cubicBezTo>
                    <a:pt x="1027" y="914"/>
                    <a:pt x="358" y="1354"/>
                    <a:pt x="453" y="1442"/>
                  </a:cubicBezTo>
                  <a:cubicBezTo>
                    <a:pt x="489" y="1476"/>
                    <a:pt x="536" y="1490"/>
                    <a:pt x="591" y="1490"/>
                  </a:cubicBezTo>
                  <a:cubicBezTo>
                    <a:pt x="864" y="1490"/>
                    <a:pt x="1345" y="1148"/>
                    <a:pt x="1763" y="978"/>
                  </a:cubicBezTo>
                  <a:cubicBezTo>
                    <a:pt x="2292" y="764"/>
                    <a:pt x="1726" y="1"/>
                    <a:pt x="1726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2" name="Google Shape;11772;p63"/>
            <p:cNvSpPr/>
            <p:nvPr/>
          </p:nvSpPr>
          <p:spPr>
            <a:xfrm>
              <a:off x="2935400" y="3440625"/>
              <a:ext cx="16450" cy="17025"/>
            </a:xfrm>
            <a:custGeom>
              <a:avLst/>
              <a:gdLst/>
              <a:ahLst/>
              <a:cxnLst/>
              <a:rect l="l" t="t" r="r" b="b"/>
              <a:pathLst>
                <a:path w="658" h="681" extrusionOk="0">
                  <a:moveTo>
                    <a:pt x="657" y="0"/>
                  </a:moveTo>
                  <a:lnTo>
                    <a:pt x="223" y="168"/>
                  </a:lnTo>
                  <a:cubicBezTo>
                    <a:pt x="223" y="168"/>
                    <a:pt x="0" y="627"/>
                    <a:pt x="162" y="679"/>
                  </a:cubicBezTo>
                  <a:cubicBezTo>
                    <a:pt x="167" y="680"/>
                    <a:pt x="173" y="681"/>
                    <a:pt x="178" y="681"/>
                  </a:cubicBezTo>
                  <a:cubicBezTo>
                    <a:pt x="343" y="681"/>
                    <a:pt x="657" y="1"/>
                    <a:pt x="657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3" name="Google Shape;11773;p63"/>
            <p:cNvSpPr/>
            <p:nvPr/>
          </p:nvSpPr>
          <p:spPr>
            <a:xfrm>
              <a:off x="3013125" y="3425275"/>
              <a:ext cx="24025" cy="2775"/>
            </a:xfrm>
            <a:custGeom>
              <a:avLst/>
              <a:gdLst/>
              <a:ahLst/>
              <a:cxnLst/>
              <a:rect l="l" t="t" r="r" b="b"/>
              <a:pathLst>
                <a:path w="961" h="111" extrusionOk="0">
                  <a:moveTo>
                    <a:pt x="960" y="0"/>
                  </a:moveTo>
                  <a:cubicBezTo>
                    <a:pt x="630" y="22"/>
                    <a:pt x="309" y="62"/>
                    <a:pt x="1" y="110"/>
                  </a:cubicBezTo>
                  <a:lnTo>
                    <a:pt x="1" y="110"/>
                  </a:lnTo>
                  <a:cubicBezTo>
                    <a:pt x="309" y="62"/>
                    <a:pt x="630" y="22"/>
                    <a:pt x="960" y="0"/>
                  </a:cubicBezTo>
                  <a:lnTo>
                    <a:pt x="960" y="0"/>
                  </a:lnTo>
                  <a:close/>
                </a:path>
              </a:pathLst>
            </a:custGeom>
            <a:solidFill>
              <a:srgbClr val="D8C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4" name="Google Shape;11774;p63"/>
            <p:cNvSpPr/>
            <p:nvPr/>
          </p:nvSpPr>
          <p:spPr>
            <a:xfrm>
              <a:off x="3000450" y="3403200"/>
              <a:ext cx="36700" cy="24850"/>
            </a:xfrm>
            <a:custGeom>
              <a:avLst/>
              <a:gdLst/>
              <a:ahLst/>
              <a:cxnLst/>
              <a:rect l="l" t="t" r="r" b="b"/>
              <a:pathLst>
                <a:path w="1468" h="994" extrusionOk="0">
                  <a:moveTo>
                    <a:pt x="768" y="1"/>
                  </a:moveTo>
                  <a:lnTo>
                    <a:pt x="768" y="1"/>
                  </a:lnTo>
                  <a:cubicBezTo>
                    <a:pt x="768" y="2"/>
                    <a:pt x="769" y="3"/>
                    <a:pt x="770" y="4"/>
                  </a:cubicBezTo>
                  <a:lnTo>
                    <a:pt x="770" y="4"/>
                  </a:lnTo>
                  <a:cubicBezTo>
                    <a:pt x="770" y="4"/>
                    <a:pt x="770" y="4"/>
                    <a:pt x="771" y="4"/>
                  </a:cubicBezTo>
                  <a:lnTo>
                    <a:pt x="768" y="1"/>
                  </a:lnTo>
                  <a:close/>
                  <a:moveTo>
                    <a:pt x="770" y="4"/>
                  </a:moveTo>
                  <a:cubicBezTo>
                    <a:pt x="504" y="34"/>
                    <a:pt x="248" y="74"/>
                    <a:pt x="1" y="123"/>
                  </a:cubicBezTo>
                  <a:cubicBezTo>
                    <a:pt x="135" y="431"/>
                    <a:pt x="306" y="722"/>
                    <a:pt x="508" y="993"/>
                  </a:cubicBezTo>
                  <a:cubicBezTo>
                    <a:pt x="816" y="945"/>
                    <a:pt x="1137" y="905"/>
                    <a:pt x="1467" y="883"/>
                  </a:cubicBezTo>
                  <a:cubicBezTo>
                    <a:pt x="1199" y="622"/>
                    <a:pt x="968" y="326"/>
                    <a:pt x="770" y="4"/>
                  </a:cubicBezTo>
                  <a:close/>
                </a:path>
              </a:pathLst>
            </a:custGeom>
            <a:solidFill>
              <a:srgbClr val="0C9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5" name="Google Shape;11775;p63"/>
            <p:cNvSpPr/>
            <p:nvPr/>
          </p:nvSpPr>
          <p:spPr>
            <a:xfrm>
              <a:off x="2974425" y="3161575"/>
              <a:ext cx="402025" cy="308750"/>
            </a:xfrm>
            <a:custGeom>
              <a:avLst/>
              <a:gdLst/>
              <a:ahLst/>
              <a:cxnLst/>
              <a:rect l="l" t="t" r="r" b="b"/>
              <a:pathLst>
                <a:path w="16081" h="12350" extrusionOk="0">
                  <a:moveTo>
                    <a:pt x="7815" y="0"/>
                  </a:moveTo>
                  <a:cubicBezTo>
                    <a:pt x="6536" y="0"/>
                    <a:pt x="5197" y="356"/>
                    <a:pt x="4423" y="1336"/>
                  </a:cubicBezTo>
                  <a:cubicBezTo>
                    <a:pt x="3000" y="2066"/>
                    <a:pt x="0" y="4183"/>
                    <a:pt x="1335" y="8600"/>
                  </a:cubicBezTo>
                  <a:cubicBezTo>
                    <a:pt x="2159" y="11321"/>
                    <a:pt x="5034" y="12350"/>
                    <a:pt x="7734" y="12350"/>
                  </a:cubicBezTo>
                  <a:cubicBezTo>
                    <a:pt x="9900" y="12350"/>
                    <a:pt x="11953" y="11688"/>
                    <a:pt x="12741" y="10707"/>
                  </a:cubicBezTo>
                  <a:cubicBezTo>
                    <a:pt x="14479" y="8545"/>
                    <a:pt x="16080" y="3801"/>
                    <a:pt x="10356" y="502"/>
                  </a:cubicBezTo>
                  <a:cubicBezTo>
                    <a:pt x="9729" y="207"/>
                    <a:pt x="8790" y="0"/>
                    <a:pt x="7815" y="0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6" name="Google Shape;11776;p63"/>
            <p:cNvSpPr/>
            <p:nvPr/>
          </p:nvSpPr>
          <p:spPr>
            <a:xfrm>
              <a:off x="2899625" y="3082750"/>
              <a:ext cx="247950" cy="184475"/>
            </a:xfrm>
            <a:custGeom>
              <a:avLst/>
              <a:gdLst/>
              <a:ahLst/>
              <a:cxnLst/>
              <a:rect l="l" t="t" r="r" b="b"/>
              <a:pathLst>
                <a:path w="9918" h="7379" extrusionOk="0">
                  <a:moveTo>
                    <a:pt x="7645" y="1"/>
                  </a:moveTo>
                  <a:cubicBezTo>
                    <a:pt x="7520" y="1"/>
                    <a:pt x="7392" y="33"/>
                    <a:pt x="7263" y="102"/>
                  </a:cubicBezTo>
                  <a:cubicBezTo>
                    <a:pt x="6054" y="751"/>
                    <a:pt x="7018" y="1974"/>
                    <a:pt x="7627" y="2588"/>
                  </a:cubicBezTo>
                  <a:lnTo>
                    <a:pt x="7627" y="2588"/>
                  </a:lnTo>
                  <a:cubicBezTo>
                    <a:pt x="6853" y="1907"/>
                    <a:pt x="5102" y="528"/>
                    <a:pt x="3624" y="528"/>
                  </a:cubicBezTo>
                  <a:cubicBezTo>
                    <a:pt x="3126" y="528"/>
                    <a:pt x="2659" y="685"/>
                    <a:pt x="2271" y="1077"/>
                  </a:cubicBezTo>
                  <a:cubicBezTo>
                    <a:pt x="0" y="3368"/>
                    <a:pt x="2870" y="4534"/>
                    <a:pt x="5387" y="4540"/>
                  </a:cubicBezTo>
                  <a:lnTo>
                    <a:pt x="5387" y="4540"/>
                  </a:lnTo>
                  <a:cubicBezTo>
                    <a:pt x="4051" y="4695"/>
                    <a:pt x="2093" y="5113"/>
                    <a:pt x="2424" y="6230"/>
                  </a:cubicBezTo>
                  <a:cubicBezTo>
                    <a:pt x="2673" y="7071"/>
                    <a:pt x="3036" y="7379"/>
                    <a:pt x="3487" y="7379"/>
                  </a:cubicBezTo>
                  <a:cubicBezTo>
                    <a:pt x="4206" y="7379"/>
                    <a:pt x="5146" y="6595"/>
                    <a:pt x="6194" y="5936"/>
                  </a:cubicBezTo>
                  <a:lnTo>
                    <a:pt x="9917" y="3270"/>
                  </a:lnTo>
                  <a:cubicBezTo>
                    <a:pt x="9917" y="3270"/>
                    <a:pt x="8915" y="1"/>
                    <a:pt x="7645" y="1"/>
                  </a:cubicBezTo>
                  <a:close/>
                </a:path>
              </a:pathLst>
            </a:custGeom>
            <a:solidFill>
              <a:srgbClr val="00B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7" name="Google Shape;11777;p63"/>
            <p:cNvSpPr/>
            <p:nvPr/>
          </p:nvSpPr>
          <p:spPr>
            <a:xfrm>
              <a:off x="3021150" y="3353200"/>
              <a:ext cx="62950" cy="25925"/>
            </a:xfrm>
            <a:custGeom>
              <a:avLst/>
              <a:gdLst/>
              <a:ahLst/>
              <a:cxnLst/>
              <a:rect l="l" t="t" r="r" b="b"/>
              <a:pathLst>
                <a:path w="2518" h="1037" extrusionOk="0">
                  <a:moveTo>
                    <a:pt x="1040" y="1"/>
                  </a:moveTo>
                  <a:cubicBezTo>
                    <a:pt x="946" y="1"/>
                    <a:pt x="852" y="5"/>
                    <a:pt x="758" y="12"/>
                  </a:cubicBezTo>
                  <a:cubicBezTo>
                    <a:pt x="618" y="24"/>
                    <a:pt x="477" y="55"/>
                    <a:pt x="343" y="104"/>
                  </a:cubicBezTo>
                  <a:cubicBezTo>
                    <a:pt x="251" y="137"/>
                    <a:pt x="169" y="192"/>
                    <a:pt x="101" y="263"/>
                  </a:cubicBezTo>
                  <a:cubicBezTo>
                    <a:pt x="50" y="314"/>
                    <a:pt x="16" y="385"/>
                    <a:pt x="10" y="458"/>
                  </a:cubicBezTo>
                  <a:cubicBezTo>
                    <a:pt x="1" y="537"/>
                    <a:pt x="25" y="617"/>
                    <a:pt x="77" y="678"/>
                  </a:cubicBezTo>
                  <a:cubicBezTo>
                    <a:pt x="138" y="748"/>
                    <a:pt x="215" y="803"/>
                    <a:pt x="303" y="840"/>
                  </a:cubicBezTo>
                  <a:cubicBezTo>
                    <a:pt x="416" y="892"/>
                    <a:pt x="535" y="932"/>
                    <a:pt x="661" y="956"/>
                  </a:cubicBezTo>
                  <a:cubicBezTo>
                    <a:pt x="813" y="987"/>
                    <a:pt x="972" y="1008"/>
                    <a:pt x="1131" y="1020"/>
                  </a:cubicBezTo>
                  <a:cubicBezTo>
                    <a:pt x="1241" y="1031"/>
                    <a:pt x="1352" y="1037"/>
                    <a:pt x="1463" y="1037"/>
                  </a:cubicBezTo>
                  <a:cubicBezTo>
                    <a:pt x="1537" y="1037"/>
                    <a:pt x="1611" y="1034"/>
                    <a:pt x="1684" y="1029"/>
                  </a:cubicBezTo>
                  <a:cubicBezTo>
                    <a:pt x="1815" y="1020"/>
                    <a:pt x="1943" y="999"/>
                    <a:pt x="2066" y="965"/>
                  </a:cubicBezTo>
                  <a:cubicBezTo>
                    <a:pt x="2151" y="944"/>
                    <a:pt x="2234" y="907"/>
                    <a:pt x="2307" y="858"/>
                  </a:cubicBezTo>
                  <a:cubicBezTo>
                    <a:pt x="2356" y="825"/>
                    <a:pt x="2402" y="785"/>
                    <a:pt x="2438" y="739"/>
                  </a:cubicBezTo>
                  <a:cubicBezTo>
                    <a:pt x="2463" y="712"/>
                    <a:pt x="2481" y="675"/>
                    <a:pt x="2493" y="638"/>
                  </a:cubicBezTo>
                  <a:cubicBezTo>
                    <a:pt x="2496" y="620"/>
                    <a:pt x="2502" y="599"/>
                    <a:pt x="2506" y="580"/>
                  </a:cubicBezTo>
                  <a:cubicBezTo>
                    <a:pt x="2518" y="431"/>
                    <a:pt x="2426" y="305"/>
                    <a:pt x="2228" y="211"/>
                  </a:cubicBezTo>
                  <a:cubicBezTo>
                    <a:pt x="2032" y="113"/>
                    <a:pt x="1739" y="49"/>
                    <a:pt x="1348" y="15"/>
                  </a:cubicBezTo>
                  <a:cubicBezTo>
                    <a:pt x="1246" y="6"/>
                    <a:pt x="1143" y="1"/>
                    <a:pt x="1040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8" name="Google Shape;11778;p63"/>
            <p:cNvSpPr/>
            <p:nvPr/>
          </p:nvSpPr>
          <p:spPr>
            <a:xfrm>
              <a:off x="3186725" y="3372725"/>
              <a:ext cx="62950" cy="25950"/>
            </a:xfrm>
            <a:custGeom>
              <a:avLst/>
              <a:gdLst/>
              <a:ahLst/>
              <a:cxnLst/>
              <a:rect l="l" t="t" r="r" b="b"/>
              <a:pathLst>
                <a:path w="2518" h="1038" extrusionOk="0">
                  <a:moveTo>
                    <a:pt x="1028" y="1"/>
                  </a:moveTo>
                  <a:cubicBezTo>
                    <a:pt x="938" y="1"/>
                    <a:pt x="847" y="5"/>
                    <a:pt x="758" y="13"/>
                  </a:cubicBezTo>
                  <a:cubicBezTo>
                    <a:pt x="617" y="25"/>
                    <a:pt x="477" y="56"/>
                    <a:pt x="345" y="105"/>
                  </a:cubicBezTo>
                  <a:cubicBezTo>
                    <a:pt x="254" y="138"/>
                    <a:pt x="168" y="190"/>
                    <a:pt x="101" y="261"/>
                  </a:cubicBezTo>
                  <a:cubicBezTo>
                    <a:pt x="49" y="315"/>
                    <a:pt x="19" y="386"/>
                    <a:pt x="9" y="459"/>
                  </a:cubicBezTo>
                  <a:cubicBezTo>
                    <a:pt x="0" y="538"/>
                    <a:pt x="25" y="615"/>
                    <a:pt x="77" y="676"/>
                  </a:cubicBezTo>
                  <a:cubicBezTo>
                    <a:pt x="138" y="746"/>
                    <a:pt x="217" y="804"/>
                    <a:pt x="303" y="841"/>
                  </a:cubicBezTo>
                  <a:cubicBezTo>
                    <a:pt x="416" y="893"/>
                    <a:pt x="538" y="929"/>
                    <a:pt x="660" y="954"/>
                  </a:cubicBezTo>
                  <a:cubicBezTo>
                    <a:pt x="816" y="988"/>
                    <a:pt x="972" y="1009"/>
                    <a:pt x="1130" y="1021"/>
                  </a:cubicBezTo>
                  <a:cubicBezTo>
                    <a:pt x="1240" y="1032"/>
                    <a:pt x="1352" y="1038"/>
                    <a:pt x="1463" y="1038"/>
                  </a:cubicBezTo>
                  <a:cubicBezTo>
                    <a:pt x="1537" y="1038"/>
                    <a:pt x="1612" y="1035"/>
                    <a:pt x="1686" y="1030"/>
                  </a:cubicBezTo>
                  <a:cubicBezTo>
                    <a:pt x="1815" y="1021"/>
                    <a:pt x="1943" y="1000"/>
                    <a:pt x="2068" y="966"/>
                  </a:cubicBezTo>
                  <a:cubicBezTo>
                    <a:pt x="2151" y="942"/>
                    <a:pt x="2233" y="905"/>
                    <a:pt x="2307" y="859"/>
                  </a:cubicBezTo>
                  <a:cubicBezTo>
                    <a:pt x="2355" y="826"/>
                    <a:pt x="2401" y="786"/>
                    <a:pt x="2438" y="740"/>
                  </a:cubicBezTo>
                  <a:cubicBezTo>
                    <a:pt x="2462" y="710"/>
                    <a:pt x="2481" y="676"/>
                    <a:pt x="2493" y="639"/>
                  </a:cubicBezTo>
                  <a:cubicBezTo>
                    <a:pt x="2496" y="618"/>
                    <a:pt x="2502" y="600"/>
                    <a:pt x="2505" y="581"/>
                  </a:cubicBezTo>
                  <a:cubicBezTo>
                    <a:pt x="2517" y="432"/>
                    <a:pt x="2426" y="306"/>
                    <a:pt x="2230" y="209"/>
                  </a:cubicBezTo>
                  <a:cubicBezTo>
                    <a:pt x="2035" y="111"/>
                    <a:pt x="1738" y="47"/>
                    <a:pt x="1347" y="16"/>
                  </a:cubicBezTo>
                  <a:cubicBezTo>
                    <a:pt x="1242" y="6"/>
                    <a:pt x="1135" y="1"/>
                    <a:pt x="1028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9" name="Google Shape;11779;p63"/>
            <p:cNvSpPr/>
            <p:nvPr/>
          </p:nvSpPr>
          <p:spPr>
            <a:xfrm>
              <a:off x="3047650" y="3311700"/>
              <a:ext cx="49750" cy="37150"/>
            </a:xfrm>
            <a:custGeom>
              <a:avLst/>
              <a:gdLst/>
              <a:ahLst/>
              <a:cxnLst/>
              <a:rect l="l" t="t" r="r" b="b"/>
              <a:pathLst>
                <a:path w="1990" h="1486" extrusionOk="0">
                  <a:moveTo>
                    <a:pt x="207" y="1"/>
                  </a:moveTo>
                  <a:cubicBezTo>
                    <a:pt x="185" y="1"/>
                    <a:pt x="163" y="14"/>
                    <a:pt x="156" y="44"/>
                  </a:cubicBezTo>
                  <a:cubicBezTo>
                    <a:pt x="147" y="68"/>
                    <a:pt x="1" y="716"/>
                    <a:pt x="288" y="1138"/>
                  </a:cubicBezTo>
                  <a:cubicBezTo>
                    <a:pt x="410" y="1321"/>
                    <a:pt x="599" y="1437"/>
                    <a:pt x="847" y="1474"/>
                  </a:cubicBezTo>
                  <a:cubicBezTo>
                    <a:pt x="893" y="1483"/>
                    <a:pt x="942" y="1486"/>
                    <a:pt x="990" y="1486"/>
                  </a:cubicBezTo>
                  <a:cubicBezTo>
                    <a:pt x="1158" y="1486"/>
                    <a:pt x="1326" y="1431"/>
                    <a:pt x="1461" y="1324"/>
                  </a:cubicBezTo>
                  <a:cubicBezTo>
                    <a:pt x="1898" y="988"/>
                    <a:pt x="1983" y="236"/>
                    <a:pt x="1986" y="203"/>
                  </a:cubicBezTo>
                  <a:cubicBezTo>
                    <a:pt x="1989" y="175"/>
                    <a:pt x="1968" y="148"/>
                    <a:pt x="1937" y="145"/>
                  </a:cubicBezTo>
                  <a:cubicBezTo>
                    <a:pt x="1935" y="145"/>
                    <a:pt x="1933" y="144"/>
                    <a:pt x="1932" y="144"/>
                  </a:cubicBezTo>
                  <a:cubicBezTo>
                    <a:pt x="1904" y="144"/>
                    <a:pt x="1882" y="165"/>
                    <a:pt x="1876" y="194"/>
                  </a:cubicBezTo>
                  <a:cubicBezTo>
                    <a:pt x="1876" y="200"/>
                    <a:pt x="1797" y="930"/>
                    <a:pt x="1394" y="1238"/>
                  </a:cubicBezTo>
                  <a:cubicBezTo>
                    <a:pt x="1278" y="1331"/>
                    <a:pt x="1134" y="1379"/>
                    <a:pt x="989" y="1379"/>
                  </a:cubicBezTo>
                  <a:cubicBezTo>
                    <a:pt x="946" y="1379"/>
                    <a:pt x="904" y="1375"/>
                    <a:pt x="862" y="1367"/>
                  </a:cubicBezTo>
                  <a:cubicBezTo>
                    <a:pt x="645" y="1333"/>
                    <a:pt x="483" y="1235"/>
                    <a:pt x="376" y="1079"/>
                  </a:cubicBezTo>
                  <a:cubicBezTo>
                    <a:pt x="117" y="695"/>
                    <a:pt x="260" y="74"/>
                    <a:pt x="260" y="68"/>
                  </a:cubicBezTo>
                  <a:cubicBezTo>
                    <a:pt x="271" y="27"/>
                    <a:pt x="239" y="1"/>
                    <a:pt x="207" y="1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0" name="Google Shape;11780;p63"/>
            <p:cNvSpPr/>
            <p:nvPr/>
          </p:nvSpPr>
          <p:spPr>
            <a:xfrm>
              <a:off x="3184800" y="3326475"/>
              <a:ext cx="49675" cy="37125"/>
            </a:xfrm>
            <a:custGeom>
              <a:avLst/>
              <a:gdLst/>
              <a:ahLst/>
              <a:cxnLst/>
              <a:rect l="l" t="t" r="r" b="b"/>
              <a:pathLst>
                <a:path w="1987" h="1485" extrusionOk="0">
                  <a:moveTo>
                    <a:pt x="205" y="1"/>
                  </a:moveTo>
                  <a:cubicBezTo>
                    <a:pt x="183" y="1"/>
                    <a:pt x="161" y="13"/>
                    <a:pt x="154" y="39"/>
                  </a:cubicBezTo>
                  <a:cubicBezTo>
                    <a:pt x="147" y="67"/>
                    <a:pt x="1" y="715"/>
                    <a:pt x="285" y="1136"/>
                  </a:cubicBezTo>
                  <a:cubicBezTo>
                    <a:pt x="410" y="1319"/>
                    <a:pt x="600" y="1435"/>
                    <a:pt x="847" y="1472"/>
                  </a:cubicBezTo>
                  <a:cubicBezTo>
                    <a:pt x="893" y="1478"/>
                    <a:pt x="942" y="1484"/>
                    <a:pt x="988" y="1484"/>
                  </a:cubicBezTo>
                  <a:cubicBezTo>
                    <a:pt x="1159" y="1484"/>
                    <a:pt x="1324" y="1429"/>
                    <a:pt x="1458" y="1322"/>
                  </a:cubicBezTo>
                  <a:cubicBezTo>
                    <a:pt x="1898" y="983"/>
                    <a:pt x="1980" y="235"/>
                    <a:pt x="1983" y="201"/>
                  </a:cubicBezTo>
                  <a:cubicBezTo>
                    <a:pt x="1986" y="174"/>
                    <a:pt x="1965" y="146"/>
                    <a:pt x="1938" y="143"/>
                  </a:cubicBezTo>
                  <a:cubicBezTo>
                    <a:pt x="1936" y="143"/>
                    <a:pt x="1934" y="143"/>
                    <a:pt x="1932" y="143"/>
                  </a:cubicBezTo>
                  <a:cubicBezTo>
                    <a:pt x="1904" y="143"/>
                    <a:pt x="1879" y="163"/>
                    <a:pt x="1876" y="189"/>
                  </a:cubicBezTo>
                  <a:cubicBezTo>
                    <a:pt x="1876" y="198"/>
                    <a:pt x="1794" y="928"/>
                    <a:pt x="1391" y="1237"/>
                  </a:cubicBezTo>
                  <a:cubicBezTo>
                    <a:pt x="1273" y="1328"/>
                    <a:pt x="1129" y="1376"/>
                    <a:pt x="981" y="1376"/>
                  </a:cubicBezTo>
                  <a:cubicBezTo>
                    <a:pt x="941" y="1376"/>
                    <a:pt x="900" y="1372"/>
                    <a:pt x="859" y="1365"/>
                  </a:cubicBezTo>
                  <a:cubicBezTo>
                    <a:pt x="645" y="1332"/>
                    <a:pt x="480" y="1234"/>
                    <a:pt x="374" y="1075"/>
                  </a:cubicBezTo>
                  <a:cubicBezTo>
                    <a:pt x="117" y="693"/>
                    <a:pt x="261" y="73"/>
                    <a:pt x="261" y="64"/>
                  </a:cubicBezTo>
                  <a:cubicBezTo>
                    <a:pt x="268" y="25"/>
                    <a:pt x="236" y="1"/>
                    <a:pt x="205" y="1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1" name="Google Shape;11781;p63"/>
            <p:cNvSpPr/>
            <p:nvPr/>
          </p:nvSpPr>
          <p:spPr>
            <a:xfrm>
              <a:off x="3124325" y="3410825"/>
              <a:ext cx="46450" cy="17375"/>
            </a:xfrm>
            <a:custGeom>
              <a:avLst/>
              <a:gdLst/>
              <a:ahLst/>
              <a:cxnLst/>
              <a:rect l="l" t="t" r="r" b="b"/>
              <a:pathLst>
                <a:path w="1858" h="695" extrusionOk="0">
                  <a:moveTo>
                    <a:pt x="889" y="1"/>
                  </a:moveTo>
                  <a:cubicBezTo>
                    <a:pt x="339" y="1"/>
                    <a:pt x="1" y="695"/>
                    <a:pt x="1" y="695"/>
                  </a:cubicBezTo>
                  <a:lnTo>
                    <a:pt x="1858" y="695"/>
                  </a:lnTo>
                  <a:cubicBezTo>
                    <a:pt x="1492" y="174"/>
                    <a:pt x="1164" y="1"/>
                    <a:pt x="889" y="1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2" name="Google Shape;11782;p63"/>
            <p:cNvSpPr/>
            <p:nvPr/>
          </p:nvSpPr>
          <p:spPr>
            <a:xfrm>
              <a:off x="3124325" y="3410875"/>
              <a:ext cx="37300" cy="17325"/>
            </a:xfrm>
            <a:custGeom>
              <a:avLst/>
              <a:gdLst/>
              <a:ahLst/>
              <a:cxnLst/>
              <a:rect l="l" t="t" r="r" b="b"/>
              <a:pathLst>
                <a:path w="1492" h="693" extrusionOk="0">
                  <a:moveTo>
                    <a:pt x="887" y="0"/>
                  </a:moveTo>
                  <a:cubicBezTo>
                    <a:pt x="337" y="0"/>
                    <a:pt x="1" y="693"/>
                    <a:pt x="1" y="693"/>
                  </a:cubicBezTo>
                  <a:lnTo>
                    <a:pt x="676" y="693"/>
                  </a:lnTo>
                  <a:cubicBezTo>
                    <a:pt x="896" y="470"/>
                    <a:pt x="1180" y="323"/>
                    <a:pt x="1491" y="271"/>
                  </a:cubicBezTo>
                  <a:cubicBezTo>
                    <a:pt x="1270" y="75"/>
                    <a:pt x="1067" y="0"/>
                    <a:pt x="887" y="0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3" name="Google Shape;11783;p63"/>
            <p:cNvSpPr/>
            <p:nvPr/>
          </p:nvSpPr>
          <p:spPr>
            <a:xfrm>
              <a:off x="3233750" y="3174325"/>
              <a:ext cx="1100" cy="650"/>
            </a:xfrm>
            <a:custGeom>
              <a:avLst/>
              <a:gdLst/>
              <a:ahLst/>
              <a:cxnLst/>
              <a:rect l="l" t="t" r="r" b="b"/>
              <a:pathLst>
                <a:path w="44" h="26" extrusionOk="0">
                  <a:moveTo>
                    <a:pt x="41" y="25"/>
                  </a:moveTo>
                  <a:lnTo>
                    <a:pt x="44" y="25"/>
                  </a:lnTo>
                  <a:lnTo>
                    <a:pt x="41" y="25"/>
                  </a:lnTo>
                  <a:close/>
                  <a:moveTo>
                    <a:pt x="19" y="13"/>
                  </a:moveTo>
                  <a:lnTo>
                    <a:pt x="25" y="16"/>
                  </a:lnTo>
                  <a:lnTo>
                    <a:pt x="19" y="13"/>
                  </a:lnTo>
                  <a:close/>
                  <a:moveTo>
                    <a:pt x="1" y="1"/>
                  </a:moveTo>
                  <a:lnTo>
                    <a:pt x="4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845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4" name="Google Shape;11784;p63"/>
            <p:cNvSpPr/>
            <p:nvPr/>
          </p:nvSpPr>
          <p:spPr>
            <a:xfrm>
              <a:off x="3141825" y="3161575"/>
              <a:ext cx="176125" cy="104200"/>
            </a:xfrm>
            <a:custGeom>
              <a:avLst/>
              <a:gdLst/>
              <a:ahLst/>
              <a:cxnLst/>
              <a:rect l="l" t="t" r="r" b="b"/>
              <a:pathLst>
                <a:path w="7045" h="4168" extrusionOk="0">
                  <a:moveTo>
                    <a:pt x="1121" y="1"/>
                  </a:moveTo>
                  <a:cubicBezTo>
                    <a:pt x="819" y="1"/>
                    <a:pt x="513" y="22"/>
                    <a:pt x="211" y="65"/>
                  </a:cubicBezTo>
                  <a:lnTo>
                    <a:pt x="229" y="117"/>
                  </a:lnTo>
                  <a:lnTo>
                    <a:pt x="141" y="181"/>
                  </a:lnTo>
                  <a:cubicBezTo>
                    <a:pt x="0" y="712"/>
                    <a:pt x="9" y="1372"/>
                    <a:pt x="440" y="2099"/>
                  </a:cubicBezTo>
                  <a:cubicBezTo>
                    <a:pt x="1112" y="3233"/>
                    <a:pt x="3259" y="4167"/>
                    <a:pt x="5178" y="4167"/>
                  </a:cubicBezTo>
                  <a:cubicBezTo>
                    <a:pt x="5853" y="4167"/>
                    <a:pt x="6500" y="4051"/>
                    <a:pt x="7044" y="3788"/>
                  </a:cubicBezTo>
                  <a:cubicBezTo>
                    <a:pt x="6464" y="2649"/>
                    <a:pt x="5419" y="1528"/>
                    <a:pt x="3721" y="535"/>
                  </a:cubicBezTo>
                  <a:lnTo>
                    <a:pt x="3718" y="535"/>
                  </a:lnTo>
                  <a:lnTo>
                    <a:pt x="3702" y="526"/>
                  </a:lnTo>
                  <a:lnTo>
                    <a:pt x="3696" y="523"/>
                  </a:lnTo>
                  <a:lnTo>
                    <a:pt x="3681" y="517"/>
                  </a:lnTo>
                  <a:lnTo>
                    <a:pt x="3678" y="514"/>
                  </a:lnTo>
                  <a:lnTo>
                    <a:pt x="3660" y="502"/>
                  </a:lnTo>
                  <a:cubicBezTo>
                    <a:pt x="3033" y="208"/>
                    <a:pt x="2096" y="4"/>
                    <a:pt x="1121" y="4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0C9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5" name="Google Shape;11785;p63"/>
            <p:cNvSpPr/>
            <p:nvPr/>
          </p:nvSpPr>
          <p:spPr>
            <a:xfrm>
              <a:off x="3145400" y="3163175"/>
              <a:ext cx="2250" cy="2925"/>
            </a:xfrm>
            <a:custGeom>
              <a:avLst/>
              <a:gdLst/>
              <a:ahLst/>
              <a:cxnLst/>
              <a:rect l="l" t="t" r="r" b="b"/>
              <a:pathLst>
                <a:path w="90" h="117" extrusionOk="0">
                  <a:moveTo>
                    <a:pt x="68" y="1"/>
                  </a:moveTo>
                  <a:lnTo>
                    <a:pt x="31" y="7"/>
                  </a:lnTo>
                  <a:cubicBezTo>
                    <a:pt x="19" y="44"/>
                    <a:pt x="10" y="80"/>
                    <a:pt x="1" y="117"/>
                  </a:cubicBezTo>
                  <a:lnTo>
                    <a:pt x="89" y="53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0C99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6" name="Google Shape;11786;p63"/>
            <p:cNvSpPr/>
            <p:nvPr/>
          </p:nvSpPr>
          <p:spPr>
            <a:xfrm>
              <a:off x="3139150" y="3087750"/>
              <a:ext cx="241575" cy="167150"/>
            </a:xfrm>
            <a:custGeom>
              <a:avLst/>
              <a:gdLst/>
              <a:ahLst/>
              <a:cxnLst/>
              <a:rect l="l" t="t" r="r" b="b"/>
              <a:pathLst>
                <a:path w="9663" h="6686" extrusionOk="0">
                  <a:moveTo>
                    <a:pt x="4814" y="0"/>
                  </a:moveTo>
                  <a:cubicBezTo>
                    <a:pt x="3374" y="0"/>
                    <a:pt x="1718" y="765"/>
                    <a:pt x="0" y="3070"/>
                  </a:cubicBezTo>
                  <a:cubicBezTo>
                    <a:pt x="0" y="3070"/>
                    <a:pt x="1624" y="6686"/>
                    <a:pt x="6727" y="6686"/>
                  </a:cubicBezTo>
                  <a:cubicBezTo>
                    <a:pt x="6805" y="6686"/>
                    <a:pt x="6883" y="6685"/>
                    <a:pt x="6962" y="6683"/>
                  </a:cubicBezTo>
                  <a:cubicBezTo>
                    <a:pt x="6962" y="6683"/>
                    <a:pt x="7420" y="2829"/>
                    <a:pt x="9084" y="2829"/>
                  </a:cubicBezTo>
                  <a:cubicBezTo>
                    <a:pt x="9263" y="2829"/>
                    <a:pt x="9455" y="2874"/>
                    <a:pt x="9662" y="2972"/>
                  </a:cubicBezTo>
                  <a:cubicBezTo>
                    <a:pt x="9660" y="2972"/>
                    <a:pt x="7655" y="0"/>
                    <a:pt x="4814" y="0"/>
                  </a:cubicBezTo>
                  <a:close/>
                </a:path>
              </a:pathLst>
            </a:custGeom>
            <a:solidFill>
              <a:srgbClr val="F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7" name="Google Shape;11787;p63"/>
            <p:cNvSpPr/>
            <p:nvPr/>
          </p:nvSpPr>
          <p:spPr>
            <a:xfrm>
              <a:off x="3344275" y="3129300"/>
              <a:ext cx="92425" cy="70100"/>
            </a:xfrm>
            <a:custGeom>
              <a:avLst/>
              <a:gdLst/>
              <a:ahLst/>
              <a:cxnLst/>
              <a:rect l="l" t="t" r="r" b="b"/>
              <a:pathLst>
                <a:path w="3697" h="2804" extrusionOk="0">
                  <a:moveTo>
                    <a:pt x="1624" y="1"/>
                  </a:moveTo>
                  <a:cubicBezTo>
                    <a:pt x="1606" y="1"/>
                    <a:pt x="1589" y="1"/>
                    <a:pt x="1570" y="3"/>
                  </a:cubicBezTo>
                  <a:cubicBezTo>
                    <a:pt x="574" y="67"/>
                    <a:pt x="1518" y="1341"/>
                    <a:pt x="1518" y="1341"/>
                  </a:cubicBezTo>
                  <a:cubicBezTo>
                    <a:pt x="1518" y="1341"/>
                    <a:pt x="0" y="2071"/>
                    <a:pt x="898" y="2465"/>
                  </a:cubicBezTo>
                  <a:cubicBezTo>
                    <a:pt x="1017" y="2517"/>
                    <a:pt x="1121" y="2539"/>
                    <a:pt x="1211" y="2539"/>
                  </a:cubicBezTo>
                  <a:cubicBezTo>
                    <a:pt x="1799" y="2539"/>
                    <a:pt x="1799" y="1567"/>
                    <a:pt x="1799" y="1567"/>
                  </a:cubicBezTo>
                  <a:cubicBezTo>
                    <a:pt x="1799" y="1567"/>
                    <a:pt x="1909" y="2803"/>
                    <a:pt x="2248" y="2803"/>
                  </a:cubicBezTo>
                  <a:cubicBezTo>
                    <a:pt x="2281" y="2803"/>
                    <a:pt x="2315" y="2792"/>
                    <a:pt x="2352" y="2767"/>
                  </a:cubicBezTo>
                  <a:cubicBezTo>
                    <a:pt x="3027" y="2318"/>
                    <a:pt x="2194" y="1622"/>
                    <a:pt x="2193" y="1622"/>
                  </a:cubicBezTo>
                  <a:lnTo>
                    <a:pt x="2193" y="1622"/>
                  </a:lnTo>
                  <a:cubicBezTo>
                    <a:pt x="2419" y="1786"/>
                    <a:pt x="2829" y="2058"/>
                    <a:pt x="3078" y="2058"/>
                  </a:cubicBezTo>
                  <a:cubicBezTo>
                    <a:pt x="3175" y="2058"/>
                    <a:pt x="3248" y="2016"/>
                    <a:pt x="3275" y="1909"/>
                  </a:cubicBezTo>
                  <a:cubicBezTo>
                    <a:pt x="3352" y="1606"/>
                    <a:pt x="2943" y="1547"/>
                    <a:pt x="2612" y="1547"/>
                  </a:cubicBezTo>
                  <a:cubicBezTo>
                    <a:pt x="2535" y="1547"/>
                    <a:pt x="2462" y="1550"/>
                    <a:pt x="2401" y="1554"/>
                  </a:cubicBezTo>
                  <a:cubicBezTo>
                    <a:pt x="2823" y="1408"/>
                    <a:pt x="3696" y="1032"/>
                    <a:pt x="3262" y="552"/>
                  </a:cubicBezTo>
                  <a:cubicBezTo>
                    <a:pt x="3141" y="420"/>
                    <a:pt x="3015" y="367"/>
                    <a:pt x="2891" y="367"/>
                  </a:cubicBezTo>
                  <a:cubicBezTo>
                    <a:pt x="2441" y="367"/>
                    <a:pt x="2025" y="1060"/>
                    <a:pt x="2025" y="1060"/>
                  </a:cubicBezTo>
                  <a:cubicBezTo>
                    <a:pt x="2025" y="1060"/>
                    <a:pt x="2361" y="1"/>
                    <a:pt x="1624" y="1"/>
                  </a:cubicBez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88" name="Google Shape;11788;p63"/>
          <p:cNvGrpSpPr/>
          <p:nvPr/>
        </p:nvGrpSpPr>
        <p:grpSpPr>
          <a:xfrm>
            <a:off x="4122908" y="2485372"/>
            <a:ext cx="1368966" cy="1669433"/>
            <a:chOff x="1423250" y="3061625"/>
            <a:chExt cx="722600" cy="881200"/>
          </a:xfrm>
        </p:grpSpPr>
        <p:sp>
          <p:nvSpPr>
            <p:cNvPr id="11789" name="Google Shape;11789;p63"/>
            <p:cNvSpPr/>
            <p:nvPr/>
          </p:nvSpPr>
          <p:spPr>
            <a:xfrm>
              <a:off x="1458450" y="3102625"/>
              <a:ext cx="129850" cy="128475"/>
            </a:xfrm>
            <a:custGeom>
              <a:avLst/>
              <a:gdLst/>
              <a:ahLst/>
              <a:cxnLst/>
              <a:rect l="l" t="t" r="r" b="b"/>
              <a:pathLst>
                <a:path w="5194" h="5139" extrusionOk="0">
                  <a:moveTo>
                    <a:pt x="2894" y="0"/>
                  </a:moveTo>
                  <a:lnTo>
                    <a:pt x="3300" y="2014"/>
                  </a:lnTo>
                  <a:lnTo>
                    <a:pt x="1" y="379"/>
                  </a:lnTo>
                  <a:lnTo>
                    <a:pt x="1" y="379"/>
                  </a:lnTo>
                  <a:lnTo>
                    <a:pt x="3052" y="3767"/>
                  </a:lnTo>
                  <a:lnTo>
                    <a:pt x="1198" y="3984"/>
                  </a:lnTo>
                  <a:lnTo>
                    <a:pt x="3905" y="5138"/>
                  </a:lnTo>
                  <a:cubicBezTo>
                    <a:pt x="3987" y="4943"/>
                    <a:pt x="4094" y="4757"/>
                    <a:pt x="4219" y="4586"/>
                  </a:cubicBezTo>
                  <a:cubicBezTo>
                    <a:pt x="4506" y="4204"/>
                    <a:pt x="4888" y="3907"/>
                    <a:pt x="5194" y="3550"/>
                  </a:cubicBezTo>
                  <a:lnTo>
                    <a:pt x="2894" y="0"/>
                  </a:ln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0" name="Google Shape;11790;p63"/>
            <p:cNvSpPr/>
            <p:nvPr/>
          </p:nvSpPr>
          <p:spPr>
            <a:xfrm>
              <a:off x="1423250" y="3061625"/>
              <a:ext cx="175375" cy="180325"/>
            </a:xfrm>
            <a:custGeom>
              <a:avLst/>
              <a:gdLst/>
              <a:ahLst/>
              <a:cxnLst/>
              <a:rect l="l" t="t" r="r" b="b"/>
              <a:pathLst>
                <a:path w="7015" h="7213" extrusionOk="0">
                  <a:moveTo>
                    <a:pt x="2814" y="3085"/>
                  </a:moveTo>
                  <a:lnTo>
                    <a:pt x="5166" y="4252"/>
                  </a:lnTo>
                  <a:lnTo>
                    <a:pt x="4971" y="3284"/>
                  </a:lnTo>
                  <a:lnTo>
                    <a:pt x="6186" y="5153"/>
                  </a:lnTo>
                  <a:cubicBezTo>
                    <a:pt x="6107" y="5233"/>
                    <a:pt x="6027" y="5312"/>
                    <a:pt x="5942" y="5395"/>
                  </a:cubicBezTo>
                  <a:cubicBezTo>
                    <a:pt x="5743" y="5590"/>
                    <a:pt x="5539" y="5789"/>
                    <a:pt x="5362" y="6027"/>
                  </a:cubicBezTo>
                  <a:cubicBezTo>
                    <a:pt x="5285" y="6128"/>
                    <a:pt x="5215" y="6238"/>
                    <a:pt x="5154" y="6351"/>
                  </a:cubicBezTo>
                  <a:lnTo>
                    <a:pt x="3880" y="5807"/>
                  </a:lnTo>
                  <a:lnTo>
                    <a:pt x="5135" y="5660"/>
                  </a:lnTo>
                  <a:lnTo>
                    <a:pt x="2814" y="3085"/>
                  </a:lnTo>
                  <a:close/>
                  <a:moveTo>
                    <a:pt x="3630" y="0"/>
                  </a:moveTo>
                  <a:lnTo>
                    <a:pt x="4250" y="3058"/>
                  </a:lnTo>
                  <a:lnTo>
                    <a:pt x="4250" y="3058"/>
                  </a:lnTo>
                  <a:lnTo>
                    <a:pt x="1" y="953"/>
                  </a:lnTo>
                  <a:lnTo>
                    <a:pt x="3785" y="5150"/>
                  </a:lnTo>
                  <a:lnTo>
                    <a:pt x="1329" y="5437"/>
                  </a:lnTo>
                  <a:lnTo>
                    <a:pt x="5487" y="7212"/>
                  </a:lnTo>
                  <a:lnTo>
                    <a:pt x="5618" y="6910"/>
                  </a:lnTo>
                  <a:cubicBezTo>
                    <a:pt x="5688" y="6739"/>
                    <a:pt x="5780" y="6574"/>
                    <a:pt x="5890" y="6424"/>
                  </a:cubicBezTo>
                  <a:cubicBezTo>
                    <a:pt x="6040" y="6229"/>
                    <a:pt x="6217" y="6054"/>
                    <a:pt x="6406" y="5868"/>
                  </a:cubicBezTo>
                  <a:cubicBezTo>
                    <a:pt x="6556" y="5722"/>
                    <a:pt x="6712" y="5572"/>
                    <a:pt x="6855" y="5404"/>
                  </a:cubicBezTo>
                  <a:lnTo>
                    <a:pt x="7014" y="5214"/>
                  </a:lnTo>
                  <a:lnTo>
                    <a:pt x="36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1" name="Google Shape;11791;p63"/>
            <p:cNvSpPr/>
            <p:nvPr/>
          </p:nvSpPr>
          <p:spPr>
            <a:xfrm>
              <a:off x="1987750" y="3224900"/>
              <a:ext cx="116100" cy="64550"/>
            </a:xfrm>
            <a:custGeom>
              <a:avLst/>
              <a:gdLst/>
              <a:ahLst/>
              <a:cxnLst/>
              <a:rect l="l" t="t" r="r" b="b"/>
              <a:pathLst>
                <a:path w="4644" h="2582" extrusionOk="0">
                  <a:moveTo>
                    <a:pt x="4644" y="0"/>
                  </a:moveTo>
                  <a:lnTo>
                    <a:pt x="248" y="528"/>
                  </a:lnTo>
                  <a:cubicBezTo>
                    <a:pt x="270" y="1179"/>
                    <a:pt x="187" y="1830"/>
                    <a:pt x="1" y="2456"/>
                  </a:cubicBezTo>
                  <a:lnTo>
                    <a:pt x="3288" y="2581"/>
                  </a:lnTo>
                  <a:lnTo>
                    <a:pt x="1406" y="1756"/>
                  </a:lnTo>
                  <a:lnTo>
                    <a:pt x="4644" y="0"/>
                  </a:ln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2" name="Google Shape;11792;p63"/>
            <p:cNvSpPr/>
            <p:nvPr/>
          </p:nvSpPr>
          <p:spPr>
            <a:xfrm>
              <a:off x="1976825" y="3211525"/>
              <a:ext cx="169025" cy="87850"/>
            </a:xfrm>
            <a:custGeom>
              <a:avLst/>
              <a:gdLst/>
              <a:ahLst/>
              <a:cxnLst/>
              <a:rect l="l" t="t" r="r" b="b"/>
              <a:pathLst>
                <a:path w="6761" h="3514" extrusionOk="0">
                  <a:moveTo>
                    <a:pt x="3398" y="1070"/>
                  </a:moveTo>
                  <a:lnTo>
                    <a:pt x="1091" y="2322"/>
                  </a:lnTo>
                  <a:lnTo>
                    <a:pt x="1996" y="2719"/>
                  </a:lnTo>
                  <a:lnTo>
                    <a:pt x="1996" y="2719"/>
                  </a:lnTo>
                  <a:lnTo>
                    <a:pt x="860" y="2673"/>
                  </a:lnTo>
                  <a:lnTo>
                    <a:pt x="860" y="2673"/>
                  </a:lnTo>
                  <a:cubicBezTo>
                    <a:pt x="960" y="2241"/>
                    <a:pt x="1012" y="1799"/>
                    <a:pt x="1021" y="1357"/>
                  </a:cubicBezTo>
                  <a:lnTo>
                    <a:pt x="3398" y="1070"/>
                  </a:lnTo>
                  <a:close/>
                  <a:moveTo>
                    <a:pt x="6761" y="0"/>
                  </a:moveTo>
                  <a:lnTo>
                    <a:pt x="340" y="773"/>
                  </a:lnTo>
                  <a:lnTo>
                    <a:pt x="355" y="1079"/>
                  </a:lnTo>
                  <a:cubicBezTo>
                    <a:pt x="374" y="1693"/>
                    <a:pt x="294" y="2307"/>
                    <a:pt x="120" y="2896"/>
                  </a:cubicBezTo>
                  <a:lnTo>
                    <a:pt x="1" y="3306"/>
                  </a:lnTo>
                  <a:lnTo>
                    <a:pt x="5454" y="3513"/>
                  </a:lnTo>
                  <a:lnTo>
                    <a:pt x="2594" y="2261"/>
                  </a:lnTo>
                  <a:lnTo>
                    <a:pt x="6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3" name="Google Shape;11793;p63"/>
            <p:cNvSpPr/>
            <p:nvPr/>
          </p:nvSpPr>
          <p:spPr>
            <a:xfrm>
              <a:off x="1431425" y="3114625"/>
              <a:ext cx="617675" cy="819850"/>
            </a:xfrm>
            <a:custGeom>
              <a:avLst/>
              <a:gdLst/>
              <a:ahLst/>
              <a:cxnLst/>
              <a:rect l="l" t="t" r="r" b="b"/>
              <a:pathLst>
                <a:path w="24707" h="32794" extrusionOk="0">
                  <a:moveTo>
                    <a:pt x="12042" y="0"/>
                  </a:moveTo>
                  <a:lnTo>
                    <a:pt x="12173" y="1234"/>
                  </a:lnTo>
                  <a:cubicBezTo>
                    <a:pt x="12173" y="1234"/>
                    <a:pt x="11009" y="533"/>
                    <a:pt x="9700" y="533"/>
                  </a:cubicBezTo>
                  <a:cubicBezTo>
                    <a:pt x="9261" y="533"/>
                    <a:pt x="8806" y="612"/>
                    <a:pt x="8373" y="822"/>
                  </a:cubicBezTo>
                  <a:cubicBezTo>
                    <a:pt x="8914" y="1191"/>
                    <a:pt x="9436" y="1595"/>
                    <a:pt x="9937" y="2022"/>
                  </a:cubicBezTo>
                  <a:cubicBezTo>
                    <a:pt x="7918" y="2545"/>
                    <a:pt x="5215" y="4044"/>
                    <a:pt x="4833" y="8300"/>
                  </a:cubicBezTo>
                  <a:cubicBezTo>
                    <a:pt x="4595" y="10942"/>
                    <a:pt x="6156" y="13013"/>
                    <a:pt x="8276" y="14394"/>
                  </a:cubicBezTo>
                  <a:cubicBezTo>
                    <a:pt x="7933" y="14418"/>
                    <a:pt x="7591" y="14470"/>
                    <a:pt x="7258" y="14549"/>
                  </a:cubicBezTo>
                  <a:lnTo>
                    <a:pt x="2224" y="8449"/>
                  </a:lnTo>
                  <a:cubicBezTo>
                    <a:pt x="2224" y="8077"/>
                    <a:pt x="2209" y="7435"/>
                    <a:pt x="2126" y="7420"/>
                  </a:cubicBezTo>
                  <a:cubicBezTo>
                    <a:pt x="2124" y="7420"/>
                    <a:pt x="2122" y="7419"/>
                    <a:pt x="2120" y="7419"/>
                  </a:cubicBezTo>
                  <a:cubicBezTo>
                    <a:pt x="1999" y="7419"/>
                    <a:pt x="1778" y="7887"/>
                    <a:pt x="1778" y="7887"/>
                  </a:cubicBezTo>
                  <a:cubicBezTo>
                    <a:pt x="1778" y="7887"/>
                    <a:pt x="1075" y="7022"/>
                    <a:pt x="912" y="7022"/>
                  </a:cubicBezTo>
                  <a:cubicBezTo>
                    <a:pt x="910" y="7022"/>
                    <a:pt x="907" y="7022"/>
                    <a:pt x="905" y="7023"/>
                  </a:cubicBezTo>
                  <a:cubicBezTo>
                    <a:pt x="755" y="7053"/>
                    <a:pt x="1210" y="7869"/>
                    <a:pt x="1210" y="7869"/>
                  </a:cubicBezTo>
                  <a:cubicBezTo>
                    <a:pt x="1210" y="7869"/>
                    <a:pt x="623" y="7131"/>
                    <a:pt x="382" y="7131"/>
                  </a:cubicBezTo>
                  <a:cubicBezTo>
                    <a:pt x="376" y="7131"/>
                    <a:pt x="370" y="7132"/>
                    <a:pt x="364" y="7133"/>
                  </a:cubicBezTo>
                  <a:cubicBezTo>
                    <a:pt x="138" y="7172"/>
                    <a:pt x="831" y="8174"/>
                    <a:pt x="831" y="8174"/>
                  </a:cubicBezTo>
                  <a:cubicBezTo>
                    <a:pt x="831" y="8174"/>
                    <a:pt x="429" y="7873"/>
                    <a:pt x="202" y="7873"/>
                  </a:cubicBezTo>
                  <a:cubicBezTo>
                    <a:pt x="193" y="7873"/>
                    <a:pt x="183" y="7874"/>
                    <a:pt x="175" y="7875"/>
                  </a:cubicBezTo>
                  <a:cubicBezTo>
                    <a:pt x="0" y="7899"/>
                    <a:pt x="938" y="8816"/>
                    <a:pt x="1320" y="9179"/>
                  </a:cubicBezTo>
                  <a:lnTo>
                    <a:pt x="6134" y="15020"/>
                  </a:lnTo>
                  <a:cubicBezTo>
                    <a:pt x="4417" y="16178"/>
                    <a:pt x="3318" y="19993"/>
                    <a:pt x="5887" y="22586"/>
                  </a:cubicBezTo>
                  <a:lnTo>
                    <a:pt x="2114" y="30287"/>
                  </a:lnTo>
                  <a:lnTo>
                    <a:pt x="1164" y="29200"/>
                  </a:lnTo>
                  <a:cubicBezTo>
                    <a:pt x="1049" y="29057"/>
                    <a:pt x="880" y="28983"/>
                    <a:pt x="711" y="28983"/>
                  </a:cubicBezTo>
                  <a:cubicBezTo>
                    <a:pt x="576" y="28983"/>
                    <a:pt x="440" y="29030"/>
                    <a:pt x="330" y="29126"/>
                  </a:cubicBezTo>
                  <a:cubicBezTo>
                    <a:pt x="83" y="29343"/>
                    <a:pt x="65" y="29722"/>
                    <a:pt x="288" y="29963"/>
                  </a:cubicBezTo>
                  <a:lnTo>
                    <a:pt x="1815" y="31711"/>
                  </a:lnTo>
                  <a:cubicBezTo>
                    <a:pt x="1928" y="31836"/>
                    <a:pt x="2087" y="31909"/>
                    <a:pt x="2255" y="31909"/>
                  </a:cubicBezTo>
                  <a:cubicBezTo>
                    <a:pt x="2475" y="31909"/>
                    <a:pt x="2676" y="31781"/>
                    <a:pt x="2777" y="31582"/>
                  </a:cubicBezTo>
                  <a:lnTo>
                    <a:pt x="6806" y="23350"/>
                  </a:lnTo>
                  <a:cubicBezTo>
                    <a:pt x="7443" y="23779"/>
                    <a:pt x="8459" y="24271"/>
                    <a:pt x="9734" y="24271"/>
                  </a:cubicBezTo>
                  <a:cubicBezTo>
                    <a:pt x="9975" y="24271"/>
                    <a:pt x="10225" y="24253"/>
                    <a:pt x="10484" y="24214"/>
                  </a:cubicBezTo>
                  <a:lnTo>
                    <a:pt x="13273" y="32398"/>
                  </a:lnTo>
                  <a:cubicBezTo>
                    <a:pt x="13357" y="32646"/>
                    <a:pt x="13584" y="32793"/>
                    <a:pt x="13821" y="32793"/>
                  </a:cubicBezTo>
                  <a:cubicBezTo>
                    <a:pt x="13931" y="32793"/>
                    <a:pt x="14043" y="32762"/>
                    <a:pt x="14144" y="32694"/>
                  </a:cubicBezTo>
                  <a:lnTo>
                    <a:pt x="16111" y="31387"/>
                  </a:lnTo>
                  <a:cubicBezTo>
                    <a:pt x="16377" y="31210"/>
                    <a:pt x="16450" y="30849"/>
                    <a:pt x="16273" y="30583"/>
                  </a:cubicBezTo>
                  <a:cubicBezTo>
                    <a:pt x="16159" y="30414"/>
                    <a:pt x="15975" y="30323"/>
                    <a:pt x="15787" y="30323"/>
                  </a:cubicBezTo>
                  <a:cubicBezTo>
                    <a:pt x="15677" y="30323"/>
                    <a:pt x="15565" y="30355"/>
                    <a:pt x="15466" y="30422"/>
                  </a:cubicBezTo>
                  <a:lnTo>
                    <a:pt x="14131" y="31310"/>
                  </a:lnTo>
                  <a:lnTo>
                    <a:pt x="12225" y="25717"/>
                  </a:lnTo>
                  <a:lnTo>
                    <a:pt x="11630" y="23961"/>
                  </a:lnTo>
                  <a:cubicBezTo>
                    <a:pt x="12812" y="23622"/>
                    <a:pt x="15631" y="22406"/>
                    <a:pt x="15210" y="18615"/>
                  </a:cubicBezTo>
                  <a:cubicBezTo>
                    <a:pt x="15188" y="18438"/>
                    <a:pt x="15158" y="18261"/>
                    <a:pt x="15115" y="18090"/>
                  </a:cubicBezTo>
                  <a:lnTo>
                    <a:pt x="22513" y="15066"/>
                  </a:lnTo>
                  <a:lnTo>
                    <a:pt x="22513" y="15069"/>
                  </a:lnTo>
                  <a:cubicBezTo>
                    <a:pt x="22513" y="15069"/>
                    <a:pt x="24520" y="14522"/>
                    <a:pt x="24343" y="14394"/>
                  </a:cubicBezTo>
                  <a:cubicBezTo>
                    <a:pt x="24266" y="14339"/>
                    <a:pt x="24122" y="14323"/>
                    <a:pt x="23984" y="14323"/>
                  </a:cubicBezTo>
                  <a:cubicBezTo>
                    <a:pt x="23799" y="14323"/>
                    <a:pt x="23622" y="14351"/>
                    <a:pt x="23622" y="14351"/>
                  </a:cubicBezTo>
                  <a:cubicBezTo>
                    <a:pt x="23622" y="14351"/>
                    <a:pt x="24707" y="13789"/>
                    <a:pt x="24523" y="13648"/>
                  </a:cubicBezTo>
                  <a:cubicBezTo>
                    <a:pt x="24495" y="13626"/>
                    <a:pt x="24450" y="13617"/>
                    <a:pt x="24394" y="13617"/>
                  </a:cubicBezTo>
                  <a:cubicBezTo>
                    <a:pt x="24084" y="13617"/>
                    <a:pt x="23433" y="13902"/>
                    <a:pt x="23433" y="13902"/>
                  </a:cubicBezTo>
                  <a:cubicBezTo>
                    <a:pt x="23433" y="13902"/>
                    <a:pt x="24218" y="13395"/>
                    <a:pt x="24099" y="13300"/>
                  </a:cubicBezTo>
                  <a:cubicBezTo>
                    <a:pt x="24088" y="13291"/>
                    <a:pt x="24068" y="13287"/>
                    <a:pt x="24042" y="13287"/>
                  </a:cubicBezTo>
                  <a:cubicBezTo>
                    <a:pt x="23791" y="13287"/>
                    <a:pt x="22923" y="13658"/>
                    <a:pt x="22923" y="13658"/>
                  </a:cubicBezTo>
                  <a:cubicBezTo>
                    <a:pt x="22923" y="13658"/>
                    <a:pt x="22950" y="13120"/>
                    <a:pt x="22834" y="13080"/>
                  </a:cubicBezTo>
                  <a:cubicBezTo>
                    <a:pt x="22832" y="13080"/>
                    <a:pt x="22831" y="13079"/>
                    <a:pt x="22829" y="13079"/>
                  </a:cubicBezTo>
                  <a:cubicBezTo>
                    <a:pt x="22744" y="13079"/>
                    <a:pt x="22460" y="13580"/>
                    <a:pt x="22287" y="13905"/>
                  </a:cubicBezTo>
                  <a:lnTo>
                    <a:pt x="22281" y="13905"/>
                  </a:lnTo>
                  <a:lnTo>
                    <a:pt x="14663" y="17018"/>
                  </a:lnTo>
                  <a:cubicBezTo>
                    <a:pt x="14516" y="16776"/>
                    <a:pt x="14342" y="16547"/>
                    <a:pt x="14150" y="16343"/>
                  </a:cubicBezTo>
                  <a:lnTo>
                    <a:pt x="14150" y="16343"/>
                  </a:lnTo>
                  <a:cubicBezTo>
                    <a:pt x="14299" y="16350"/>
                    <a:pt x="14447" y="16354"/>
                    <a:pt x="14591" y="16354"/>
                  </a:cubicBezTo>
                  <a:cubicBezTo>
                    <a:pt x="15281" y="16354"/>
                    <a:pt x="15908" y="16268"/>
                    <a:pt x="16428" y="16089"/>
                  </a:cubicBezTo>
                  <a:cubicBezTo>
                    <a:pt x="18906" y="15240"/>
                    <a:pt x="21408" y="11137"/>
                    <a:pt x="20021" y="7099"/>
                  </a:cubicBezTo>
                  <a:cubicBezTo>
                    <a:pt x="21142" y="6534"/>
                    <a:pt x="21707" y="5550"/>
                    <a:pt x="21707" y="5550"/>
                  </a:cubicBezTo>
                  <a:cubicBezTo>
                    <a:pt x="21096" y="5166"/>
                    <a:pt x="19874" y="5092"/>
                    <a:pt x="19874" y="5092"/>
                  </a:cubicBezTo>
                  <a:cubicBezTo>
                    <a:pt x="21563" y="4866"/>
                    <a:pt x="23161" y="2795"/>
                    <a:pt x="23161" y="2795"/>
                  </a:cubicBezTo>
                  <a:cubicBezTo>
                    <a:pt x="21825" y="2174"/>
                    <a:pt x="20659" y="1990"/>
                    <a:pt x="19747" y="1990"/>
                  </a:cubicBezTo>
                  <a:cubicBezTo>
                    <a:pt x="18863" y="1990"/>
                    <a:pt x="18216" y="2163"/>
                    <a:pt x="17883" y="2279"/>
                  </a:cubicBezTo>
                  <a:cubicBezTo>
                    <a:pt x="18881" y="1802"/>
                    <a:pt x="19749" y="382"/>
                    <a:pt x="19749" y="382"/>
                  </a:cubicBezTo>
                  <a:cubicBezTo>
                    <a:pt x="19488" y="365"/>
                    <a:pt x="19231" y="357"/>
                    <a:pt x="18979" y="357"/>
                  </a:cubicBezTo>
                  <a:cubicBezTo>
                    <a:pt x="16643" y="357"/>
                    <a:pt x="14705" y="1041"/>
                    <a:pt x="13514" y="1598"/>
                  </a:cubicBezTo>
                  <a:cubicBezTo>
                    <a:pt x="13187" y="938"/>
                    <a:pt x="12711" y="299"/>
                    <a:pt x="12042" y="0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4" name="Google Shape;11794;p63"/>
            <p:cNvSpPr/>
            <p:nvPr/>
          </p:nvSpPr>
          <p:spPr>
            <a:xfrm>
              <a:off x="1424100" y="3101400"/>
              <a:ext cx="629425" cy="841425"/>
            </a:xfrm>
            <a:custGeom>
              <a:avLst/>
              <a:gdLst/>
              <a:ahLst/>
              <a:cxnLst/>
              <a:rect l="l" t="t" r="r" b="b"/>
              <a:pathLst>
                <a:path w="25177" h="33657" extrusionOk="0">
                  <a:moveTo>
                    <a:pt x="7640" y="14672"/>
                  </a:moveTo>
                  <a:lnTo>
                    <a:pt x="7692" y="14715"/>
                  </a:lnTo>
                  <a:lnTo>
                    <a:pt x="7677" y="14718"/>
                  </a:lnTo>
                  <a:lnTo>
                    <a:pt x="7637" y="14672"/>
                  </a:lnTo>
                  <a:close/>
                  <a:moveTo>
                    <a:pt x="12738" y="1195"/>
                  </a:moveTo>
                  <a:lnTo>
                    <a:pt x="12738" y="1195"/>
                  </a:lnTo>
                  <a:cubicBezTo>
                    <a:pt x="13022" y="1458"/>
                    <a:pt x="13282" y="1818"/>
                    <a:pt x="13511" y="2279"/>
                  </a:cubicBezTo>
                  <a:lnTo>
                    <a:pt x="13655" y="2567"/>
                  </a:lnTo>
                  <a:lnTo>
                    <a:pt x="13948" y="2432"/>
                  </a:lnTo>
                  <a:cubicBezTo>
                    <a:pt x="15164" y="1863"/>
                    <a:pt x="17030" y="1221"/>
                    <a:pt x="19256" y="1221"/>
                  </a:cubicBezTo>
                  <a:cubicBezTo>
                    <a:pt x="19312" y="1221"/>
                    <a:pt x="19368" y="1222"/>
                    <a:pt x="19425" y="1222"/>
                  </a:cubicBezTo>
                  <a:cubicBezTo>
                    <a:pt x="19101" y="1653"/>
                    <a:pt x="18582" y="2252"/>
                    <a:pt x="18032" y="2515"/>
                  </a:cubicBezTo>
                  <a:lnTo>
                    <a:pt x="18282" y="3126"/>
                  </a:lnTo>
                  <a:cubicBezTo>
                    <a:pt x="18613" y="3011"/>
                    <a:pt x="19218" y="2853"/>
                    <a:pt x="20040" y="2853"/>
                  </a:cubicBezTo>
                  <a:cubicBezTo>
                    <a:pt x="20820" y="2853"/>
                    <a:pt x="21794" y="2996"/>
                    <a:pt x="22913" y="3455"/>
                  </a:cubicBezTo>
                  <a:cubicBezTo>
                    <a:pt x="22406" y="4024"/>
                    <a:pt x="21267" y="5148"/>
                    <a:pt x="20121" y="5300"/>
                  </a:cubicBezTo>
                  <a:lnTo>
                    <a:pt x="20146" y="5957"/>
                  </a:lnTo>
                  <a:cubicBezTo>
                    <a:pt x="20399" y="5972"/>
                    <a:pt x="21035" y="6046"/>
                    <a:pt x="21505" y="6217"/>
                  </a:cubicBezTo>
                  <a:cubicBezTo>
                    <a:pt x="21264" y="6525"/>
                    <a:pt x="20818" y="7008"/>
                    <a:pt x="20164" y="7338"/>
                  </a:cubicBezTo>
                  <a:lnTo>
                    <a:pt x="19904" y="7469"/>
                  </a:lnTo>
                  <a:lnTo>
                    <a:pt x="19999" y="7741"/>
                  </a:lnTo>
                  <a:cubicBezTo>
                    <a:pt x="20604" y="9495"/>
                    <a:pt x="20485" y="11428"/>
                    <a:pt x="19666" y="13185"/>
                  </a:cubicBezTo>
                  <a:cubicBezTo>
                    <a:pt x="18954" y="14712"/>
                    <a:pt x="17785" y="15909"/>
                    <a:pt x="16612" y="16313"/>
                  </a:cubicBezTo>
                  <a:cubicBezTo>
                    <a:pt x="16143" y="16473"/>
                    <a:pt x="15558" y="16557"/>
                    <a:pt x="14902" y="16557"/>
                  </a:cubicBezTo>
                  <a:cubicBezTo>
                    <a:pt x="14757" y="16557"/>
                    <a:pt x="14609" y="16553"/>
                    <a:pt x="14458" y="16545"/>
                  </a:cubicBezTo>
                  <a:lnTo>
                    <a:pt x="13639" y="16505"/>
                  </a:lnTo>
                  <a:lnTo>
                    <a:pt x="14198" y="17104"/>
                  </a:lnTo>
                  <a:cubicBezTo>
                    <a:pt x="14375" y="17293"/>
                    <a:pt x="14534" y="17504"/>
                    <a:pt x="14672" y="17727"/>
                  </a:cubicBezTo>
                  <a:lnTo>
                    <a:pt x="14818" y="17965"/>
                  </a:lnTo>
                  <a:lnTo>
                    <a:pt x="22675" y="14758"/>
                  </a:lnTo>
                  <a:lnTo>
                    <a:pt x="22813" y="14703"/>
                  </a:lnTo>
                  <a:lnTo>
                    <a:pt x="22864" y="14605"/>
                  </a:lnTo>
                  <a:lnTo>
                    <a:pt x="22858" y="14703"/>
                  </a:lnTo>
                  <a:lnTo>
                    <a:pt x="22858" y="14703"/>
                  </a:lnTo>
                  <a:lnTo>
                    <a:pt x="23344" y="14495"/>
                  </a:lnTo>
                  <a:cubicBezTo>
                    <a:pt x="23445" y="14455"/>
                    <a:pt x="23552" y="14409"/>
                    <a:pt x="23656" y="14370"/>
                  </a:cubicBezTo>
                  <a:lnTo>
                    <a:pt x="23775" y="14587"/>
                  </a:lnTo>
                  <a:lnTo>
                    <a:pt x="23763" y="14593"/>
                  </a:lnTo>
                  <a:lnTo>
                    <a:pt x="21951" y="15534"/>
                  </a:lnTo>
                  <a:lnTo>
                    <a:pt x="22180" y="15497"/>
                  </a:lnTo>
                  <a:lnTo>
                    <a:pt x="22180" y="15497"/>
                  </a:lnTo>
                  <a:lnTo>
                    <a:pt x="15011" y="18426"/>
                  </a:lnTo>
                  <a:lnTo>
                    <a:pt x="15081" y="18704"/>
                  </a:lnTo>
                  <a:cubicBezTo>
                    <a:pt x="15121" y="18863"/>
                    <a:pt x="15148" y="19025"/>
                    <a:pt x="15167" y="19187"/>
                  </a:cubicBezTo>
                  <a:cubicBezTo>
                    <a:pt x="15561" y="22709"/>
                    <a:pt x="12961" y="23851"/>
                    <a:pt x="11825" y="24178"/>
                  </a:cubicBezTo>
                  <a:lnTo>
                    <a:pt x="11492" y="24273"/>
                  </a:lnTo>
                  <a:lnTo>
                    <a:pt x="14241" y="32356"/>
                  </a:lnTo>
                  <a:lnTo>
                    <a:pt x="15936" y="31228"/>
                  </a:lnTo>
                  <a:cubicBezTo>
                    <a:pt x="15979" y="31200"/>
                    <a:pt x="16028" y="31187"/>
                    <a:pt x="16076" y="31187"/>
                  </a:cubicBezTo>
                  <a:cubicBezTo>
                    <a:pt x="16157" y="31187"/>
                    <a:pt x="16237" y="31226"/>
                    <a:pt x="16285" y="31299"/>
                  </a:cubicBezTo>
                  <a:cubicBezTo>
                    <a:pt x="16361" y="31412"/>
                    <a:pt x="16330" y="31568"/>
                    <a:pt x="16214" y="31644"/>
                  </a:cubicBezTo>
                  <a:lnTo>
                    <a:pt x="14250" y="32951"/>
                  </a:lnTo>
                  <a:cubicBezTo>
                    <a:pt x="14207" y="32979"/>
                    <a:pt x="14159" y="32994"/>
                    <a:pt x="14110" y="32994"/>
                  </a:cubicBezTo>
                  <a:cubicBezTo>
                    <a:pt x="14003" y="32994"/>
                    <a:pt x="13908" y="32927"/>
                    <a:pt x="13875" y="32826"/>
                  </a:cubicBezTo>
                  <a:lnTo>
                    <a:pt x="11000" y="24380"/>
                  </a:lnTo>
                  <a:lnTo>
                    <a:pt x="10728" y="24420"/>
                  </a:lnTo>
                  <a:cubicBezTo>
                    <a:pt x="10483" y="24456"/>
                    <a:pt x="10247" y="24473"/>
                    <a:pt x="10019" y="24473"/>
                  </a:cubicBezTo>
                  <a:cubicBezTo>
                    <a:pt x="8835" y="24473"/>
                    <a:pt x="7898" y="24025"/>
                    <a:pt x="7283" y="23607"/>
                  </a:cubicBezTo>
                  <a:lnTo>
                    <a:pt x="6968" y="23396"/>
                  </a:lnTo>
                  <a:lnTo>
                    <a:pt x="2771" y="31971"/>
                  </a:lnTo>
                  <a:cubicBezTo>
                    <a:pt x="2734" y="32044"/>
                    <a:pt x="2661" y="32096"/>
                    <a:pt x="2578" y="32108"/>
                  </a:cubicBezTo>
                  <a:lnTo>
                    <a:pt x="2545" y="32111"/>
                  </a:lnTo>
                  <a:cubicBezTo>
                    <a:pt x="2474" y="32111"/>
                    <a:pt x="2404" y="32078"/>
                    <a:pt x="2358" y="32026"/>
                  </a:cubicBezTo>
                  <a:lnTo>
                    <a:pt x="831" y="30278"/>
                  </a:lnTo>
                  <a:cubicBezTo>
                    <a:pt x="679" y="30090"/>
                    <a:pt x="844" y="29867"/>
                    <a:pt x="1029" y="29867"/>
                  </a:cubicBezTo>
                  <a:cubicBezTo>
                    <a:pt x="1089" y="29867"/>
                    <a:pt x="1152" y="29891"/>
                    <a:pt x="1207" y="29949"/>
                  </a:cubicBezTo>
                  <a:lnTo>
                    <a:pt x="2487" y="31412"/>
                  </a:lnTo>
                  <a:lnTo>
                    <a:pt x="6577" y="23048"/>
                  </a:lnTo>
                  <a:lnTo>
                    <a:pt x="6412" y="22883"/>
                  </a:lnTo>
                  <a:cubicBezTo>
                    <a:pt x="5364" y="21823"/>
                    <a:pt x="4866" y="20421"/>
                    <a:pt x="5013" y="18933"/>
                  </a:cubicBezTo>
                  <a:cubicBezTo>
                    <a:pt x="5141" y="17632"/>
                    <a:pt x="5783" y="16383"/>
                    <a:pt x="6611" y="15824"/>
                  </a:cubicBezTo>
                  <a:lnTo>
                    <a:pt x="6913" y="15619"/>
                  </a:lnTo>
                  <a:lnTo>
                    <a:pt x="2255" y="9965"/>
                  </a:lnTo>
                  <a:lnTo>
                    <a:pt x="2255" y="9965"/>
                  </a:lnTo>
                  <a:lnTo>
                    <a:pt x="2560" y="10194"/>
                  </a:lnTo>
                  <a:lnTo>
                    <a:pt x="1399" y="8514"/>
                  </a:lnTo>
                  <a:lnTo>
                    <a:pt x="1390" y="8502"/>
                  </a:lnTo>
                  <a:lnTo>
                    <a:pt x="1598" y="8364"/>
                  </a:lnTo>
                  <a:cubicBezTo>
                    <a:pt x="1671" y="8450"/>
                    <a:pt x="1744" y="8538"/>
                    <a:pt x="1815" y="8624"/>
                  </a:cubicBezTo>
                  <a:lnTo>
                    <a:pt x="2145" y="9033"/>
                  </a:lnTo>
                  <a:lnTo>
                    <a:pt x="2187" y="8945"/>
                  </a:lnTo>
                  <a:lnTo>
                    <a:pt x="2187" y="9097"/>
                  </a:lnTo>
                  <a:lnTo>
                    <a:pt x="7426" y="15457"/>
                  </a:lnTo>
                  <a:lnTo>
                    <a:pt x="7631" y="15408"/>
                  </a:lnTo>
                  <a:cubicBezTo>
                    <a:pt x="7945" y="15332"/>
                    <a:pt x="8269" y="15283"/>
                    <a:pt x="8593" y="15259"/>
                  </a:cubicBezTo>
                  <a:lnTo>
                    <a:pt x="9564" y="15182"/>
                  </a:lnTo>
                  <a:lnTo>
                    <a:pt x="8749" y="14651"/>
                  </a:lnTo>
                  <a:cubicBezTo>
                    <a:pt x="7402" y="13774"/>
                    <a:pt x="5184" y="11856"/>
                    <a:pt x="5453" y="8865"/>
                  </a:cubicBezTo>
                  <a:cubicBezTo>
                    <a:pt x="5813" y="4864"/>
                    <a:pt x="8297" y="3400"/>
                    <a:pt x="10313" y="2878"/>
                  </a:cubicBezTo>
                  <a:lnTo>
                    <a:pt x="10927" y="2719"/>
                  </a:lnTo>
                  <a:lnTo>
                    <a:pt x="10447" y="2307"/>
                  </a:lnTo>
                  <a:cubicBezTo>
                    <a:pt x="10053" y="1968"/>
                    <a:pt x="9674" y="1675"/>
                    <a:pt x="9384" y="1461"/>
                  </a:cubicBezTo>
                  <a:cubicBezTo>
                    <a:pt x="9587" y="1418"/>
                    <a:pt x="9792" y="1400"/>
                    <a:pt x="9993" y="1400"/>
                  </a:cubicBezTo>
                  <a:cubicBezTo>
                    <a:pt x="11188" y="1400"/>
                    <a:pt x="12280" y="2043"/>
                    <a:pt x="12295" y="2053"/>
                  </a:cubicBezTo>
                  <a:lnTo>
                    <a:pt x="12863" y="2395"/>
                  </a:lnTo>
                  <a:lnTo>
                    <a:pt x="12738" y="1195"/>
                  </a:lnTo>
                  <a:close/>
                  <a:moveTo>
                    <a:pt x="11944" y="1"/>
                  </a:moveTo>
                  <a:lnTo>
                    <a:pt x="12069" y="1204"/>
                  </a:lnTo>
                  <a:cubicBezTo>
                    <a:pt x="11577" y="992"/>
                    <a:pt x="10815" y="736"/>
                    <a:pt x="9990" y="736"/>
                  </a:cubicBezTo>
                  <a:cubicBezTo>
                    <a:pt x="9508" y="736"/>
                    <a:pt x="9004" y="823"/>
                    <a:pt x="8520" y="1058"/>
                  </a:cubicBezTo>
                  <a:lnTo>
                    <a:pt x="8000" y="1311"/>
                  </a:lnTo>
                  <a:lnTo>
                    <a:pt x="8480" y="1632"/>
                  </a:lnTo>
                  <a:cubicBezTo>
                    <a:pt x="8486" y="1635"/>
                    <a:pt x="8953" y="1953"/>
                    <a:pt x="9540" y="2417"/>
                  </a:cubicBezTo>
                  <a:cubicBezTo>
                    <a:pt x="7451" y="3122"/>
                    <a:pt x="5150" y="4812"/>
                    <a:pt x="4793" y="8807"/>
                  </a:cubicBezTo>
                  <a:cubicBezTo>
                    <a:pt x="4695" y="9855"/>
                    <a:pt x="4878" y="10912"/>
                    <a:pt x="5321" y="11865"/>
                  </a:cubicBezTo>
                  <a:lnTo>
                    <a:pt x="2847" y="8859"/>
                  </a:lnTo>
                  <a:cubicBezTo>
                    <a:pt x="2841" y="7955"/>
                    <a:pt x="2783" y="7677"/>
                    <a:pt x="2471" y="7625"/>
                  </a:cubicBezTo>
                  <a:cubicBezTo>
                    <a:pt x="2450" y="7622"/>
                    <a:pt x="2429" y="7620"/>
                    <a:pt x="2409" y="7620"/>
                  </a:cubicBezTo>
                  <a:cubicBezTo>
                    <a:pt x="2272" y="7620"/>
                    <a:pt x="2147" y="7692"/>
                    <a:pt x="2022" y="7848"/>
                  </a:cubicBezTo>
                  <a:cubicBezTo>
                    <a:pt x="1553" y="7311"/>
                    <a:pt x="1356" y="7218"/>
                    <a:pt x="1224" y="7218"/>
                  </a:cubicBezTo>
                  <a:cubicBezTo>
                    <a:pt x="1190" y="7218"/>
                    <a:pt x="1160" y="7225"/>
                    <a:pt x="1130" y="7231"/>
                  </a:cubicBezTo>
                  <a:cubicBezTo>
                    <a:pt x="1036" y="7246"/>
                    <a:pt x="953" y="7301"/>
                    <a:pt x="901" y="7384"/>
                  </a:cubicBezTo>
                  <a:cubicBezTo>
                    <a:pt x="807" y="7338"/>
                    <a:pt x="736" y="7327"/>
                    <a:pt x="683" y="7327"/>
                  </a:cubicBezTo>
                  <a:cubicBezTo>
                    <a:pt x="651" y="7327"/>
                    <a:pt x="625" y="7331"/>
                    <a:pt x="605" y="7335"/>
                  </a:cubicBezTo>
                  <a:cubicBezTo>
                    <a:pt x="474" y="7356"/>
                    <a:pt x="367" y="7445"/>
                    <a:pt x="315" y="7564"/>
                  </a:cubicBezTo>
                  <a:cubicBezTo>
                    <a:pt x="284" y="7640"/>
                    <a:pt x="232" y="7759"/>
                    <a:pt x="379" y="8089"/>
                  </a:cubicBezTo>
                  <a:cubicBezTo>
                    <a:pt x="263" y="8120"/>
                    <a:pt x="171" y="8205"/>
                    <a:pt x="135" y="8318"/>
                  </a:cubicBezTo>
                  <a:cubicBezTo>
                    <a:pt x="67" y="8523"/>
                    <a:pt x="28" y="8648"/>
                    <a:pt x="1372" y="9934"/>
                  </a:cubicBezTo>
                  <a:lnTo>
                    <a:pt x="5954" y="15497"/>
                  </a:lnTo>
                  <a:cubicBezTo>
                    <a:pt x="5101" y="16230"/>
                    <a:pt x="4487" y="17510"/>
                    <a:pt x="4353" y="18872"/>
                  </a:cubicBezTo>
                  <a:cubicBezTo>
                    <a:pt x="4194" y="20479"/>
                    <a:pt x="4698" y="22000"/>
                    <a:pt x="5780" y="23179"/>
                  </a:cubicBezTo>
                  <a:lnTo>
                    <a:pt x="2328" y="30227"/>
                  </a:lnTo>
                  <a:lnTo>
                    <a:pt x="1705" y="29512"/>
                  </a:lnTo>
                  <a:cubicBezTo>
                    <a:pt x="1525" y="29306"/>
                    <a:pt x="1273" y="29200"/>
                    <a:pt x="1019" y="29200"/>
                  </a:cubicBezTo>
                  <a:cubicBezTo>
                    <a:pt x="805" y="29200"/>
                    <a:pt x="591" y="29274"/>
                    <a:pt x="419" y="29426"/>
                  </a:cubicBezTo>
                  <a:cubicBezTo>
                    <a:pt x="37" y="29756"/>
                    <a:pt x="0" y="30333"/>
                    <a:pt x="330" y="30712"/>
                  </a:cubicBezTo>
                  <a:lnTo>
                    <a:pt x="1857" y="32460"/>
                  </a:lnTo>
                  <a:cubicBezTo>
                    <a:pt x="2032" y="32658"/>
                    <a:pt x="2282" y="32771"/>
                    <a:pt x="2545" y="32771"/>
                  </a:cubicBezTo>
                  <a:cubicBezTo>
                    <a:pt x="2584" y="32771"/>
                    <a:pt x="2624" y="32768"/>
                    <a:pt x="2667" y="32765"/>
                  </a:cubicBezTo>
                  <a:cubicBezTo>
                    <a:pt x="2969" y="32725"/>
                    <a:pt x="3232" y="32536"/>
                    <a:pt x="3366" y="32261"/>
                  </a:cubicBezTo>
                  <a:lnTo>
                    <a:pt x="7234" y="24355"/>
                  </a:lnTo>
                  <a:cubicBezTo>
                    <a:pt x="7859" y="24720"/>
                    <a:pt x="8830" y="25132"/>
                    <a:pt x="10035" y="25132"/>
                  </a:cubicBezTo>
                  <a:cubicBezTo>
                    <a:pt x="10203" y="25132"/>
                    <a:pt x="10375" y="25124"/>
                    <a:pt x="10551" y="25107"/>
                  </a:cubicBezTo>
                  <a:lnTo>
                    <a:pt x="13251" y="33037"/>
                  </a:lnTo>
                  <a:cubicBezTo>
                    <a:pt x="13376" y="33406"/>
                    <a:pt x="13721" y="33656"/>
                    <a:pt x="14111" y="33657"/>
                  </a:cubicBezTo>
                  <a:lnTo>
                    <a:pt x="14111" y="33657"/>
                  </a:lnTo>
                  <a:cubicBezTo>
                    <a:pt x="14291" y="33657"/>
                    <a:pt x="14468" y="33605"/>
                    <a:pt x="14617" y="33504"/>
                  </a:cubicBezTo>
                  <a:lnTo>
                    <a:pt x="16581" y="32197"/>
                  </a:lnTo>
                  <a:cubicBezTo>
                    <a:pt x="16999" y="31919"/>
                    <a:pt x="17116" y="31354"/>
                    <a:pt x="16835" y="30932"/>
                  </a:cubicBezTo>
                  <a:cubicBezTo>
                    <a:pt x="16660" y="30669"/>
                    <a:pt x="16371" y="30526"/>
                    <a:pt x="16076" y="30526"/>
                  </a:cubicBezTo>
                  <a:cubicBezTo>
                    <a:pt x="15902" y="30526"/>
                    <a:pt x="15726" y="30576"/>
                    <a:pt x="15570" y="30679"/>
                  </a:cubicBezTo>
                  <a:lnTo>
                    <a:pt x="14592" y="31329"/>
                  </a:lnTo>
                  <a:lnTo>
                    <a:pt x="12338" y="24710"/>
                  </a:lnTo>
                  <a:cubicBezTo>
                    <a:pt x="13746" y="24224"/>
                    <a:pt x="16242" y="22825"/>
                    <a:pt x="15826" y="19117"/>
                  </a:cubicBezTo>
                  <a:cubicBezTo>
                    <a:pt x="15814" y="19019"/>
                    <a:pt x="15802" y="18921"/>
                    <a:pt x="15784" y="18827"/>
                  </a:cubicBezTo>
                  <a:lnTo>
                    <a:pt x="22880" y="15928"/>
                  </a:lnTo>
                  <a:lnTo>
                    <a:pt x="22892" y="15925"/>
                  </a:lnTo>
                  <a:cubicBezTo>
                    <a:pt x="24905" y="15378"/>
                    <a:pt x="24932" y="15216"/>
                    <a:pt x="24969" y="15011"/>
                  </a:cubicBezTo>
                  <a:cubicBezTo>
                    <a:pt x="24991" y="14895"/>
                    <a:pt x="24951" y="14773"/>
                    <a:pt x="24862" y="14694"/>
                  </a:cubicBezTo>
                  <a:cubicBezTo>
                    <a:pt x="25146" y="14468"/>
                    <a:pt x="25155" y="14342"/>
                    <a:pt x="25165" y="14260"/>
                  </a:cubicBezTo>
                  <a:cubicBezTo>
                    <a:pt x="25177" y="14128"/>
                    <a:pt x="25119" y="14000"/>
                    <a:pt x="25015" y="13921"/>
                  </a:cubicBezTo>
                  <a:cubicBezTo>
                    <a:pt x="24975" y="13890"/>
                    <a:pt x="24902" y="13832"/>
                    <a:pt x="24731" y="13823"/>
                  </a:cubicBezTo>
                  <a:cubicBezTo>
                    <a:pt x="24722" y="13728"/>
                    <a:pt x="24676" y="13640"/>
                    <a:pt x="24600" y="13579"/>
                  </a:cubicBezTo>
                  <a:cubicBezTo>
                    <a:pt x="24547" y="13536"/>
                    <a:pt x="24490" y="13491"/>
                    <a:pt x="24352" y="13491"/>
                  </a:cubicBezTo>
                  <a:cubicBezTo>
                    <a:pt x="24204" y="13491"/>
                    <a:pt x="23960" y="13543"/>
                    <a:pt x="23524" y="13710"/>
                  </a:cubicBezTo>
                  <a:cubicBezTo>
                    <a:pt x="23481" y="13481"/>
                    <a:pt x="23387" y="13356"/>
                    <a:pt x="23228" y="13304"/>
                  </a:cubicBezTo>
                  <a:cubicBezTo>
                    <a:pt x="23185" y="13289"/>
                    <a:pt x="23144" y="13282"/>
                    <a:pt x="23104" y="13282"/>
                  </a:cubicBezTo>
                  <a:cubicBezTo>
                    <a:pt x="22862" y="13282"/>
                    <a:pt x="22676" y="13560"/>
                    <a:pt x="22342" y="14177"/>
                  </a:cubicBezTo>
                  <a:lnTo>
                    <a:pt x="18783" y="15631"/>
                  </a:lnTo>
                  <a:cubicBezTo>
                    <a:pt x="19394" y="14999"/>
                    <a:pt x="19895" y="14266"/>
                    <a:pt x="20262" y="13466"/>
                  </a:cubicBezTo>
                  <a:cubicBezTo>
                    <a:pt x="21111" y="11642"/>
                    <a:pt x="21267" y="9638"/>
                    <a:pt x="20708" y="7793"/>
                  </a:cubicBezTo>
                  <a:cubicBezTo>
                    <a:pt x="21740" y="7182"/>
                    <a:pt x="22260" y="6293"/>
                    <a:pt x="22281" y="6250"/>
                  </a:cubicBezTo>
                  <a:lnTo>
                    <a:pt x="22440" y="5976"/>
                  </a:lnTo>
                  <a:lnTo>
                    <a:pt x="22174" y="5808"/>
                  </a:lnTo>
                  <a:cubicBezTo>
                    <a:pt x="21951" y="5676"/>
                    <a:pt x="21713" y="5578"/>
                    <a:pt x="21465" y="5514"/>
                  </a:cubicBezTo>
                  <a:cubicBezTo>
                    <a:pt x="22709" y="4824"/>
                    <a:pt x="23662" y="3602"/>
                    <a:pt x="23714" y="3535"/>
                  </a:cubicBezTo>
                  <a:lnTo>
                    <a:pt x="23967" y="3208"/>
                  </a:lnTo>
                  <a:lnTo>
                    <a:pt x="23591" y="3034"/>
                  </a:lnTo>
                  <a:cubicBezTo>
                    <a:pt x="22202" y="2387"/>
                    <a:pt x="20989" y="2194"/>
                    <a:pt x="20033" y="2194"/>
                  </a:cubicBezTo>
                  <a:cubicBezTo>
                    <a:pt x="19828" y="2194"/>
                    <a:pt x="19636" y="2203"/>
                    <a:pt x="19455" y="2218"/>
                  </a:cubicBezTo>
                  <a:cubicBezTo>
                    <a:pt x="19779" y="1870"/>
                    <a:pt x="20069" y="1491"/>
                    <a:pt x="20320" y="1091"/>
                  </a:cubicBezTo>
                  <a:lnTo>
                    <a:pt x="20607" y="624"/>
                  </a:lnTo>
                  <a:lnTo>
                    <a:pt x="20060" y="587"/>
                  </a:lnTo>
                  <a:cubicBezTo>
                    <a:pt x="19789" y="569"/>
                    <a:pt x="19523" y="561"/>
                    <a:pt x="19261" y="561"/>
                  </a:cubicBezTo>
                  <a:cubicBezTo>
                    <a:pt x="17077" y="561"/>
                    <a:pt x="15230" y="1140"/>
                    <a:pt x="13951" y="1702"/>
                  </a:cubicBezTo>
                  <a:cubicBezTo>
                    <a:pt x="13542" y="981"/>
                    <a:pt x="13044" y="489"/>
                    <a:pt x="12466" y="233"/>
                  </a:cubicBezTo>
                  <a:lnTo>
                    <a:pt x="11944" y="1"/>
                  </a:lnTo>
                  <a:close/>
                  <a:moveTo>
                    <a:pt x="14111" y="33657"/>
                  </a:moveTo>
                  <a:cubicBezTo>
                    <a:pt x="14111" y="33657"/>
                    <a:pt x="14110" y="33657"/>
                    <a:pt x="14110" y="33657"/>
                  </a:cubicBezTo>
                  <a:lnTo>
                    <a:pt x="14113" y="33657"/>
                  </a:lnTo>
                  <a:cubicBezTo>
                    <a:pt x="14112" y="33657"/>
                    <a:pt x="14112" y="33657"/>
                    <a:pt x="14111" y="336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5" name="Google Shape;11795;p63"/>
            <p:cNvSpPr/>
            <p:nvPr/>
          </p:nvSpPr>
          <p:spPr>
            <a:xfrm>
              <a:off x="1431425" y="3290150"/>
              <a:ext cx="194075" cy="221325"/>
            </a:xfrm>
            <a:custGeom>
              <a:avLst/>
              <a:gdLst/>
              <a:ahLst/>
              <a:cxnLst/>
              <a:rect l="l" t="t" r="r" b="b"/>
              <a:pathLst>
                <a:path w="7763" h="8853" extrusionOk="0">
                  <a:moveTo>
                    <a:pt x="910" y="1"/>
                  </a:moveTo>
                  <a:cubicBezTo>
                    <a:pt x="907" y="1"/>
                    <a:pt x="904" y="1"/>
                    <a:pt x="902" y="2"/>
                  </a:cubicBezTo>
                  <a:cubicBezTo>
                    <a:pt x="755" y="32"/>
                    <a:pt x="1207" y="845"/>
                    <a:pt x="1207" y="845"/>
                  </a:cubicBezTo>
                  <a:cubicBezTo>
                    <a:pt x="1207" y="845"/>
                    <a:pt x="623" y="110"/>
                    <a:pt x="382" y="110"/>
                  </a:cubicBezTo>
                  <a:cubicBezTo>
                    <a:pt x="376" y="110"/>
                    <a:pt x="370" y="111"/>
                    <a:pt x="364" y="112"/>
                  </a:cubicBezTo>
                  <a:cubicBezTo>
                    <a:pt x="135" y="151"/>
                    <a:pt x="831" y="1153"/>
                    <a:pt x="831" y="1153"/>
                  </a:cubicBezTo>
                  <a:cubicBezTo>
                    <a:pt x="831" y="1153"/>
                    <a:pt x="429" y="852"/>
                    <a:pt x="202" y="852"/>
                  </a:cubicBezTo>
                  <a:cubicBezTo>
                    <a:pt x="193" y="852"/>
                    <a:pt x="183" y="853"/>
                    <a:pt x="175" y="854"/>
                  </a:cubicBezTo>
                  <a:cubicBezTo>
                    <a:pt x="0" y="878"/>
                    <a:pt x="938" y="1795"/>
                    <a:pt x="1320" y="2158"/>
                  </a:cubicBezTo>
                  <a:lnTo>
                    <a:pt x="6660" y="8640"/>
                  </a:lnTo>
                  <a:cubicBezTo>
                    <a:pt x="6775" y="8780"/>
                    <a:pt x="6942" y="8852"/>
                    <a:pt x="7110" y="8852"/>
                  </a:cubicBezTo>
                  <a:cubicBezTo>
                    <a:pt x="7240" y="8852"/>
                    <a:pt x="7370" y="8809"/>
                    <a:pt x="7478" y="8720"/>
                  </a:cubicBezTo>
                  <a:cubicBezTo>
                    <a:pt x="7726" y="8518"/>
                    <a:pt x="7762" y="8152"/>
                    <a:pt x="7558" y="7904"/>
                  </a:cubicBezTo>
                  <a:lnTo>
                    <a:pt x="2224" y="1428"/>
                  </a:lnTo>
                  <a:cubicBezTo>
                    <a:pt x="2224" y="1053"/>
                    <a:pt x="2209" y="414"/>
                    <a:pt x="2123" y="399"/>
                  </a:cubicBezTo>
                  <a:cubicBezTo>
                    <a:pt x="2121" y="399"/>
                    <a:pt x="2119" y="398"/>
                    <a:pt x="2117" y="398"/>
                  </a:cubicBezTo>
                  <a:cubicBezTo>
                    <a:pt x="1996" y="398"/>
                    <a:pt x="1775" y="866"/>
                    <a:pt x="1775" y="866"/>
                  </a:cubicBezTo>
                  <a:cubicBezTo>
                    <a:pt x="1775" y="866"/>
                    <a:pt x="1075" y="1"/>
                    <a:pt x="910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6" name="Google Shape;11796;p63"/>
            <p:cNvSpPr/>
            <p:nvPr/>
          </p:nvSpPr>
          <p:spPr>
            <a:xfrm>
              <a:off x="1772550" y="3441750"/>
              <a:ext cx="276475" cy="132700"/>
            </a:xfrm>
            <a:custGeom>
              <a:avLst/>
              <a:gdLst/>
              <a:ahLst/>
              <a:cxnLst/>
              <a:rect l="l" t="t" r="r" b="b"/>
              <a:pathLst>
                <a:path w="11059" h="5308" extrusionOk="0">
                  <a:moveTo>
                    <a:pt x="9183" y="0"/>
                  </a:moveTo>
                  <a:cubicBezTo>
                    <a:pt x="9098" y="0"/>
                    <a:pt x="8815" y="499"/>
                    <a:pt x="8639" y="823"/>
                  </a:cubicBezTo>
                  <a:lnTo>
                    <a:pt x="8633" y="826"/>
                  </a:lnTo>
                  <a:lnTo>
                    <a:pt x="404" y="4189"/>
                  </a:lnTo>
                  <a:cubicBezTo>
                    <a:pt x="147" y="4293"/>
                    <a:pt x="1" y="4565"/>
                    <a:pt x="56" y="4837"/>
                  </a:cubicBezTo>
                  <a:cubicBezTo>
                    <a:pt x="108" y="5109"/>
                    <a:pt x="346" y="5307"/>
                    <a:pt x="624" y="5307"/>
                  </a:cubicBezTo>
                  <a:cubicBezTo>
                    <a:pt x="700" y="5307"/>
                    <a:pt x="774" y="5292"/>
                    <a:pt x="844" y="5264"/>
                  </a:cubicBezTo>
                  <a:lnTo>
                    <a:pt x="8865" y="1987"/>
                  </a:lnTo>
                  <a:lnTo>
                    <a:pt x="8865" y="1990"/>
                  </a:lnTo>
                  <a:cubicBezTo>
                    <a:pt x="8865" y="1990"/>
                    <a:pt x="10872" y="1443"/>
                    <a:pt x="10692" y="1315"/>
                  </a:cubicBezTo>
                  <a:cubicBezTo>
                    <a:pt x="10616" y="1260"/>
                    <a:pt x="10473" y="1244"/>
                    <a:pt x="10335" y="1244"/>
                  </a:cubicBezTo>
                  <a:cubicBezTo>
                    <a:pt x="10151" y="1244"/>
                    <a:pt x="9974" y="1272"/>
                    <a:pt x="9974" y="1272"/>
                  </a:cubicBezTo>
                  <a:cubicBezTo>
                    <a:pt x="9974" y="1272"/>
                    <a:pt x="11059" y="710"/>
                    <a:pt x="10875" y="569"/>
                  </a:cubicBezTo>
                  <a:lnTo>
                    <a:pt x="10878" y="566"/>
                  </a:lnTo>
                  <a:cubicBezTo>
                    <a:pt x="10851" y="545"/>
                    <a:pt x="10807" y="536"/>
                    <a:pt x="10752" y="536"/>
                  </a:cubicBezTo>
                  <a:cubicBezTo>
                    <a:pt x="10443" y="536"/>
                    <a:pt x="9788" y="823"/>
                    <a:pt x="9788" y="823"/>
                  </a:cubicBezTo>
                  <a:cubicBezTo>
                    <a:pt x="9788" y="823"/>
                    <a:pt x="10573" y="316"/>
                    <a:pt x="10454" y="221"/>
                  </a:cubicBezTo>
                  <a:cubicBezTo>
                    <a:pt x="10442" y="212"/>
                    <a:pt x="10422" y="207"/>
                    <a:pt x="10394" y="207"/>
                  </a:cubicBezTo>
                  <a:cubicBezTo>
                    <a:pt x="10138" y="207"/>
                    <a:pt x="9278" y="576"/>
                    <a:pt x="9278" y="576"/>
                  </a:cubicBezTo>
                  <a:cubicBezTo>
                    <a:pt x="9278" y="576"/>
                    <a:pt x="9302" y="38"/>
                    <a:pt x="9189" y="1"/>
                  </a:cubicBezTo>
                  <a:cubicBezTo>
                    <a:pt x="9187" y="1"/>
                    <a:pt x="9185" y="0"/>
                    <a:pt x="9183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7" name="Google Shape;11797;p63"/>
            <p:cNvSpPr/>
            <p:nvPr/>
          </p:nvSpPr>
          <p:spPr>
            <a:xfrm>
              <a:off x="1684200" y="3681400"/>
              <a:ext cx="158325" cy="253100"/>
            </a:xfrm>
            <a:custGeom>
              <a:avLst/>
              <a:gdLst/>
              <a:ahLst/>
              <a:cxnLst/>
              <a:rect l="l" t="t" r="r" b="b"/>
              <a:pathLst>
                <a:path w="6333" h="10124" extrusionOk="0">
                  <a:moveTo>
                    <a:pt x="658" y="1"/>
                  </a:moveTo>
                  <a:cubicBezTo>
                    <a:pt x="596" y="1"/>
                    <a:pt x="533" y="11"/>
                    <a:pt x="471" y="31"/>
                  </a:cubicBezTo>
                  <a:cubicBezTo>
                    <a:pt x="162" y="135"/>
                    <a:pt x="0" y="474"/>
                    <a:pt x="113" y="780"/>
                  </a:cubicBezTo>
                  <a:lnTo>
                    <a:pt x="3159" y="9730"/>
                  </a:lnTo>
                  <a:cubicBezTo>
                    <a:pt x="3238" y="9965"/>
                    <a:pt x="3461" y="10124"/>
                    <a:pt x="3709" y="10124"/>
                  </a:cubicBezTo>
                  <a:cubicBezTo>
                    <a:pt x="3822" y="10124"/>
                    <a:pt x="3935" y="10090"/>
                    <a:pt x="4030" y="10029"/>
                  </a:cubicBezTo>
                  <a:lnTo>
                    <a:pt x="5994" y="8719"/>
                  </a:lnTo>
                  <a:cubicBezTo>
                    <a:pt x="6263" y="8542"/>
                    <a:pt x="6333" y="8181"/>
                    <a:pt x="6156" y="7915"/>
                  </a:cubicBezTo>
                  <a:cubicBezTo>
                    <a:pt x="6044" y="7746"/>
                    <a:pt x="5860" y="7655"/>
                    <a:pt x="5673" y="7655"/>
                  </a:cubicBezTo>
                  <a:cubicBezTo>
                    <a:pt x="5563" y="7655"/>
                    <a:pt x="5451" y="7687"/>
                    <a:pt x="5352" y="7754"/>
                  </a:cubicBezTo>
                  <a:lnTo>
                    <a:pt x="4014" y="8642"/>
                  </a:lnTo>
                  <a:lnTo>
                    <a:pt x="1213" y="404"/>
                  </a:lnTo>
                  <a:cubicBezTo>
                    <a:pt x="1133" y="157"/>
                    <a:pt x="904" y="1"/>
                    <a:pt x="658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8" name="Google Shape;11798;p63"/>
            <p:cNvSpPr/>
            <p:nvPr/>
          </p:nvSpPr>
          <p:spPr>
            <a:xfrm>
              <a:off x="1693525" y="3713700"/>
              <a:ext cx="43475" cy="44775"/>
            </a:xfrm>
            <a:custGeom>
              <a:avLst/>
              <a:gdLst/>
              <a:ahLst/>
              <a:cxnLst/>
              <a:rect l="l" t="t" r="r" b="b"/>
              <a:pathLst>
                <a:path w="1739" h="1791" extrusionOk="0">
                  <a:moveTo>
                    <a:pt x="1143" y="1"/>
                  </a:moveTo>
                  <a:lnTo>
                    <a:pt x="1143" y="4"/>
                  </a:lnTo>
                  <a:cubicBezTo>
                    <a:pt x="975" y="53"/>
                    <a:pt x="807" y="93"/>
                    <a:pt x="635" y="123"/>
                  </a:cubicBezTo>
                  <a:cubicBezTo>
                    <a:pt x="425" y="178"/>
                    <a:pt x="214" y="224"/>
                    <a:pt x="0" y="254"/>
                  </a:cubicBezTo>
                  <a:lnTo>
                    <a:pt x="519" y="1776"/>
                  </a:lnTo>
                  <a:cubicBezTo>
                    <a:pt x="687" y="1785"/>
                    <a:pt x="858" y="1791"/>
                    <a:pt x="1026" y="1791"/>
                  </a:cubicBezTo>
                  <a:cubicBezTo>
                    <a:pt x="1265" y="1791"/>
                    <a:pt x="1503" y="1782"/>
                    <a:pt x="1738" y="1757"/>
                  </a:cubicBezTo>
                  <a:lnTo>
                    <a:pt x="1143" y="1"/>
                  </a:lnTo>
                  <a:close/>
                </a:path>
              </a:pathLst>
            </a:custGeom>
            <a:solidFill>
              <a:srgbClr val="532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9" name="Google Shape;11799;p63"/>
            <p:cNvSpPr/>
            <p:nvPr/>
          </p:nvSpPr>
          <p:spPr>
            <a:xfrm>
              <a:off x="1432950" y="3648850"/>
              <a:ext cx="186125" cy="263600"/>
            </a:xfrm>
            <a:custGeom>
              <a:avLst/>
              <a:gdLst/>
              <a:ahLst/>
              <a:cxnLst/>
              <a:rect l="l" t="t" r="r" b="b"/>
              <a:pathLst>
                <a:path w="7445" h="10544" extrusionOk="0">
                  <a:moveTo>
                    <a:pt x="6784" y="1"/>
                  </a:moveTo>
                  <a:cubicBezTo>
                    <a:pt x="6570" y="1"/>
                    <a:pt x="6363" y="120"/>
                    <a:pt x="6263" y="325"/>
                  </a:cubicBezTo>
                  <a:lnTo>
                    <a:pt x="2053" y="8921"/>
                  </a:lnTo>
                  <a:lnTo>
                    <a:pt x="1103" y="7834"/>
                  </a:lnTo>
                  <a:cubicBezTo>
                    <a:pt x="988" y="7691"/>
                    <a:pt x="819" y="7617"/>
                    <a:pt x="650" y="7617"/>
                  </a:cubicBezTo>
                  <a:cubicBezTo>
                    <a:pt x="515" y="7617"/>
                    <a:pt x="379" y="7664"/>
                    <a:pt x="269" y="7760"/>
                  </a:cubicBezTo>
                  <a:cubicBezTo>
                    <a:pt x="19" y="7977"/>
                    <a:pt x="1" y="8356"/>
                    <a:pt x="227" y="8597"/>
                  </a:cubicBezTo>
                  <a:lnTo>
                    <a:pt x="1754" y="10345"/>
                  </a:lnTo>
                  <a:cubicBezTo>
                    <a:pt x="1864" y="10470"/>
                    <a:pt x="2023" y="10543"/>
                    <a:pt x="2191" y="10543"/>
                  </a:cubicBezTo>
                  <a:cubicBezTo>
                    <a:pt x="2411" y="10543"/>
                    <a:pt x="2615" y="10418"/>
                    <a:pt x="2713" y="10219"/>
                  </a:cubicBezTo>
                  <a:lnTo>
                    <a:pt x="7304" y="839"/>
                  </a:lnTo>
                  <a:cubicBezTo>
                    <a:pt x="7445" y="548"/>
                    <a:pt x="7326" y="200"/>
                    <a:pt x="7039" y="60"/>
                  </a:cubicBezTo>
                  <a:cubicBezTo>
                    <a:pt x="6957" y="20"/>
                    <a:pt x="6870" y="1"/>
                    <a:pt x="6784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0" name="Google Shape;11800;p63"/>
            <p:cNvSpPr/>
            <p:nvPr/>
          </p:nvSpPr>
          <p:spPr>
            <a:xfrm>
              <a:off x="1587975" y="3698450"/>
              <a:ext cx="13625" cy="27650"/>
            </a:xfrm>
            <a:custGeom>
              <a:avLst/>
              <a:gdLst/>
              <a:ahLst/>
              <a:cxnLst/>
              <a:rect l="l" t="t" r="r" b="b"/>
              <a:pathLst>
                <a:path w="545" h="1106" extrusionOk="0">
                  <a:moveTo>
                    <a:pt x="544" y="0"/>
                  </a:moveTo>
                  <a:lnTo>
                    <a:pt x="1" y="1106"/>
                  </a:lnTo>
                  <a:lnTo>
                    <a:pt x="1" y="1106"/>
                  </a:lnTo>
                  <a:lnTo>
                    <a:pt x="544" y="0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9D87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1" name="Google Shape;11801;p63"/>
            <p:cNvSpPr/>
            <p:nvPr/>
          </p:nvSpPr>
          <p:spPr>
            <a:xfrm>
              <a:off x="1562700" y="3679350"/>
              <a:ext cx="38900" cy="46750"/>
            </a:xfrm>
            <a:custGeom>
              <a:avLst/>
              <a:gdLst/>
              <a:ahLst/>
              <a:cxnLst/>
              <a:rect l="l" t="t" r="r" b="b"/>
              <a:pathLst>
                <a:path w="1556" h="1870" extrusionOk="0">
                  <a:moveTo>
                    <a:pt x="636" y="0"/>
                  </a:moveTo>
                  <a:lnTo>
                    <a:pt x="633" y="3"/>
                  </a:lnTo>
                  <a:lnTo>
                    <a:pt x="0" y="1296"/>
                  </a:lnTo>
                  <a:cubicBezTo>
                    <a:pt x="327" y="1506"/>
                    <a:pt x="663" y="1699"/>
                    <a:pt x="1012" y="1870"/>
                  </a:cubicBezTo>
                  <a:lnTo>
                    <a:pt x="1555" y="764"/>
                  </a:lnTo>
                  <a:cubicBezTo>
                    <a:pt x="1516" y="737"/>
                    <a:pt x="1476" y="709"/>
                    <a:pt x="1439" y="682"/>
                  </a:cubicBezTo>
                  <a:cubicBezTo>
                    <a:pt x="1152" y="480"/>
                    <a:pt x="883" y="251"/>
                    <a:pt x="636" y="0"/>
                  </a:cubicBezTo>
                  <a:close/>
                </a:path>
              </a:pathLst>
            </a:custGeom>
            <a:solidFill>
              <a:srgbClr val="532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2" name="Google Shape;11802;p63"/>
            <p:cNvSpPr/>
            <p:nvPr/>
          </p:nvSpPr>
          <p:spPr>
            <a:xfrm>
              <a:off x="1507325" y="3474000"/>
              <a:ext cx="317575" cy="247500"/>
            </a:xfrm>
            <a:custGeom>
              <a:avLst/>
              <a:gdLst/>
              <a:ahLst/>
              <a:cxnLst/>
              <a:rect l="l" t="t" r="r" b="b"/>
              <a:pathLst>
                <a:path w="12703" h="9900" extrusionOk="0">
                  <a:moveTo>
                    <a:pt x="5839" y="1"/>
                  </a:moveTo>
                  <a:cubicBezTo>
                    <a:pt x="4797" y="1"/>
                    <a:pt x="3854" y="196"/>
                    <a:pt x="3227" y="565"/>
                  </a:cubicBezTo>
                  <a:cubicBezTo>
                    <a:pt x="1278" y="1711"/>
                    <a:pt x="1" y="6290"/>
                    <a:pt x="3654" y="8899"/>
                  </a:cubicBezTo>
                  <a:cubicBezTo>
                    <a:pt x="4280" y="9346"/>
                    <a:pt x="5345" y="9899"/>
                    <a:pt x="6704" y="9899"/>
                  </a:cubicBezTo>
                  <a:cubicBezTo>
                    <a:pt x="7136" y="9899"/>
                    <a:pt x="7597" y="9844"/>
                    <a:pt x="8083" y="9711"/>
                  </a:cubicBezTo>
                  <a:cubicBezTo>
                    <a:pt x="8083" y="9711"/>
                    <a:pt x="12702" y="9024"/>
                    <a:pt x="12171" y="4246"/>
                  </a:cubicBezTo>
                  <a:cubicBezTo>
                    <a:pt x="11841" y="1290"/>
                    <a:pt x="8514" y="1"/>
                    <a:pt x="5839" y="1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3" name="Google Shape;11803;p63"/>
            <p:cNvSpPr/>
            <p:nvPr/>
          </p:nvSpPr>
          <p:spPr>
            <a:xfrm>
              <a:off x="1597675" y="3474075"/>
              <a:ext cx="202625" cy="81425"/>
            </a:xfrm>
            <a:custGeom>
              <a:avLst/>
              <a:gdLst/>
              <a:ahLst/>
              <a:cxnLst/>
              <a:rect l="l" t="t" r="r" b="b"/>
              <a:pathLst>
                <a:path w="8105" h="3257" extrusionOk="0">
                  <a:moveTo>
                    <a:pt x="2224" y="0"/>
                  </a:moveTo>
                  <a:cubicBezTo>
                    <a:pt x="2225" y="0"/>
                    <a:pt x="2225" y="0"/>
                    <a:pt x="2226" y="0"/>
                  </a:cubicBezTo>
                  <a:lnTo>
                    <a:pt x="2226" y="0"/>
                  </a:lnTo>
                  <a:cubicBezTo>
                    <a:pt x="2226" y="0"/>
                    <a:pt x="2227" y="0"/>
                    <a:pt x="2227" y="0"/>
                  </a:cubicBezTo>
                  <a:close/>
                  <a:moveTo>
                    <a:pt x="2226" y="0"/>
                  </a:moveTo>
                  <a:lnTo>
                    <a:pt x="2226" y="0"/>
                  </a:lnTo>
                  <a:cubicBezTo>
                    <a:pt x="1380" y="1"/>
                    <a:pt x="602" y="129"/>
                    <a:pt x="0" y="373"/>
                  </a:cubicBezTo>
                  <a:cubicBezTo>
                    <a:pt x="1335" y="2236"/>
                    <a:pt x="3495" y="3257"/>
                    <a:pt x="5670" y="3257"/>
                  </a:cubicBezTo>
                  <a:cubicBezTo>
                    <a:pt x="5678" y="3257"/>
                    <a:pt x="5686" y="3257"/>
                    <a:pt x="5694" y="3257"/>
                  </a:cubicBezTo>
                  <a:cubicBezTo>
                    <a:pt x="6517" y="3257"/>
                    <a:pt x="7336" y="3104"/>
                    <a:pt x="8105" y="2805"/>
                  </a:cubicBezTo>
                  <a:cubicBezTo>
                    <a:pt x="7045" y="865"/>
                    <a:pt x="4419" y="1"/>
                    <a:pt x="2226" y="0"/>
                  </a:cubicBezTo>
                  <a:close/>
                </a:path>
              </a:pathLst>
            </a:custGeom>
            <a:solidFill>
              <a:srgbClr val="532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4" name="Google Shape;11804;p63"/>
            <p:cNvSpPr/>
            <p:nvPr/>
          </p:nvSpPr>
          <p:spPr>
            <a:xfrm>
              <a:off x="1540750" y="3114700"/>
              <a:ext cx="469625" cy="408900"/>
            </a:xfrm>
            <a:custGeom>
              <a:avLst/>
              <a:gdLst/>
              <a:ahLst/>
              <a:cxnLst/>
              <a:rect l="l" t="t" r="r" b="b"/>
              <a:pathLst>
                <a:path w="18785" h="16356" extrusionOk="0">
                  <a:moveTo>
                    <a:pt x="7666" y="0"/>
                  </a:moveTo>
                  <a:lnTo>
                    <a:pt x="7797" y="1234"/>
                  </a:lnTo>
                  <a:cubicBezTo>
                    <a:pt x="7797" y="1234"/>
                    <a:pt x="6635" y="533"/>
                    <a:pt x="5325" y="533"/>
                  </a:cubicBezTo>
                  <a:cubicBezTo>
                    <a:pt x="4886" y="533"/>
                    <a:pt x="4431" y="612"/>
                    <a:pt x="3997" y="822"/>
                  </a:cubicBezTo>
                  <a:cubicBezTo>
                    <a:pt x="4541" y="1195"/>
                    <a:pt x="5063" y="1595"/>
                    <a:pt x="5564" y="2022"/>
                  </a:cubicBezTo>
                  <a:cubicBezTo>
                    <a:pt x="3545" y="2548"/>
                    <a:pt x="842" y="4048"/>
                    <a:pt x="457" y="8303"/>
                  </a:cubicBezTo>
                  <a:cubicBezTo>
                    <a:pt x="0" y="13384"/>
                    <a:pt x="6199" y="16356"/>
                    <a:pt x="10227" y="16356"/>
                  </a:cubicBezTo>
                  <a:cubicBezTo>
                    <a:pt x="10914" y="16356"/>
                    <a:pt x="11538" y="16269"/>
                    <a:pt x="12055" y="16092"/>
                  </a:cubicBezTo>
                  <a:cubicBezTo>
                    <a:pt x="14533" y="15243"/>
                    <a:pt x="17035" y="11141"/>
                    <a:pt x="15648" y="7102"/>
                  </a:cubicBezTo>
                  <a:cubicBezTo>
                    <a:pt x="16769" y="6534"/>
                    <a:pt x="17334" y="5554"/>
                    <a:pt x="17334" y="5554"/>
                  </a:cubicBezTo>
                  <a:cubicBezTo>
                    <a:pt x="16723" y="5169"/>
                    <a:pt x="15501" y="5095"/>
                    <a:pt x="15501" y="5095"/>
                  </a:cubicBezTo>
                  <a:cubicBezTo>
                    <a:pt x="17187" y="4869"/>
                    <a:pt x="18785" y="2798"/>
                    <a:pt x="18785" y="2798"/>
                  </a:cubicBezTo>
                  <a:cubicBezTo>
                    <a:pt x="17448" y="2175"/>
                    <a:pt x="16281" y="1991"/>
                    <a:pt x="15368" y="1991"/>
                  </a:cubicBezTo>
                  <a:cubicBezTo>
                    <a:pt x="14485" y="1991"/>
                    <a:pt x="13840" y="2163"/>
                    <a:pt x="13506" y="2279"/>
                  </a:cubicBezTo>
                  <a:cubicBezTo>
                    <a:pt x="14505" y="1805"/>
                    <a:pt x="15373" y="385"/>
                    <a:pt x="15373" y="385"/>
                  </a:cubicBezTo>
                  <a:cubicBezTo>
                    <a:pt x="15111" y="368"/>
                    <a:pt x="14853" y="360"/>
                    <a:pt x="14600" y="360"/>
                  </a:cubicBezTo>
                  <a:cubicBezTo>
                    <a:pt x="12265" y="360"/>
                    <a:pt x="10329" y="1041"/>
                    <a:pt x="9138" y="1598"/>
                  </a:cubicBezTo>
                  <a:cubicBezTo>
                    <a:pt x="8811" y="941"/>
                    <a:pt x="8338" y="299"/>
                    <a:pt x="7666" y="0"/>
                  </a:cubicBezTo>
                  <a:close/>
                </a:path>
              </a:pathLst>
            </a:custGeom>
            <a:solidFill>
              <a:srgbClr val="6C3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5" name="Google Shape;11805;p63"/>
            <p:cNvSpPr/>
            <p:nvPr/>
          </p:nvSpPr>
          <p:spPr>
            <a:xfrm>
              <a:off x="1458450" y="3102625"/>
              <a:ext cx="129850" cy="128475"/>
            </a:xfrm>
            <a:custGeom>
              <a:avLst/>
              <a:gdLst/>
              <a:ahLst/>
              <a:cxnLst/>
              <a:rect l="l" t="t" r="r" b="b"/>
              <a:pathLst>
                <a:path w="5194" h="5139" extrusionOk="0">
                  <a:moveTo>
                    <a:pt x="2894" y="0"/>
                  </a:moveTo>
                  <a:lnTo>
                    <a:pt x="3300" y="2014"/>
                  </a:lnTo>
                  <a:lnTo>
                    <a:pt x="1" y="379"/>
                  </a:lnTo>
                  <a:lnTo>
                    <a:pt x="3052" y="3764"/>
                  </a:lnTo>
                  <a:lnTo>
                    <a:pt x="1198" y="3981"/>
                  </a:lnTo>
                  <a:lnTo>
                    <a:pt x="3905" y="5138"/>
                  </a:lnTo>
                  <a:cubicBezTo>
                    <a:pt x="3987" y="4943"/>
                    <a:pt x="4094" y="4757"/>
                    <a:pt x="4219" y="4586"/>
                  </a:cubicBezTo>
                  <a:cubicBezTo>
                    <a:pt x="4506" y="4204"/>
                    <a:pt x="4888" y="3907"/>
                    <a:pt x="5194" y="3550"/>
                  </a:cubicBezTo>
                  <a:lnTo>
                    <a:pt x="2894" y="0"/>
                  </a:ln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6" name="Google Shape;11806;p63"/>
            <p:cNvSpPr/>
            <p:nvPr/>
          </p:nvSpPr>
          <p:spPr>
            <a:xfrm>
              <a:off x="1987750" y="3224900"/>
              <a:ext cx="116100" cy="64550"/>
            </a:xfrm>
            <a:custGeom>
              <a:avLst/>
              <a:gdLst/>
              <a:ahLst/>
              <a:cxnLst/>
              <a:rect l="l" t="t" r="r" b="b"/>
              <a:pathLst>
                <a:path w="4644" h="2582" extrusionOk="0">
                  <a:moveTo>
                    <a:pt x="4644" y="0"/>
                  </a:moveTo>
                  <a:lnTo>
                    <a:pt x="248" y="528"/>
                  </a:lnTo>
                  <a:cubicBezTo>
                    <a:pt x="270" y="1179"/>
                    <a:pt x="184" y="1830"/>
                    <a:pt x="1" y="2456"/>
                  </a:cubicBezTo>
                  <a:lnTo>
                    <a:pt x="3288" y="2581"/>
                  </a:lnTo>
                  <a:lnTo>
                    <a:pt x="1406" y="1756"/>
                  </a:lnTo>
                  <a:lnTo>
                    <a:pt x="4644" y="0"/>
                  </a:lnTo>
                  <a:close/>
                </a:path>
              </a:pathLst>
            </a:custGeom>
            <a:solidFill>
              <a:srgbClr val="FFC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7" name="Google Shape;11807;p63"/>
            <p:cNvSpPr/>
            <p:nvPr/>
          </p:nvSpPr>
          <p:spPr>
            <a:xfrm>
              <a:off x="1678225" y="3272875"/>
              <a:ext cx="65575" cy="51100"/>
            </a:xfrm>
            <a:custGeom>
              <a:avLst/>
              <a:gdLst/>
              <a:ahLst/>
              <a:cxnLst/>
              <a:rect l="l" t="t" r="r" b="b"/>
              <a:pathLst>
                <a:path w="2623" h="2044" extrusionOk="0">
                  <a:moveTo>
                    <a:pt x="1190" y="0"/>
                  </a:moveTo>
                  <a:cubicBezTo>
                    <a:pt x="1166" y="0"/>
                    <a:pt x="1143" y="1"/>
                    <a:pt x="1119" y="2"/>
                  </a:cubicBezTo>
                  <a:cubicBezTo>
                    <a:pt x="1119" y="2"/>
                    <a:pt x="1110" y="2"/>
                    <a:pt x="1095" y="2"/>
                  </a:cubicBezTo>
                  <a:cubicBezTo>
                    <a:pt x="944" y="2"/>
                    <a:pt x="142" y="44"/>
                    <a:pt x="62" y="943"/>
                  </a:cubicBezTo>
                  <a:cubicBezTo>
                    <a:pt x="0" y="1639"/>
                    <a:pt x="846" y="2044"/>
                    <a:pt x="1385" y="2044"/>
                  </a:cubicBezTo>
                  <a:cubicBezTo>
                    <a:pt x="1509" y="2044"/>
                    <a:pt x="1617" y="2023"/>
                    <a:pt x="1693" y="1979"/>
                  </a:cubicBezTo>
                  <a:cubicBezTo>
                    <a:pt x="2106" y="1747"/>
                    <a:pt x="2622" y="1032"/>
                    <a:pt x="1987" y="351"/>
                  </a:cubicBezTo>
                  <a:cubicBezTo>
                    <a:pt x="1783" y="127"/>
                    <a:pt x="1492" y="0"/>
                    <a:pt x="11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8" name="Google Shape;11808;p63"/>
            <p:cNvSpPr/>
            <p:nvPr/>
          </p:nvSpPr>
          <p:spPr>
            <a:xfrm>
              <a:off x="1653050" y="3280100"/>
              <a:ext cx="70650" cy="67675"/>
            </a:xfrm>
            <a:custGeom>
              <a:avLst/>
              <a:gdLst/>
              <a:ahLst/>
              <a:cxnLst/>
              <a:rect l="l" t="t" r="r" b="b"/>
              <a:pathLst>
                <a:path w="2826" h="2707" extrusionOk="0">
                  <a:moveTo>
                    <a:pt x="573" y="1"/>
                  </a:moveTo>
                  <a:cubicBezTo>
                    <a:pt x="560" y="1"/>
                    <a:pt x="545" y="6"/>
                    <a:pt x="532" y="19"/>
                  </a:cubicBezTo>
                  <a:cubicBezTo>
                    <a:pt x="174" y="306"/>
                    <a:pt x="0" y="718"/>
                    <a:pt x="9" y="1250"/>
                  </a:cubicBezTo>
                  <a:cubicBezTo>
                    <a:pt x="18" y="1748"/>
                    <a:pt x="321" y="2169"/>
                    <a:pt x="862" y="2441"/>
                  </a:cubicBezTo>
                  <a:cubicBezTo>
                    <a:pt x="1207" y="2612"/>
                    <a:pt x="1589" y="2701"/>
                    <a:pt x="1973" y="2707"/>
                  </a:cubicBezTo>
                  <a:cubicBezTo>
                    <a:pt x="2245" y="2707"/>
                    <a:pt x="2481" y="2652"/>
                    <a:pt x="2630" y="2545"/>
                  </a:cubicBezTo>
                  <a:cubicBezTo>
                    <a:pt x="2682" y="2505"/>
                    <a:pt x="2731" y="2466"/>
                    <a:pt x="2780" y="2423"/>
                  </a:cubicBezTo>
                  <a:cubicBezTo>
                    <a:pt x="2825" y="2380"/>
                    <a:pt x="2785" y="2314"/>
                    <a:pt x="2735" y="2314"/>
                  </a:cubicBezTo>
                  <a:cubicBezTo>
                    <a:pt x="2722" y="2314"/>
                    <a:pt x="2708" y="2319"/>
                    <a:pt x="2694" y="2331"/>
                  </a:cubicBezTo>
                  <a:cubicBezTo>
                    <a:pt x="2652" y="2371"/>
                    <a:pt x="2606" y="2411"/>
                    <a:pt x="2560" y="2444"/>
                  </a:cubicBezTo>
                  <a:cubicBezTo>
                    <a:pt x="2429" y="2538"/>
                    <a:pt x="2219" y="2583"/>
                    <a:pt x="1976" y="2583"/>
                  </a:cubicBezTo>
                  <a:cubicBezTo>
                    <a:pt x="1641" y="2583"/>
                    <a:pt x="1245" y="2496"/>
                    <a:pt x="917" y="2331"/>
                  </a:cubicBezTo>
                  <a:cubicBezTo>
                    <a:pt x="626" y="2188"/>
                    <a:pt x="141" y="1852"/>
                    <a:pt x="131" y="1247"/>
                  </a:cubicBezTo>
                  <a:cubicBezTo>
                    <a:pt x="122" y="758"/>
                    <a:pt x="281" y="376"/>
                    <a:pt x="608" y="117"/>
                  </a:cubicBezTo>
                  <a:cubicBezTo>
                    <a:pt x="666" y="76"/>
                    <a:pt x="625" y="1"/>
                    <a:pt x="573" y="1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9" name="Google Shape;11809;p63"/>
            <p:cNvSpPr/>
            <p:nvPr/>
          </p:nvSpPr>
          <p:spPr>
            <a:xfrm>
              <a:off x="1829450" y="3314425"/>
              <a:ext cx="67925" cy="53750"/>
            </a:xfrm>
            <a:custGeom>
              <a:avLst/>
              <a:gdLst/>
              <a:ahLst/>
              <a:cxnLst/>
              <a:rect l="l" t="t" r="r" b="b"/>
              <a:pathLst>
                <a:path w="2717" h="2150" extrusionOk="0">
                  <a:moveTo>
                    <a:pt x="1252" y="0"/>
                  </a:moveTo>
                  <a:cubicBezTo>
                    <a:pt x="972" y="0"/>
                    <a:pt x="626" y="110"/>
                    <a:pt x="388" y="561"/>
                  </a:cubicBezTo>
                  <a:cubicBezTo>
                    <a:pt x="1" y="1298"/>
                    <a:pt x="960" y="2149"/>
                    <a:pt x="1448" y="2149"/>
                  </a:cubicBezTo>
                  <a:cubicBezTo>
                    <a:pt x="1464" y="2149"/>
                    <a:pt x="1479" y="2148"/>
                    <a:pt x="1494" y="2147"/>
                  </a:cubicBezTo>
                  <a:cubicBezTo>
                    <a:pt x="1968" y="2088"/>
                    <a:pt x="2716" y="1630"/>
                    <a:pt x="2392" y="757"/>
                  </a:cubicBezTo>
                  <a:cubicBezTo>
                    <a:pt x="2282" y="448"/>
                    <a:pt x="2038" y="207"/>
                    <a:pt x="1726" y="100"/>
                  </a:cubicBezTo>
                  <a:cubicBezTo>
                    <a:pt x="1726" y="100"/>
                    <a:pt x="1519" y="0"/>
                    <a:pt x="1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0" name="Google Shape;11810;p63"/>
            <p:cNvSpPr/>
            <p:nvPr/>
          </p:nvSpPr>
          <p:spPr>
            <a:xfrm>
              <a:off x="1828175" y="3352700"/>
              <a:ext cx="82850" cy="42200"/>
            </a:xfrm>
            <a:custGeom>
              <a:avLst/>
              <a:gdLst/>
              <a:ahLst/>
              <a:cxnLst/>
              <a:rect l="l" t="t" r="r" b="b"/>
              <a:pathLst>
                <a:path w="3314" h="1688" extrusionOk="0">
                  <a:moveTo>
                    <a:pt x="3213" y="1"/>
                  </a:moveTo>
                  <a:cubicBezTo>
                    <a:pt x="3180" y="1"/>
                    <a:pt x="3147" y="26"/>
                    <a:pt x="3152" y="69"/>
                  </a:cubicBezTo>
                  <a:cubicBezTo>
                    <a:pt x="3161" y="124"/>
                    <a:pt x="3167" y="182"/>
                    <a:pt x="3173" y="237"/>
                  </a:cubicBezTo>
                  <a:cubicBezTo>
                    <a:pt x="3189" y="564"/>
                    <a:pt x="2807" y="1055"/>
                    <a:pt x="2318" y="1333"/>
                  </a:cubicBezTo>
                  <a:cubicBezTo>
                    <a:pt x="2134" y="1440"/>
                    <a:pt x="1840" y="1568"/>
                    <a:pt x="1509" y="1568"/>
                  </a:cubicBezTo>
                  <a:cubicBezTo>
                    <a:pt x="1292" y="1568"/>
                    <a:pt x="1059" y="1513"/>
                    <a:pt x="830" y="1361"/>
                  </a:cubicBezTo>
                  <a:cubicBezTo>
                    <a:pt x="406" y="1080"/>
                    <a:pt x="171" y="735"/>
                    <a:pt x="125" y="334"/>
                  </a:cubicBezTo>
                  <a:cubicBezTo>
                    <a:pt x="121" y="298"/>
                    <a:pt x="93" y="281"/>
                    <a:pt x="66" y="281"/>
                  </a:cubicBezTo>
                  <a:cubicBezTo>
                    <a:pt x="33" y="281"/>
                    <a:pt x="1" y="305"/>
                    <a:pt x="6" y="350"/>
                  </a:cubicBezTo>
                  <a:cubicBezTo>
                    <a:pt x="54" y="784"/>
                    <a:pt x="308" y="1159"/>
                    <a:pt x="763" y="1462"/>
                  </a:cubicBezTo>
                  <a:cubicBezTo>
                    <a:pt x="983" y="1611"/>
                    <a:pt x="1246" y="1688"/>
                    <a:pt x="1512" y="1688"/>
                  </a:cubicBezTo>
                  <a:cubicBezTo>
                    <a:pt x="1817" y="1682"/>
                    <a:pt x="2113" y="1596"/>
                    <a:pt x="2376" y="1440"/>
                  </a:cubicBezTo>
                  <a:cubicBezTo>
                    <a:pt x="2911" y="1135"/>
                    <a:pt x="3314" y="606"/>
                    <a:pt x="3292" y="231"/>
                  </a:cubicBezTo>
                  <a:cubicBezTo>
                    <a:pt x="3289" y="170"/>
                    <a:pt x="3283" y="108"/>
                    <a:pt x="3271" y="47"/>
                  </a:cubicBezTo>
                  <a:cubicBezTo>
                    <a:pt x="3263" y="15"/>
                    <a:pt x="3238" y="1"/>
                    <a:pt x="3213" y="1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1" name="Google Shape;11811;p63"/>
            <p:cNvSpPr/>
            <p:nvPr/>
          </p:nvSpPr>
          <p:spPr>
            <a:xfrm>
              <a:off x="1705050" y="3360675"/>
              <a:ext cx="87375" cy="117325"/>
            </a:xfrm>
            <a:custGeom>
              <a:avLst/>
              <a:gdLst/>
              <a:ahLst/>
              <a:cxnLst/>
              <a:rect l="l" t="t" r="r" b="b"/>
              <a:pathLst>
                <a:path w="3495" h="4693" extrusionOk="0">
                  <a:moveTo>
                    <a:pt x="2078" y="0"/>
                  </a:moveTo>
                  <a:lnTo>
                    <a:pt x="0" y="3819"/>
                  </a:lnTo>
                  <a:lnTo>
                    <a:pt x="2563" y="4692"/>
                  </a:lnTo>
                  <a:lnTo>
                    <a:pt x="3495" y="657"/>
                  </a:lnTo>
                  <a:lnTo>
                    <a:pt x="2078" y="0"/>
                  </a:lnTo>
                  <a:close/>
                </a:path>
              </a:pathLst>
            </a:custGeom>
            <a:solidFill>
              <a:srgbClr val="FF3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2" name="Google Shape;11812;p63"/>
            <p:cNvSpPr/>
            <p:nvPr/>
          </p:nvSpPr>
          <p:spPr>
            <a:xfrm>
              <a:off x="1728350" y="3360675"/>
              <a:ext cx="64075" cy="117325"/>
            </a:xfrm>
            <a:custGeom>
              <a:avLst/>
              <a:gdLst/>
              <a:ahLst/>
              <a:cxnLst/>
              <a:rect l="l" t="t" r="r" b="b"/>
              <a:pathLst>
                <a:path w="2563" h="4693" extrusionOk="0">
                  <a:moveTo>
                    <a:pt x="1146" y="0"/>
                  </a:moveTo>
                  <a:lnTo>
                    <a:pt x="0" y="2105"/>
                  </a:lnTo>
                  <a:cubicBezTo>
                    <a:pt x="831" y="2542"/>
                    <a:pt x="1546" y="3724"/>
                    <a:pt x="1482" y="4640"/>
                  </a:cubicBezTo>
                  <a:lnTo>
                    <a:pt x="1631" y="4692"/>
                  </a:lnTo>
                  <a:lnTo>
                    <a:pt x="2563" y="657"/>
                  </a:lnTo>
                  <a:lnTo>
                    <a:pt x="1146" y="0"/>
                  </a:ln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3" name="Google Shape;11813;p63"/>
            <p:cNvSpPr/>
            <p:nvPr/>
          </p:nvSpPr>
          <p:spPr>
            <a:xfrm>
              <a:off x="1612725" y="3318875"/>
              <a:ext cx="19325" cy="26850"/>
            </a:xfrm>
            <a:custGeom>
              <a:avLst/>
              <a:gdLst/>
              <a:ahLst/>
              <a:cxnLst/>
              <a:rect l="l" t="t" r="r" b="b"/>
              <a:pathLst>
                <a:path w="773" h="1074" extrusionOk="0">
                  <a:moveTo>
                    <a:pt x="694" y="1"/>
                  </a:moveTo>
                  <a:cubicBezTo>
                    <a:pt x="677" y="1"/>
                    <a:pt x="659" y="8"/>
                    <a:pt x="645" y="26"/>
                  </a:cubicBezTo>
                  <a:lnTo>
                    <a:pt x="19" y="979"/>
                  </a:lnTo>
                  <a:cubicBezTo>
                    <a:pt x="0" y="1006"/>
                    <a:pt x="6" y="1043"/>
                    <a:pt x="34" y="1061"/>
                  </a:cubicBezTo>
                  <a:lnTo>
                    <a:pt x="67" y="1074"/>
                  </a:lnTo>
                  <a:cubicBezTo>
                    <a:pt x="89" y="1074"/>
                    <a:pt x="107" y="1061"/>
                    <a:pt x="119" y="1046"/>
                  </a:cubicBezTo>
                  <a:lnTo>
                    <a:pt x="749" y="90"/>
                  </a:lnTo>
                  <a:cubicBezTo>
                    <a:pt x="772" y="44"/>
                    <a:pt x="735" y="1"/>
                    <a:pt x="694" y="1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4" name="Google Shape;11814;p63"/>
            <p:cNvSpPr/>
            <p:nvPr/>
          </p:nvSpPr>
          <p:spPr>
            <a:xfrm>
              <a:off x="1607900" y="3328350"/>
              <a:ext cx="34525" cy="52800"/>
            </a:xfrm>
            <a:custGeom>
              <a:avLst/>
              <a:gdLst/>
              <a:ahLst/>
              <a:cxnLst/>
              <a:rect l="l" t="t" r="r" b="b"/>
              <a:pathLst>
                <a:path w="1381" h="2112" extrusionOk="0">
                  <a:moveTo>
                    <a:pt x="1296" y="0"/>
                  </a:moveTo>
                  <a:cubicBezTo>
                    <a:pt x="1278" y="0"/>
                    <a:pt x="1260" y="8"/>
                    <a:pt x="1247" y="29"/>
                  </a:cubicBezTo>
                  <a:lnTo>
                    <a:pt x="19" y="2020"/>
                  </a:lnTo>
                  <a:cubicBezTo>
                    <a:pt x="1" y="2048"/>
                    <a:pt x="10" y="2084"/>
                    <a:pt x="37" y="2103"/>
                  </a:cubicBezTo>
                  <a:lnTo>
                    <a:pt x="68" y="2112"/>
                  </a:lnTo>
                  <a:cubicBezTo>
                    <a:pt x="89" y="2112"/>
                    <a:pt x="111" y="2103"/>
                    <a:pt x="120" y="2084"/>
                  </a:cubicBezTo>
                  <a:lnTo>
                    <a:pt x="1351" y="93"/>
                  </a:lnTo>
                  <a:cubicBezTo>
                    <a:pt x="1381" y="46"/>
                    <a:pt x="1339" y="0"/>
                    <a:pt x="1296" y="0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5" name="Google Shape;11815;p63"/>
            <p:cNvSpPr/>
            <p:nvPr/>
          </p:nvSpPr>
          <p:spPr>
            <a:xfrm>
              <a:off x="1624925" y="3337925"/>
              <a:ext cx="27675" cy="43225"/>
            </a:xfrm>
            <a:custGeom>
              <a:avLst/>
              <a:gdLst/>
              <a:ahLst/>
              <a:cxnLst/>
              <a:rect l="l" t="t" r="r" b="b"/>
              <a:pathLst>
                <a:path w="1107" h="1729" extrusionOk="0">
                  <a:moveTo>
                    <a:pt x="1023" y="0"/>
                  </a:moveTo>
                  <a:cubicBezTo>
                    <a:pt x="1004" y="0"/>
                    <a:pt x="985" y="9"/>
                    <a:pt x="972" y="30"/>
                  </a:cubicBezTo>
                  <a:lnTo>
                    <a:pt x="19" y="1637"/>
                  </a:lnTo>
                  <a:cubicBezTo>
                    <a:pt x="1" y="1668"/>
                    <a:pt x="10" y="1704"/>
                    <a:pt x="41" y="1723"/>
                  </a:cubicBezTo>
                  <a:lnTo>
                    <a:pt x="71" y="1729"/>
                  </a:lnTo>
                  <a:cubicBezTo>
                    <a:pt x="93" y="1729"/>
                    <a:pt x="111" y="1720"/>
                    <a:pt x="123" y="1701"/>
                  </a:cubicBezTo>
                  <a:lnTo>
                    <a:pt x="1079" y="95"/>
                  </a:lnTo>
                  <a:cubicBezTo>
                    <a:pt x="1107" y="46"/>
                    <a:pt x="1065" y="0"/>
                    <a:pt x="1023" y="0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6" name="Google Shape;11816;p63"/>
            <p:cNvSpPr/>
            <p:nvPr/>
          </p:nvSpPr>
          <p:spPr>
            <a:xfrm>
              <a:off x="1643350" y="3347450"/>
              <a:ext cx="19475" cy="30350"/>
            </a:xfrm>
            <a:custGeom>
              <a:avLst/>
              <a:gdLst/>
              <a:ahLst/>
              <a:cxnLst/>
              <a:rect l="l" t="t" r="r" b="b"/>
              <a:pathLst>
                <a:path w="779" h="1214" extrusionOk="0">
                  <a:moveTo>
                    <a:pt x="698" y="0"/>
                  </a:moveTo>
                  <a:cubicBezTo>
                    <a:pt x="679" y="0"/>
                    <a:pt x="660" y="9"/>
                    <a:pt x="648" y="31"/>
                  </a:cubicBezTo>
                  <a:lnTo>
                    <a:pt x="18" y="1122"/>
                  </a:lnTo>
                  <a:cubicBezTo>
                    <a:pt x="0" y="1152"/>
                    <a:pt x="9" y="1189"/>
                    <a:pt x="40" y="1204"/>
                  </a:cubicBezTo>
                  <a:lnTo>
                    <a:pt x="70" y="1213"/>
                  </a:lnTo>
                  <a:cubicBezTo>
                    <a:pt x="92" y="1213"/>
                    <a:pt x="113" y="1201"/>
                    <a:pt x="122" y="1183"/>
                  </a:cubicBezTo>
                  <a:lnTo>
                    <a:pt x="752" y="92"/>
                  </a:lnTo>
                  <a:cubicBezTo>
                    <a:pt x="779" y="44"/>
                    <a:pt x="738" y="0"/>
                    <a:pt x="698" y="0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7" name="Google Shape;11817;p63"/>
            <p:cNvSpPr/>
            <p:nvPr/>
          </p:nvSpPr>
          <p:spPr>
            <a:xfrm>
              <a:off x="1645325" y="3357000"/>
              <a:ext cx="27675" cy="43325"/>
            </a:xfrm>
            <a:custGeom>
              <a:avLst/>
              <a:gdLst/>
              <a:ahLst/>
              <a:cxnLst/>
              <a:rect l="l" t="t" r="r" b="b"/>
              <a:pathLst>
                <a:path w="1107" h="1733" extrusionOk="0">
                  <a:moveTo>
                    <a:pt x="1024" y="1"/>
                  </a:moveTo>
                  <a:cubicBezTo>
                    <a:pt x="1006" y="1"/>
                    <a:pt x="987" y="10"/>
                    <a:pt x="975" y="31"/>
                  </a:cubicBezTo>
                  <a:lnTo>
                    <a:pt x="19" y="1641"/>
                  </a:lnTo>
                  <a:cubicBezTo>
                    <a:pt x="1" y="1668"/>
                    <a:pt x="10" y="1705"/>
                    <a:pt x="40" y="1723"/>
                  </a:cubicBezTo>
                  <a:lnTo>
                    <a:pt x="71" y="1733"/>
                  </a:lnTo>
                  <a:cubicBezTo>
                    <a:pt x="92" y="1733"/>
                    <a:pt x="111" y="1720"/>
                    <a:pt x="123" y="1702"/>
                  </a:cubicBezTo>
                  <a:lnTo>
                    <a:pt x="1079" y="92"/>
                  </a:lnTo>
                  <a:cubicBezTo>
                    <a:pt x="1106" y="46"/>
                    <a:pt x="1065" y="1"/>
                    <a:pt x="1024" y="1"/>
                  </a:cubicBezTo>
                  <a:close/>
                </a:path>
              </a:pathLst>
            </a:custGeom>
            <a:solidFill>
              <a:srgbClr val="3B0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818" name="Google Shape;11818;p63"/>
          <p:cNvCxnSpPr/>
          <p:nvPr/>
        </p:nvCxnSpPr>
        <p:spPr>
          <a:xfrm>
            <a:off x="3305175" y="1234075"/>
            <a:ext cx="0" cy="904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1819" name="Google Shape;11819;p63"/>
          <p:cNvCxnSpPr/>
          <p:nvPr/>
        </p:nvCxnSpPr>
        <p:spPr>
          <a:xfrm>
            <a:off x="5857838" y="1234075"/>
            <a:ext cx="0" cy="904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59">
            <a:off x="1319388" y="0"/>
            <a:ext cx="6484800" cy="698645"/>
          </a:xfrm>
        </p:spPr>
        <p:txBody>
          <a:bodyPr/>
          <a:lstStyle/>
          <a:p>
            <a:r>
              <a:rPr lang="es-CL" sz="2400" dirty="0" err="1"/>
              <a:t>Communication</a:t>
            </a:r>
            <a:r>
              <a:rPr lang="es-CL" dirty="0"/>
              <a:t> </a:t>
            </a:r>
            <a:r>
              <a:rPr lang="es-CL" sz="2400" dirty="0"/>
              <a:t>media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950" t="15598" r="8368" b="13273"/>
          <a:stretch/>
        </p:blipFill>
        <p:spPr>
          <a:xfrm>
            <a:off x="1684960" y="2065618"/>
            <a:ext cx="1921269" cy="163307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237" t="12860" r="3558" b="12208"/>
          <a:stretch/>
        </p:blipFill>
        <p:spPr>
          <a:xfrm>
            <a:off x="4212191" y="2065618"/>
            <a:ext cx="3939738" cy="2434976"/>
          </a:xfrm>
          <a:prstGeom prst="rect">
            <a:avLst/>
          </a:prstGeom>
        </p:spPr>
      </p:pic>
      <p:sp>
        <p:nvSpPr>
          <p:cNvPr id="6" name="Llamada rectangular redondeada 5"/>
          <p:cNvSpPr/>
          <p:nvPr/>
        </p:nvSpPr>
        <p:spPr>
          <a:xfrm>
            <a:off x="1319372" y="1275907"/>
            <a:ext cx="1094220" cy="789711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800" dirty="0">
                <a:solidFill>
                  <a:srgbClr val="002060"/>
                </a:solidFill>
              </a:rPr>
              <a:t>Radio</a:t>
            </a:r>
            <a:r>
              <a:rPr lang="es-CL" dirty="0"/>
              <a:t> </a:t>
            </a:r>
          </a:p>
        </p:txBody>
      </p:sp>
      <p:sp>
        <p:nvSpPr>
          <p:cNvPr id="7" name="Llamada rectangular redondeada 6"/>
          <p:cNvSpPr/>
          <p:nvPr/>
        </p:nvSpPr>
        <p:spPr>
          <a:xfrm>
            <a:off x="6921795" y="1148316"/>
            <a:ext cx="988828" cy="917302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rgbClr val="002060"/>
                </a:solidFill>
              </a:rPr>
              <a:t>Tv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105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563" y="1682183"/>
            <a:ext cx="3199286" cy="274400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r="3480" b="8149"/>
          <a:stretch/>
        </p:blipFill>
        <p:spPr>
          <a:xfrm>
            <a:off x="1357502" y="2309906"/>
            <a:ext cx="1874795" cy="1903033"/>
          </a:xfrm>
          <a:prstGeom prst="rect">
            <a:avLst/>
          </a:prstGeom>
        </p:spPr>
      </p:pic>
      <p:sp>
        <p:nvSpPr>
          <p:cNvPr id="5" name="Llamada rectangular redondeada 4"/>
          <p:cNvSpPr/>
          <p:nvPr/>
        </p:nvSpPr>
        <p:spPr>
          <a:xfrm>
            <a:off x="5645888" y="797442"/>
            <a:ext cx="1215318" cy="88474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err="1">
                <a:solidFill>
                  <a:srgbClr val="002060"/>
                </a:solidFill>
              </a:rPr>
              <a:t>Computer</a:t>
            </a:r>
            <a:endParaRPr lang="es-CL" sz="1600" dirty="0">
              <a:solidFill>
                <a:srgbClr val="002060"/>
              </a:solidFill>
            </a:endParaRPr>
          </a:p>
        </p:txBody>
      </p:sp>
      <p:sp>
        <p:nvSpPr>
          <p:cNvPr id="7" name="Llamada rectangular redondeada 6"/>
          <p:cNvSpPr/>
          <p:nvPr/>
        </p:nvSpPr>
        <p:spPr>
          <a:xfrm>
            <a:off x="1212112" y="1286540"/>
            <a:ext cx="1254641" cy="102336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err="1">
                <a:solidFill>
                  <a:srgbClr val="002060"/>
                </a:solidFill>
              </a:rPr>
              <a:t>Cellp</a:t>
            </a:r>
            <a:r>
              <a:rPr lang="es-CL" sz="1600" dirty="0">
                <a:solidFill>
                  <a:srgbClr val="002060"/>
                </a:solidFill>
              </a:rPr>
              <a:t> </a:t>
            </a:r>
            <a:r>
              <a:rPr lang="es-CL" sz="1600" dirty="0" err="1">
                <a:solidFill>
                  <a:srgbClr val="002060"/>
                </a:solidFill>
              </a:rPr>
              <a:t>hone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3381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5845" t="13349" r="4356" b="13224"/>
          <a:stretch/>
        </p:blipFill>
        <p:spPr>
          <a:xfrm>
            <a:off x="1222744" y="2137144"/>
            <a:ext cx="1924493" cy="1573619"/>
          </a:xfrm>
          <a:prstGeom prst="rect">
            <a:avLst/>
          </a:prstGeom>
        </p:spPr>
      </p:pic>
      <p:sp>
        <p:nvSpPr>
          <p:cNvPr id="4" name="Llamada rectangular redondeada 3"/>
          <p:cNvSpPr/>
          <p:nvPr/>
        </p:nvSpPr>
        <p:spPr>
          <a:xfrm>
            <a:off x="1307804" y="999460"/>
            <a:ext cx="1360967" cy="988828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800" dirty="0" err="1">
                <a:solidFill>
                  <a:srgbClr val="002060"/>
                </a:solidFill>
              </a:rPr>
              <a:t>Telephone</a:t>
            </a:r>
            <a:endParaRPr lang="es-CL" sz="1800" dirty="0">
              <a:solidFill>
                <a:srgbClr val="00206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770" y="1626782"/>
            <a:ext cx="1905000" cy="2400300"/>
          </a:xfrm>
          <a:prstGeom prst="rect">
            <a:avLst/>
          </a:prstGeom>
        </p:spPr>
      </p:pic>
      <p:sp>
        <p:nvSpPr>
          <p:cNvPr id="6" name="Llamada rectangular redondeada 5"/>
          <p:cNvSpPr/>
          <p:nvPr/>
        </p:nvSpPr>
        <p:spPr>
          <a:xfrm>
            <a:off x="5603358" y="680483"/>
            <a:ext cx="1707412" cy="935665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800" dirty="0">
                <a:solidFill>
                  <a:srgbClr val="002060"/>
                </a:solidFill>
              </a:rPr>
              <a:t>Newspaper </a:t>
            </a:r>
          </a:p>
        </p:txBody>
      </p:sp>
    </p:spTree>
    <p:extLst>
      <p:ext uri="{BB962C8B-B14F-4D97-AF65-F5344CB8AC3E}">
        <p14:creationId xmlns:p14="http://schemas.microsoft.com/office/powerpoint/2010/main" val="3244494854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 Gameboard by Slidesgo">
  <a:themeElements>
    <a:clrScheme name="Simple Light">
      <a:dk1>
        <a:srgbClr val="FFFFFF"/>
      </a:dk1>
      <a:lt1>
        <a:srgbClr val="FFC243"/>
      </a:lt1>
      <a:dk2>
        <a:srgbClr val="000000"/>
      </a:dk2>
      <a:lt2>
        <a:srgbClr val="FFFFFF"/>
      </a:lt2>
      <a:accent1>
        <a:srgbClr val="00BCB3"/>
      </a:accent1>
      <a:accent2>
        <a:srgbClr val="FF5378"/>
      </a:accent2>
      <a:accent3>
        <a:srgbClr val="6C3A83"/>
      </a:accent3>
      <a:accent4>
        <a:srgbClr val="FF3253"/>
      </a:accent4>
      <a:accent5>
        <a:srgbClr val="47CFC8"/>
      </a:accent5>
      <a:accent6>
        <a:srgbClr val="6C3A8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134</Words>
  <Application>Microsoft Office PowerPoint</Application>
  <PresentationFormat>Presentación en pantalla (16:9)</PresentationFormat>
  <Paragraphs>52</Paragraphs>
  <Slides>11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Paytone One</vt:lpstr>
      <vt:lpstr>Assistant</vt:lpstr>
      <vt:lpstr>McLaren</vt:lpstr>
      <vt:lpstr>Archivo</vt:lpstr>
      <vt:lpstr>Arial</vt:lpstr>
      <vt:lpstr>School Gameboard by Slidesgo</vt:lpstr>
      <vt:lpstr>Englih  preschool Week: N° 21 School: Aurora de Chile Teacher: Julia Guerrero</vt:lpstr>
      <vt:lpstr>Presentación de PowerPoint</vt:lpstr>
      <vt:lpstr>Hi! How are you?</vt:lpstr>
      <vt:lpstr>School resources </vt:lpstr>
      <vt:lpstr>Learning path</vt:lpstr>
      <vt:lpstr>Presentación de PowerPoint</vt:lpstr>
      <vt:lpstr>Communication media</vt:lpstr>
      <vt:lpstr>Presentación de PowerPoint</vt:lpstr>
      <vt:lpstr>Presentación de PowerPoint</vt:lpstr>
      <vt:lpstr>TABLET APP</vt:lpstr>
      <vt:lpstr>Awesome Words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Englih  preschool Week: N° 21 School: Aurora de Chile Teacher: Julia Guerrero</dc:title>
  <dc:creator>DaniPC</dc:creator>
  <cp:lastModifiedBy>Aurora de Chile</cp:lastModifiedBy>
  <cp:revision>16</cp:revision>
  <dcterms:modified xsi:type="dcterms:W3CDTF">2020-08-22T00:14:04Z</dcterms:modified>
</cp:coreProperties>
</file>