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4"/>
  </p:notesMasterIdLst>
  <p:sldIdLst>
    <p:sldId id="256" r:id="rId2"/>
    <p:sldId id="283" r:id="rId3"/>
    <p:sldId id="269" r:id="rId4"/>
    <p:sldId id="258" r:id="rId5"/>
    <p:sldId id="271" r:id="rId6"/>
    <p:sldId id="261" r:id="rId7"/>
    <p:sldId id="284" r:id="rId8"/>
    <p:sldId id="285" r:id="rId9"/>
    <p:sldId id="286" r:id="rId10"/>
    <p:sldId id="287" r:id="rId11"/>
    <p:sldId id="288" r:id="rId12"/>
    <p:sldId id="266" r:id="rId13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Fira Sans Extra Condensed Medium" panose="020B0604020202020204" charset="0"/>
      <p:regular r:id="rId19"/>
      <p:bold r:id="rId20"/>
      <p:italic r:id="rId21"/>
      <p:boldItalic r:id="rId22"/>
    </p:embeddedFont>
    <p:embeddedFont>
      <p:font typeface="Nunito" panose="020B0604020202020204" charset="0"/>
      <p:regular r:id="rId23"/>
      <p:bold r:id="rId24"/>
      <p:italic r:id="rId25"/>
      <p:boldItalic r:id="rId26"/>
    </p:embeddedFont>
    <p:embeddedFont>
      <p:font typeface="Nunito Sans" panose="020B0604020202020204" charset="0"/>
      <p:regular r:id="rId27"/>
      <p:bold r:id="rId28"/>
      <p:italic r:id="rId29"/>
      <p:boldItalic r:id="rId30"/>
    </p:embeddedFont>
    <p:embeddedFont>
      <p:font typeface="Quicksand" panose="020B0604020202020204" charset="0"/>
      <p:regular r:id="rId31"/>
      <p:bold r:id="rId32"/>
    </p:embeddedFont>
    <p:embeddedFont>
      <p:font typeface="Quicksand Light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9EDB2EDE-56A2-4146-BF1A-43D0213BEA61}">
          <p14:sldIdLst>
            <p14:sldId id="256"/>
            <p14:sldId id="283"/>
            <p14:sldId id="269"/>
            <p14:sldId id="258"/>
            <p14:sldId id="271"/>
            <p14:sldId id="261"/>
            <p14:sldId id="284"/>
            <p14:sldId id="285"/>
            <p14:sldId id="286"/>
            <p14:sldId id="287"/>
            <p14:sldId id="288"/>
            <p14:sldId id="266"/>
          </p14:sldIdLst>
        </p14:section>
        <p14:section name="Sección sin título" id="{7BE67CA7-806C-4F28-B9E7-303A42FE1F3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3E6E57-3442-4A8C-AA56-0654045E221E}">
  <a:tblStyle styleId="{553E6E57-3442-4A8C-AA56-0654045E22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E494B47-DA46-4815-9743-DAAE1149C59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69949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479fe8c46d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479fe8c46d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6201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6c6532119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6c6532119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01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604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75f465780c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75f465780c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4606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6c6532119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6c6532119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88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479fe8c46d_1_1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479fe8c46d_1_1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0459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-70100" y="571400"/>
            <a:ext cx="4847700" cy="313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6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37100" y="3779388"/>
            <a:ext cx="274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315888" y="-50"/>
            <a:ext cx="28281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709288" y="232575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506031">
            <a:off x="4821041" y="344675"/>
            <a:ext cx="314755" cy="27491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717300" y="3295650"/>
            <a:ext cx="314700" cy="129600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7641468">
            <a:off x="7296411" y="50914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218850" y="754500"/>
            <a:ext cx="905050" cy="101975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280925" y="571388"/>
            <a:ext cx="905050" cy="101975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;p2"/>
          <p:cNvSpPr/>
          <p:nvPr/>
        </p:nvSpPr>
        <p:spPr>
          <a:xfrm>
            <a:off x="8563913" y="4049513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2"/>
          <p:cNvSpPr/>
          <p:nvPr/>
        </p:nvSpPr>
        <p:spPr>
          <a:xfrm>
            <a:off x="8150050" y="432483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20;p2"/>
          <p:cNvSpPr/>
          <p:nvPr/>
        </p:nvSpPr>
        <p:spPr>
          <a:xfrm>
            <a:off x="746588" y="4101025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595700" y="4862138"/>
            <a:ext cx="905050" cy="101975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/>
          <p:nvPr/>
        </p:nvSpPr>
        <p:spPr>
          <a:xfrm rot="-2700000">
            <a:off x="6589690" y="4577104"/>
            <a:ext cx="259354" cy="22652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_1_1">
    <p:bg>
      <p:bgPr>
        <a:solidFill>
          <a:schemeClr val="accent3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>
            <a:spLocks noGrp="1"/>
          </p:cNvSpPr>
          <p:nvPr>
            <p:ph type="ctrTitle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6"/>
          <p:cNvSpPr/>
          <p:nvPr/>
        </p:nvSpPr>
        <p:spPr>
          <a:xfrm>
            <a:off x="-11737" y="461017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Google Shape;79;p6"/>
          <p:cNvSpPr/>
          <p:nvPr/>
        </p:nvSpPr>
        <p:spPr>
          <a:xfrm>
            <a:off x="-425600" y="488549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Google Shape;80;p6"/>
          <p:cNvSpPr/>
          <p:nvPr/>
        </p:nvSpPr>
        <p:spPr>
          <a:xfrm rot="7641468">
            <a:off x="243461" y="418494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6"/>
          <p:cNvSpPr/>
          <p:nvPr/>
        </p:nvSpPr>
        <p:spPr>
          <a:xfrm>
            <a:off x="8942825" y="755363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8324225" y="53999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Google Shape;83;p6"/>
          <p:cNvSpPr/>
          <p:nvPr/>
        </p:nvSpPr>
        <p:spPr>
          <a:xfrm rot="2700000">
            <a:off x="8143376" y="767412"/>
            <a:ext cx="314697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"/>
          <p:cNvSpPr txBox="1">
            <a:spLocks noGrp="1"/>
          </p:cNvSpPr>
          <p:nvPr>
            <p:ph type="title"/>
          </p:nvPr>
        </p:nvSpPr>
        <p:spPr>
          <a:xfrm>
            <a:off x="4328825" y="2384900"/>
            <a:ext cx="4128900" cy="241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8" name="Google Shape;98;p8"/>
          <p:cNvSpPr/>
          <p:nvPr/>
        </p:nvSpPr>
        <p:spPr>
          <a:xfrm>
            <a:off x="8291188" y="82198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Google Shape;99;p8"/>
          <p:cNvSpPr/>
          <p:nvPr/>
        </p:nvSpPr>
        <p:spPr>
          <a:xfrm>
            <a:off x="7877325" y="109731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Google Shape;100;p8"/>
          <p:cNvSpPr/>
          <p:nvPr/>
        </p:nvSpPr>
        <p:spPr>
          <a:xfrm>
            <a:off x="8304088" y="1473300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8"/>
          <p:cNvSpPr/>
          <p:nvPr/>
        </p:nvSpPr>
        <p:spPr>
          <a:xfrm rot="7641468">
            <a:off x="9008036" y="183164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8"/>
          <p:cNvSpPr/>
          <p:nvPr/>
        </p:nvSpPr>
        <p:spPr>
          <a:xfrm>
            <a:off x="-437900" y="112973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Google Shape;103;p8"/>
          <p:cNvSpPr/>
          <p:nvPr/>
        </p:nvSpPr>
        <p:spPr>
          <a:xfrm>
            <a:off x="488388" y="74413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Google Shape;104;p8"/>
          <p:cNvSpPr/>
          <p:nvPr/>
        </p:nvSpPr>
        <p:spPr>
          <a:xfrm>
            <a:off x="4368325" y="479811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Google Shape;105;p8"/>
          <p:cNvSpPr/>
          <p:nvPr/>
        </p:nvSpPr>
        <p:spPr>
          <a:xfrm>
            <a:off x="5996350" y="-5721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Google Shape;106;p8"/>
          <p:cNvSpPr/>
          <p:nvPr/>
        </p:nvSpPr>
        <p:spPr>
          <a:xfrm>
            <a:off x="8402725" y="424956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Google Shape;107;p8"/>
          <p:cNvSpPr/>
          <p:nvPr/>
        </p:nvSpPr>
        <p:spPr>
          <a:xfrm rot="7641468">
            <a:off x="8721861" y="392666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"/>
          <p:cNvSpPr/>
          <p:nvPr/>
        </p:nvSpPr>
        <p:spPr>
          <a:xfrm>
            <a:off x="3880588" y="4384675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"/>
          <p:cNvSpPr/>
          <p:nvPr/>
        </p:nvSpPr>
        <p:spPr>
          <a:xfrm>
            <a:off x="5625338" y="232575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"/>
          <p:cNvSpPr/>
          <p:nvPr/>
        </p:nvSpPr>
        <p:spPr>
          <a:xfrm rot="7641468">
            <a:off x="1146861" y="118826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8"/>
          <p:cNvSpPr/>
          <p:nvPr/>
        </p:nvSpPr>
        <p:spPr>
          <a:xfrm rot="7641468">
            <a:off x="7950686" y="35279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"/>
          <p:cNvSpPr/>
          <p:nvPr/>
        </p:nvSpPr>
        <p:spPr>
          <a:xfrm>
            <a:off x="8402713" y="4603500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/>
          <p:nvPr/>
        </p:nvSpPr>
        <p:spPr>
          <a:xfrm>
            <a:off x="6106625" y="175241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Google Shape;134;p11"/>
          <p:cNvSpPr/>
          <p:nvPr/>
        </p:nvSpPr>
        <p:spPr>
          <a:xfrm>
            <a:off x="-268650" y="1277400"/>
            <a:ext cx="9681300" cy="968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"/>
          <p:cNvSpPr/>
          <p:nvPr/>
        </p:nvSpPr>
        <p:spPr>
          <a:xfrm>
            <a:off x="8492263" y="61443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1"/>
          <p:cNvSpPr/>
          <p:nvPr/>
        </p:nvSpPr>
        <p:spPr>
          <a:xfrm>
            <a:off x="8078400" y="88976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1"/>
          <p:cNvSpPr/>
          <p:nvPr/>
        </p:nvSpPr>
        <p:spPr>
          <a:xfrm>
            <a:off x="7733313" y="1226925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"/>
          <p:cNvSpPr/>
          <p:nvPr/>
        </p:nvSpPr>
        <p:spPr>
          <a:xfrm rot="7641468">
            <a:off x="8548374" y="225011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"/>
          <p:cNvSpPr/>
          <p:nvPr/>
        </p:nvSpPr>
        <p:spPr>
          <a:xfrm>
            <a:off x="-483300" y="185618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Google Shape;140;p11"/>
          <p:cNvSpPr/>
          <p:nvPr/>
        </p:nvSpPr>
        <p:spPr>
          <a:xfrm>
            <a:off x="-166725" y="480875"/>
            <a:ext cx="1199275" cy="126675"/>
          </a:xfrm>
          <a:custGeom>
            <a:avLst/>
            <a:gdLst/>
            <a:ahLst/>
            <a:cxnLst/>
            <a:rect l="l" t="t" r="r" b="b"/>
            <a:pathLst>
              <a:path w="47971" h="5067" extrusionOk="0">
                <a:moveTo>
                  <a:pt x="0" y="5067"/>
                </a:moveTo>
                <a:lnTo>
                  <a:pt x="5743" y="0"/>
                </a:lnTo>
                <a:lnTo>
                  <a:pt x="10810" y="5067"/>
                </a:lnTo>
                <a:lnTo>
                  <a:pt x="17228" y="338"/>
                </a:lnTo>
                <a:lnTo>
                  <a:pt x="22634" y="5067"/>
                </a:lnTo>
                <a:lnTo>
                  <a:pt x="28981" y="223"/>
                </a:lnTo>
                <a:lnTo>
                  <a:pt x="35133" y="5067"/>
                </a:lnTo>
                <a:lnTo>
                  <a:pt x="41890" y="338"/>
                </a:lnTo>
                <a:lnTo>
                  <a:pt x="47971" y="4729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Google Shape;141;p11"/>
          <p:cNvSpPr/>
          <p:nvPr/>
        </p:nvSpPr>
        <p:spPr>
          <a:xfrm>
            <a:off x="358675" y="247350"/>
            <a:ext cx="1199275" cy="126675"/>
          </a:xfrm>
          <a:custGeom>
            <a:avLst/>
            <a:gdLst/>
            <a:ahLst/>
            <a:cxnLst/>
            <a:rect l="l" t="t" r="r" b="b"/>
            <a:pathLst>
              <a:path w="47971" h="5067" extrusionOk="0">
                <a:moveTo>
                  <a:pt x="0" y="5067"/>
                </a:moveTo>
                <a:lnTo>
                  <a:pt x="5743" y="0"/>
                </a:lnTo>
                <a:lnTo>
                  <a:pt x="10810" y="5067"/>
                </a:lnTo>
                <a:lnTo>
                  <a:pt x="17228" y="338"/>
                </a:lnTo>
                <a:lnTo>
                  <a:pt x="22634" y="5067"/>
                </a:lnTo>
                <a:lnTo>
                  <a:pt x="28981" y="223"/>
                </a:lnTo>
                <a:lnTo>
                  <a:pt x="35133" y="5067"/>
                </a:lnTo>
                <a:lnTo>
                  <a:pt x="41890" y="338"/>
                </a:lnTo>
                <a:lnTo>
                  <a:pt x="47971" y="4729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Google Shape;142;p11"/>
          <p:cNvSpPr/>
          <p:nvPr/>
        </p:nvSpPr>
        <p:spPr>
          <a:xfrm>
            <a:off x="488313" y="714400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1"/>
          <p:cNvSpPr/>
          <p:nvPr/>
        </p:nvSpPr>
        <p:spPr>
          <a:xfrm rot="7641468">
            <a:off x="7757349" y="25496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1"/>
          <p:cNvSpPr/>
          <p:nvPr/>
        </p:nvSpPr>
        <p:spPr>
          <a:xfrm rot="7641468">
            <a:off x="512349" y="239539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"/>
          <p:cNvSpPr/>
          <p:nvPr/>
        </p:nvSpPr>
        <p:spPr>
          <a:xfrm rot="-1783010">
            <a:off x="1679872" y="890592"/>
            <a:ext cx="259322" cy="226500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hasCustomPrompt="1"/>
          </p:nvPr>
        </p:nvSpPr>
        <p:spPr>
          <a:xfrm>
            <a:off x="4465675" y="2875500"/>
            <a:ext cx="3829200" cy="8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9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subTitle" idx="1"/>
          </p:nvPr>
        </p:nvSpPr>
        <p:spPr>
          <a:xfrm>
            <a:off x="4465675" y="3770925"/>
            <a:ext cx="3009900" cy="6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1"/>
          <p:cNvSpPr txBox="1">
            <a:spLocks noGrp="1"/>
          </p:cNvSpPr>
          <p:nvPr>
            <p:ph type="ctrTitle" idx="2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"/>
          <p:cNvSpPr txBox="1">
            <a:spLocks noGrp="1"/>
          </p:cNvSpPr>
          <p:nvPr>
            <p:ph type="ctrTitle"/>
          </p:nvPr>
        </p:nvSpPr>
        <p:spPr>
          <a:xfrm>
            <a:off x="-72500" y="3711483"/>
            <a:ext cx="2842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2"/>
          <p:cNvSpPr txBox="1">
            <a:spLocks noGrp="1"/>
          </p:cNvSpPr>
          <p:nvPr>
            <p:ph type="subTitle" idx="1"/>
          </p:nvPr>
        </p:nvSpPr>
        <p:spPr>
          <a:xfrm>
            <a:off x="420501" y="4104875"/>
            <a:ext cx="2349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2"/>
          <p:cNvSpPr txBox="1">
            <a:spLocks noGrp="1"/>
          </p:cNvSpPr>
          <p:nvPr>
            <p:ph type="title" idx="2" hasCustomPrompt="1"/>
          </p:nvPr>
        </p:nvSpPr>
        <p:spPr>
          <a:xfrm>
            <a:off x="2073482" y="1937635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12"/>
          <p:cNvSpPr txBox="1">
            <a:spLocks noGrp="1"/>
          </p:cNvSpPr>
          <p:nvPr>
            <p:ph type="subTitle" idx="3"/>
          </p:nvPr>
        </p:nvSpPr>
        <p:spPr>
          <a:xfrm>
            <a:off x="6366724" y="4104875"/>
            <a:ext cx="2438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2"/>
          <p:cNvSpPr txBox="1">
            <a:spLocks noGrp="1"/>
          </p:cNvSpPr>
          <p:nvPr>
            <p:ph type="title" idx="4" hasCustomPrompt="1"/>
          </p:nvPr>
        </p:nvSpPr>
        <p:spPr>
          <a:xfrm>
            <a:off x="5368766" y="193761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12"/>
          <p:cNvSpPr txBox="1">
            <a:spLocks noGrp="1"/>
          </p:cNvSpPr>
          <p:nvPr>
            <p:ph type="subTitle" idx="5"/>
          </p:nvPr>
        </p:nvSpPr>
        <p:spPr>
          <a:xfrm>
            <a:off x="3381450" y="4104875"/>
            <a:ext cx="23811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2"/>
          <p:cNvSpPr txBox="1">
            <a:spLocks noGrp="1"/>
          </p:cNvSpPr>
          <p:nvPr>
            <p:ph type="title" idx="6" hasCustomPrompt="1"/>
          </p:nvPr>
        </p:nvSpPr>
        <p:spPr>
          <a:xfrm>
            <a:off x="3695100" y="167197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7" name="Google Shape;157;p12"/>
          <p:cNvSpPr txBox="1">
            <a:spLocks noGrp="1"/>
          </p:cNvSpPr>
          <p:nvPr>
            <p:ph type="ctrTitle" idx="7"/>
          </p:nvPr>
        </p:nvSpPr>
        <p:spPr>
          <a:xfrm>
            <a:off x="3040950" y="3711483"/>
            <a:ext cx="306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4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2"/>
          <p:cNvSpPr txBox="1">
            <a:spLocks noGrp="1"/>
          </p:cNvSpPr>
          <p:nvPr>
            <p:ph type="ctrTitle" idx="8"/>
          </p:nvPr>
        </p:nvSpPr>
        <p:spPr>
          <a:xfrm>
            <a:off x="6366725" y="3711483"/>
            <a:ext cx="1708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4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2"/>
          <p:cNvSpPr txBox="1">
            <a:spLocks noGrp="1"/>
          </p:cNvSpPr>
          <p:nvPr>
            <p:ph type="ctrTitle" idx="9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12"/>
          <p:cNvSpPr/>
          <p:nvPr/>
        </p:nvSpPr>
        <p:spPr>
          <a:xfrm>
            <a:off x="231675" y="1961738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2"/>
          <p:cNvSpPr/>
          <p:nvPr/>
        </p:nvSpPr>
        <p:spPr>
          <a:xfrm rot="7641468">
            <a:off x="8039086" y="119599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2"/>
          <p:cNvSpPr/>
          <p:nvPr/>
        </p:nvSpPr>
        <p:spPr>
          <a:xfrm>
            <a:off x="8460138" y="1481013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2"/>
          <p:cNvSpPr/>
          <p:nvPr/>
        </p:nvSpPr>
        <p:spPr>
          <a:xfrm>
            <a:off x="8046275" y="175633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2"/>
          <p:cNvSpPr/>
          <p:nvPr/>
        </p:nvSpPr>
        <p:spPr>
          <a:xfrm>
            <a:off x="28163" y="2342013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Google Shape;165;p12"/>
          <p:cNvSpPr/>
          <p:nvPr/>
        </p:nvSpPr>
        <p:spPr>
          <a:xfrm>
            <a:off x="-385700" y="261733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2"/>
          <p:cNvSpPr/>
          <p:nvPr/>
        </p:nvSpPr>
        <p:spPr>
          <a:xfrm>
            <a:off x="339488" y="45058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2"/>
          <p:cNvSpPr/>
          <p:nvPr/>
        </p:nvSpPr>
        <p:spPr>
          <a:xfrm rot="7641468">
            <a:off x="889186" y="75921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CAPTION_ONLY_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22"/>
          <p:cNvGrpSpPr/>
          <p:nvPr/>
        </p:nvGrpSpPr>
        <p:grpSpPr>
          <a:xfrm>
            <a:off x="4003600" y="3672475"/>
            <a:ext cx="5340425" cy="2706300"/>
            <a:chOff x="4003600" y="3672475"/>
            <a:chExt cx="5340425" cy="2706300"/>
          </a:xfrm>
        </p:grpSpPr>
        <p:sp>
          <p:nvSpPr>
            <p:cNvPr id="325" name="Google Shape;325;p22"/>
            <p:cNvSpPr/>
            <p:nvPr/>
          </p:nvSpPr>
          <p:spPr>
            <a:xfrm>
              <a:off x="4003600" y="3672475"/>
              <a:ext cx="2706300" cy="270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2"/>
            <p:cNvSpPr/>
            <p:nvPr/>
          </p:nvSpPr>
          <p:spPr>
            <a:xfrm>
              <a:off x="5229225" y="3672475"/>
              <a:ext cx="4114800" cy="1652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" name="Google Shape;327;p22"/>
          <p:cNvSpPr/>
          <p:nvPr/>
        </p:nvSpPr>
        <p:spPr>
          <a:xfrm>
            <a:off x="8823063" y="312598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" name="Google Shape;328;p22"/>
          <p:cNvSpPr/>
          <p:nvPr/>
        </p:nvSpPr>
        <p:spPr>
          <a:xfrm>
            <a:off x="8415675" y="288101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9" name="Google Shape;329;p22"/>
          <p:cNvSpPr/>
          <p:nvPr/>
        </p:nvSpPr>
        <p:spPr>
          <a:xfrm>
            <a:off x="8375438" y="2378300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2"/>
          <p:cNvSpPr/>
          <p:nvPr/>
        </p:nvSpPr>
        <p:spPr>
          <a:xfrm rot="7641468">
            <a:off x="1094961" y="348291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2"/>
          <p:cNvSpPr/>
          <p:nvPr/>
        </p:nvSpPr>
        <p:spPr>
          <a:xfrm>
            <a:off x="112188" y="4040538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2" name="Google Shape;332;p22"/>
          <p:cNvSpPr/>
          <p:nvPr/>
        </p:nvSpPr>
        <p:spPr>
          <a:xfrm>
            <a:off x="-295200" y="3795560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3" name="Google Shape;333;p22"/>
          <p:cNvSpPr/>
          <p:nvPr/>
        </p:nvSpPr>
        <p:spPr>
          <a:xfrm>
            <a:off x="236650" y="727635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Google Shape;334;p22"/>
          <p:cNvSpPr/>
          <p:nvPr/>
        </p:nvSpPr>
        <p:spPr>
          <a:xfrm rot="7641468">
            <a:off x="634436" y="37606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2"/>
          <p:cNvSpPr/>
          <p:nvPr/>
        </p:nvSpPr>
        <p:spPr>
          <a:xfrm>
            <a:off x="1070913" y="970800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 flipH="1">
            <a:off x="4901575" y="4066500"/>
            <a:ext cx="3102300" cy="4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bg>
      <p:bgPr>
        <a:solidFill>
          <a:schemeClr val="accent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8_1">
    <p:bg>
      <p:bgPr>
        <a:solidFill>
          <a:schemeClr val="accent2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5" r:id="rId4"/>
    <p:sldLayoutId id="2147483657" r:id="rId5"/>
    <p:sldLayoutId id="2147483658" r:id="rId6"/>
    <p:sldLayoutId id="2147483668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vFRHku2nQ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/>
          <p:cNvSpPr txBox="1">
            <a:spLocks noGrp="1"/>
          </p:cNvSpPr>
          <p:nvPr>
            <p:ph type="ctrTitle"/>
          </p:nvPr>
        </p:nvSpPr>
        <p:spPr>
          <a:xfrm>
            <a:off x="392121" y="591949"/>
            <a:ext cx="4847700" cy="313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>
                <a:solidFill>
                  <a:srgbClr val="0070C0"/>
                </a:solidFill>
              </a:rPr>
              <a:t>English </a:t>
            </a:r>
            <a:r>
              <a:rPr lang="es-CL" sz="2400" dirty="0" err="1">
                <a:solidFill>
                  <a:srgbClr val="0070C0"/>
                </a:solidFill>
              </a:rPr>
              <a:t>preschool</a:t>
            </a:r>
            <a:br>
              <a:rPr lang="es-CL" sz="2400" dirty="0">
                <a:solidFill>
                  <a:srgbClr val="0070C0"/>
                </a:solidFill>
              </a:rPr>
            </a:br>
            <a:r>
              <a:rPr lang="es-CL" sz="2400" dirty="0" err="1">
                <a:solidFill>
                  <a:srgbClr val="0070C0"/>
                </a:solidFill>
              </a:rPr>
              <a:t>Week</a:t>
            </a:r>
            <a:r>
              <a:rPr lang="es-CL" sz="2400" dirty="0">
                <a:solidFill>
                  <a:srgbClr val="0070C0"/>
                </a:solidFill>
              </a:rPr>
              <a:t>: N° 20</a:t>
            </a:r>
            <a:br>
              <a:rPr lang="es-CL" sz="2400" dirty="0">
                <a:solidFill>
                  <a:srgbClr val="0070C0"/>
                </a:solidFill>
              </a:rPr>
            </a:br>
            <a:r>
              <a:rPr lang="es-CL" sz="2400" dirty="0" err="1">
                <a:solidFill>
                  <a:srgbClr val="0070C0"/>
                </a:solidFill>
              </a:rPr>
              <a:t>School</a:t>
            </a:r>
            <a:r>
              <a:rPr lang="es-CL" sz="2400" dirty="0">
                <a:solidFill>
                  <a:srgbClr val="0070C0"/>
                </a:solidFill>
              </a:rPr>
              <a:t>: Aurora de Chile</a:t>
            </a:r>
            <a:br>
              <a:rPr lang="es-CL" sz="2400" dirty="0">
                <a:solidFill>
                  <a:srgbClr val="0070C0"/>
                </a:solidFill>
              </a:rPr>
            </a:br>
            <a:r>
              <a:rPr lang="es-CL" sz="2400" dirty="0" err="1">
                <a:solidFill>
                  <a:srgbClr val="0070C0"/>
                </a:solidFill>
              </a:rPr>
              <a:t>Teacher</a:t>
            </a:r>
            <a:r>
              <a:rPr lang="es-CL" sz="2400" dirty="0">
                <a:solidFill>
                  <a:srgbClr val="0070C0"/>
                </a:solidFill>
              </a:rPr>
              <a:t>: Julia  Guerrero D. </a:t>
            </a:r>
            <a:br>
              <a:rPr lang="es-CL" sz="2400" dirty="0">
                <a:solidFill>
                  <a:srgbClr val="0070C0"/>
                </a:solidFill>
              </a:rPr>
            </a:br>
            <a:br>
              <a:rPr lang="es-CL" sz="2400" dirty="0">
                <a:solidFill>
                  <a:srgbClr val="0070C0"/>
                </a:solidFill>
              </a:rPr>
            </a:br>
            <a:br>
              <a:rPr lang="es-CL" sz="2400" dirty="0"/>
            </a:br>
            <a:r>
              <a:rPr lang="es-CL" sz="1800" dirty="0">
                <a:solidFill>
                  <a:schemeClr val="tx1"/>
                </a:solidFill>
              </a:rPr>
              <a:t>Mail: julia.guerrerod@colegio-auroradechile.cl </a:t>
            </a: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381" name="Google Shape;381;p32"/>
          <p:cNvPicPr preferRelativeResize="0"/>
          <p:nvPr/>
        </p:nvPicPr>
        <p:blipFill rotWithShape="1">
          <a:blip r:embed="rId3">
            <a:alphaModFix/>
          </a:blip>
          <a:srcRect t="10766" b="22566"/>
          <a:stretch/>
        </p:blipFill>
        <p:spPr>
          <a:xfrm>
            <a:off x="5077700" y="786400"/>
            <a:ext cx="3570600" cy="3570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5905" y="290988"/>
            <a:ext cx="6768900" cy="479574"/>
          </a:xfrm>
        </p:spPr>
        <p:txBody>
          <a:bodyPr/>
          <a:lstStyle/>
          <a:p>
            <a:r>
              <a:rPr lang="es-CL" sz="2000" dirty="0" err="1"/>
              <a:t>Let’s</a:t>
            </a:r>
            <a:r>
              <a:rPr lang="es-CL" sz="2000" dirty="0"/>
              <a:t> </a:t>
            </a:r>
            <a:r>
              <a:rPr lang="es-CL" sz="2000" dirty="0" err="1"/>
              <a:t>remember</a:t>
            </a:r>
            <a:r>
              <a:rPr lang="es-CL" sz="2000" dirty="0"/>
              <a:t> </a:t>
            </a:r>
            <a:r>
              <a:rPr lang="es-CL" sz="2000" dirty="0" err="1"/>
              <a:t>the</a:t>
            </a:r>
            <a:r>
              <a:rPr lang="es-CL" sz="2000" dirty="0"/>
              <a:t> </a:t>
            </a:r>
            <a:r>
              <a:rPr lang="es-CL" sz="2000" dirty="0" err="1"/>
              <a:t>means</a:t>
            </a:r>
            <a:r>
              <a:rPr lang="es-CL" sz="2000" dirty="0"/>
              <a:t> of </a:t>
            </a:r>
            <a:r>
              <a:rPr lang="es-CL" sz="2000" dirty="0" err="1"/>
              <a:t>transport</a:t>
            </a:r>
            <a:r>
              <a:rPr lang="es-CL" sz="2000" dirty="0"/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8352" t="9231" r="11144" b="9846"/>
          <a:stretch/>
        </p:blipFill>
        <p:spPr>
          <a:xfrm>
            <a:off x="3117321" y="1027416"/>
            <a:ext cx="5994559" cy="3390472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349321" y="1212351"/>
            <a:ext cx="2681555" cy="246579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800" dirty="0">
                <a:solidFill>
                  <a:srgbClr val="0070C0"/>
                </a:solidFill>
              </a:rPr>
              <a:t>Bus, </a:t>
            </a:r>
            <a:r>
              <a:rPr lang="es-CL" sz="1800" dirty="0" err="1">
                <a:solidFill>
                  <a:srgbClr val="0070C0"/>
                </a:solidFill>
              </a:rPr>
              <a:t>airplane</a:t>
            </a:r>
            <a:r>
              <a:rPr lang="es-CL" sz="1800" dirty="0">
                <a:solidFill>
                  <a:srgbClr val="0070C0"/>
                </a:solidFill>
              </a:rPr>
              <a:t>, taxi </a:t>
            </a:r>
          </a:p>
          <a:p>
            <a:pPr algn="ctr"/>
            <a:r>
              <a:rPr lang="es-CL" sz="1800" dirty="0" err="1">
                <a:solidFill>
                  <a:srgbClr val="0070C0"/>
                </a:solidFill>
              </a:rPr>
              <a:t>bike</a:t>
            </a:r>
            <a:r>
              <a:rPr lang="es-CL" sz="1800" dirty="0">
                <a:solidFill>
                  <a:srgbClr val="0070C0"/>
                </a:solidFill>
              </a:rPr>
              <a:t>, car, </a:t>
            </a:r>
            <a:r>
              <a:rPr lang="es-CL" sz="1800" dirty="0" err="1">
                <a:solidFill>
                  <a:srgbClr val="0070C0"/>
                </a:solidFill>
              </a:rPr>
              <a:t>boat</a:t>
            </a:r>
            <a:endParaRPr lang="es-CL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Título 3"/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r>
              <a:rPr lang="es-CL" dirty="0" err="1"/>
              <a:t>Now</a:t>
            </a:r>
            <a:r>
              <a:rPr lang="es-CL" dirty="0"/>
              <a:t> </a:t>
            </a:r>
            <a:r>
              <a:rPr lang="es-CL" dirty="0" err="1"/>
              <a:t>let’s</a:t>
            </a:r>
            <a:r>
              <a:rPr lang="es-CL" dirty="0"/>
              <a:t> </a:t>
            </a:r>
            <a:r>
              <a:rPr lang="es-CL" dirty="0" err="1"/>
              <a:t>work</a:t>
            </a:r>
            <a:r>
              <a:rPr lang="es-CL" dirty="0"/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575" y="1670575"/>
            <a:ext cx="53340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82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2"/>
          <p:cNvSpPr txBox="1">
            <a:spLocks noGrp="1"/>
          </p:cNvSpPr>
          <p:nvPr>
            <p:ph type="subTitle" idx="1"/>
          </p:nvPr>
        </p:nvSpPr>
        <p:spPr>
          <a:xfrm flipH="1">
            <a:off x="4901575" y="4066499"/>
            <a:ext cx="3533508" cy="7315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err="1">
                <a:solidFill>
                  <a:srgbClr val="002060"/>
                </a:solidFill>
              </a:rPr>
              <a:t>Take</a:t>
            </a:r>
            <a:r>
              <a:rPr lang="es-CL" dirty="0">
                <a:solidFill>
                  <a:srgbClr val="002060"/>
                </a:solidFill>
              </a:rPr>
              <a:t> </a:t>
            </a:r>
            <a:r>
              <a:rPr lang="es-CL" dirty="0" err="1">
                <a:solidFill>
                  <a:srgbClr val="002060"/>
                </a:solidFill>
              </a:rPr>
              <a:t>care</a:t>
            </a:r>
            <a:r>
              <a:rPr lang="es-CL" dirty="0">
                <a:solidFill>
                  <a:srgbClr val="002060"/>
                </a:solidFill>
              </a:rPr>
              <a:t> of </a:t>
            </a:r>
            <a:r>
              <a:rPr lang="es-CL" dirty="0" err="1">
                <a:solidFill>
                  <a:srgbClr val="002060"/>
                </a:solidFill>
              </a:rPr>
              <a:t>yourself</a:t>
            </a:r>
            <a:r>
              <a:rPr lang="es-CL" dirty="0">
                <a:solidFill>
                  <a:srgbClr val="002060"/>
                </a:solidFill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err="1">
                <a:solidFill>
                  <a:srgbClr val="002060"/>
                </a:solidFill>
              </a:rPr>
              <a:t>Bye</a:t>
            </a:r>
            <a:r>
              <a:rPr lang="es-CL" dirty="0">
                <a:solidFill>
                  <a:srgbClr val="002060"/>
                </a:solidFill>
              </a:rPr>
              <a:t> </a:t>
            </a:r>
            <a:r>
              <a:rPr lang="es-CL" dirty="0" err="1">
                <a:solidFill>
                  <a:srgbClr val="002060"/>
                </a:solidFill>
              </a:rPr>
              <a:t>bye</a:t>
            </a:r>
            <a:r>
              <a:rPr lang="es-CL" dirty="0">
                <a:solidFill>
                  <a:srgbClr val="002060"/>
                </a:solidFill>
              </a:rPr>
              <a:t> </a:t>
            </a:r>
            <a:endParaRPr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54" y="148380"/>
            <a:ext cx="8620491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5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5"/>
          <p:cNvSpPr txBox="1">
            <a:spLocks noGrp="1"/>
          </p:cNvSpPr>
          <p:nvPr>
            <p:ph type="ctrTitle" idx="2"/>
          </p:nvPr>
        </p:nvSpPr>
        <p:spPr>
          <a:xfrm>
            <a:off x="842481" y="280714"/>
            <a:ext cx="7756989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rgbClr val="002060"/>
                </a:solidFill>
              </a:rPr>
              <a:t>Queridos niños espero que se encuentren muy bien </a:t>
            </a:r>
            <a:endParaRPr sz="2800" dirty="0">
              <a:solidFill>
                <a:srgbClr val="002060"/>
              </a:solidFill>
            </a:endParaRPr>
          </a:p>
        </p:txBody>
      </p:sp>
      <p:sp>
        <p:nvSpPr>
          <p:cNvPr id="572" name="Google Shape;572;p45"/>
          <p:cNvSpPr txBox="1">
            <a:spLocks noGrp="1"/>
          </p:cNvSpPr>
          <p:nvPr>
            <p:ph type="title"/>
          </p:nvPr>
        </p:nvSpPr>
        <p:spPr>
          <a:xfrm>
            <a:off x="4465675" y="2875500"/>
            <a:ext cx="3829200" cy="8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>
                <a:solidFill>
                  <a:schemeClr val="tx1"/>
                </a:solidFill>
                <a:latin typeface="Nunito" panose="020B0604020202020204" charset="0"/>
              </a:rPr>
              <a:t>Los invito a observar el link de apoyo a nuestra clase. </a:t>
            </a:r>
            <a:endParaRPr sz="2400" dirty="0">
              <a:solidFill>
                <a:schemeClr val="tx1"/>
              </a:solidFill>
              <a:latin typeface="Nunito" panose="020B0604020202020204" charset="0"/>
            </a:endParaRPr>
          </a:p>
        </p:txBody>
      </p:sp>
      <p:sp>
        <p:nvSpPr>
          <p:cNvPr id="573" name="Google Shape;573;p45"/>
          <p:cNvSpPr txBox="1">
            <a:spLocks noGrp="1"/>
          </p:cNvSpPr>
          <p:nvPr>
            <p:ph type="subTitle" idx="1"/>
          </p:nvPr>
        </p:nvSpPr>
        <p:spPr>
          <a:xfrm>
            <a:off x="3945276" y="3770925"/>
            <a:ext cx="4952144" cy="6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CL" dirty="0">
                <a:hlinkClick r:id="rId3"/>
              </a:rPr>
              <a:t>https://www.youtube.com/watch?v=1vFRHku2nQw</a:t>
            </a:r>
            <a:endParaRPr dirty="0"/>
          </a:p>
        </p:txBody>
      </p:sp>
      <p:sp>
        <p:nvSpPr>
          <p:cNvPr id="574" name="Google Shape;574;p45"/>
          <p:cNvSpPr/>
          <p:nvPr/>
        </p:nvSpPr>
        <p:spPr>
          <a:xfrm>
            <a:off x="1114425" y="1256325"/>
            <a:ext cx="3181200" cy="3181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5" name="Google Shape;575;p45"/>
          <p:cNvPicPr preferRelativeResize="0"/>
          <p:nvPr/>
        </p:nvPicPr>
        <p:blipFill rotWithShape="1">
          <a:blip r:embed="rId4">
            <a:alphaModFix/>
          </a:blip>
          <a:srcRect t="931" r="1960" b="1029"/>
          <a:stretch/>
        </p:blipFill>
        <p:spPr>
          <a:xfrm>
            <a:off x="1114425" y="1256325"/>
            <a:ext cx="3181200" cy="3181200"/>
          </a:xfrm>
          <a:prstGeom prst="pie">
            <a:avLst>
              <a:gd name="adj1" fmla="val 20916758"/>
              <a:gd name="adj2" fmla="val 19348878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4"/>
          <p:cNvSpPr txBox="1">
            <a:spLocks noGrp="1"/>
          </p:cNvSpPr>
          <p:nvPr>
            <p:ph type="ctrTitle" idx="9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err="1">
                <a:solidFill>
                  <a:srgbClr val="002060"/>
                </a:solidFill>
              </a:rPr>
              <a:t>Our</a:t>
            </a:r>
            <a:r>
              <a:rPr lang="es-CL" dirty="0">
                <a:solidFill>
                  <a:srgbClr val="002060"/>
                </a:solidFill>
              </a:rPr>
              <a:t> </a:t>
            </a:r>
            <a:r>
              <a:rPr lang="es-CL" dirty="0" err="1">
                <a:solidFill>
                  <a:srgbClr val="002060"/>
                </a:solidFill>
              </a:rPr>
              <a:t>resources</a:t>
            </a:r>
            <a:r>
              <a:rPr lang="es-CL" dirty="0">
                <a:solidFill>
                  <a:srgbClr val="002060"/>
                </a:solidFill>
              </a:rPr>
              <a:t>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404" name="Google Shape;404;p34"/>
          <p:cNvSpPr txBox="1">
            <a:spLocks noGrp="1"/>
          </p:cNvSpPr>
          <p:nvPr>
            <p:ph type="ctrTitle" idx="8"/>
          </p:nvPr>
        </p:nvSpPr>
        <p:spPr>
          <a:xfrm>
            <a:off x="5157627" y="3359649"/>
            <a:ext cx="2506894" cy="8268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err="1">
                <a:solidFill>
                  <a:srgbClr val="002060"/>
                </a:solidFill>
              </a:rPr>
              <a:t>Colored</a:t>
            </a:r>
            <a:r>
              <a:rPr lang="es-CL" dirty="0">
                <a:solidFill>
                  <a:srgbClr val="002060"/>
                </a:solidFill>
              </a:rPr>
              <a:t> </a:t>
            </a:r>
            <a:r>
              <a:rPr lang="es-CL" dirty="0" err="1">
                <a:solidFill>
                  <a:srgbClr val="002060"/>
                </a:solidFill>
              </a:rPr>
              <a:t>pencils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5059" y="3359649"/>
            <a:ext cx="2842200" cy="826893"/>
          </a:xfrm>
        </p:spPr>
        <p:txBody>
          <a:bodyPr/>
          <a:lstStyle/>
          <a:p>
            <a:pPr algn="l"/>
            <a:r>
              <a:rPr lang="es-CL" sz="2000" dirty="0" err="1">
                <a:solidFill>
                  <a:srgbClr val="002060"/>
                </a:solidFill>
              </a:rPr>
              <a:t>Some</a:t>
            </a:r>
            <a:r>
              <a:rPr lang="es-CL" sz="2000" dirty="0">
                <a:solidFill>
                  <a:srgbClr val="002060"/>
                </a:solidFill>
              </a:rPr>
              <a:t>  </a:t>
            </a:r>
            <a:r>
              <a:rPr lang="es-CL" sz="2000" dirty="0" err="1">
                <a:solidFill>
                  <a:srgbClr val="002060"/>
                </a:solidFill>
              </a:rPr>
              <a:t>electronic</a:t>
            </a:r>
            <a:r>
              <a:rPr lang="es-CL" sz="2000" dirty="0">
                <a:solidFill>
                  <a:srgbClr val="002060"/>
                </a:solidFill>
              </a:rPr>
              <a:t> </a:t>
            </a:r>
            <a:r>
              <a:rPr lang="es-CL" sz="2000" dirty="0" err="1">
                <a:solidFill>
                  <a:srgbClr val="002060"/>
                </a:solidFill>
              </a:rPr>
              <a:t>device</a:t>
            </a:r>
            <a:r>
              <a:rPr lang="es-CL" sz="20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627" y="1226914"/>
            <a:ext cx="2633655" cy="17487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074" y="1047963"/>
            <a:ext cx="2259130" cy="21062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7"/>
          <p:cNvSpPr txBox="1">
            <a:spLocks noGrp="1"/>
          </p:cNvSpPr>
          <p:nvPr>
            <p:ph type="title"/>
          </p:nvPr>
        </p:nvSpPr>
        <p:spPr>
          <a:xfrm>
            <a:off x="4380196" y="1336936"/>
            <a:ext cx="4128900" cy="241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 err="1">
                <a:solidFill>
                  <a:srgbClr val="0070C0"/>
                </a:solidFill>
              </a:rPr>
              <a:t>Objective</a:t>
            </a:r>
            <a:r>
              <a:rPr lang="es-CL" sz="2400" dirty="0">
                <a:solidFill>
                  <a:srgbClr val="0070C0"/>
                </a:solidFill>
              </a:rPr>
              <a:t>: </a:t>
            </a:r>
            <a:br>
              <a:rPr lang="es-CL" sz="2400" dirty="0">
                <a:solidFill>
                  <a:srgbClr val="0070C0"/>
                </a:solidFill>
              </a:rPr>
            </a:br>
            <a:r>
              <a:rPr lang="es-CL" sz="2000" dirty="0">
                <a:solidFill>
                  <a:srgbClr val="0070C0"/>
                </a:solidFill>
              </a:rPr>
              <a:t>Aplicar conocimientos relacionado al vocabulario de colores, números, útiles escolares y medios de transporte.</a:t>
            </a:r>
            <a:endParaRPr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2" name="Google Shape;422;p37"/>
          <p:cNvCxnSpPr/>
          <p:nvPr/>
        </p:nvCxnSpPr>
        <p:spPr>
          <a:xfrm rot="10800000">
            <a:off x="4572079" y="1376475"/>
            <a:ext cx="0" cy="3000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3" name="Google Shape;423;p37"/>
          <p:cNvCxnSpPr/>
          <p:nvPr/>
        </p:nvCxnSpPr>
        <p:spPr>
          <a:xfrm>
            <a:off x="2464729" y="2876550"/>
            <a:ext cx="4388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4" name="Google Shape;424;p37"/>
          <p:cNvSpPr/>
          <p:nvPr/>
        </p:nvSpPr>
        <p:spPr>
          <a:xfrm>
            <a:off x="6057049" y="2391999"/>
            <a:ext cx="1899300" cy="96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7"/>
          <p:cNvSpPr txBox="1">
            <a:spLocks noGrp="1"/>
          </p:cNvSpPr>
          <p:nvPr>
            <p:ph type="ctrTitle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/>
                </a:solidFill>
              </a:rPr>
              <a:t>Our learning path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426" name="Google Shape;426;p37"/>
          <p:cNvSpPr/>
          <p:nvPr/>
        </p:nvSpPr>
        <p:spPr>
          <a:xfrm>
            <a:off x="3709180" y="2013730"/>
            <a:ext cx="1725600" cy="172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7"/>
          <p:cNvSpPr txBox="1">
            <a:spLocks noGrp="1"/>
          </p:cNvSpPr>
          <p:nvPr>
            <p:ph type="subTitle" idx="4294967295"/>
          </p:nvPr>
        </p:nvSpPr>
        <p:spPr>
          <a:xfrm>
            <a:off x="6215002" y="2392096"/>
            <a:ext cx="1583400" cy="9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dirty="0">
                <a:solidFill>
                  <a:schemeClr val="dk1"/>
                </a:solidFill>
              </a:rPr>
              <a:t>Canción de despedida 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428" name="Google Shape;428;p37"/>
          <p:cNvSpPr txBox="1">
            <a:spLocks noGrp="1"/>
          </p:cNvSpPr>
          <p:nvPr>
            <p:ph type="ctrTitle" idx="4294967295"/>
          </p:nvPr>
        </p:nvSpPr>
        <p:spPr>
          <a:xfrm>
            <a:off x="3752202" y="2708925"/>
            <a:ext cx="16398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</a:rPr>
              <a:t>Student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429" name="Google Shape;429;p37"/>
          <p:cNvSpPr/>
          <p:nvPr/>
        </p:nvSpPr>
        <p:spPr>
          <a:xfrm>
            <a:off x="1187550" y="2391999"/>
            <a:ext cx="1899300" cy="96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7"/>
          <p:cNvSpPr txBox="1">
            <a:spLocks noGrp="1"/>
          </p:cNvSpPr>
          <p:nvPr>
            <p:ph type="subTitle" idx="4294967295"/>
          </p:nvPr>
        </p:nvSpPr>
        <p:spPr>
          <a:xfrm>
            <a:off x="1134500" y="2392100"/>
            <a:ext cx="1870800" cy="9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dirty="0">
                <a:solidFill>
                  <a:schemeClr val="dk1"/>
                </a:solidFill>
              </a:rPr>
              <a:t>Activar conocimientos previos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431" name="Google Shape;431;p37"/>
          <p:cNvSpPr/>
          <p:nvPr/>
        </p:nvSpPr>
        <p:spPr>
          <a:xfrm>
            <a:off x="3677975" y="4041375"/>
            <a:ext cx="1788000" cy="56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7"/>
          <p:cNvSpPr/>
          <p:nvPr/>
        </p:nvSpPr>
        <p:spPr>
          <a:xfrm>
            <a:off x="3677975" y="1142875"/>
            <a:ext cx="1788000" cy="56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7"/>
          <p:cNvSpPr txBox="1">
            <a:spLocks noGrp="1"/>
          </p:cNvSpPr>
          <p:nvPr>
            <p:ph type="subTitle" idx="4294967295"/>
          </p:nvPr>
        </p:nvSpPr>
        <p:spPr>
          <a:xfrm>
            <a:off x="3650375" y="4095750"/>
            <a:ext cx="18432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dirty="0">
                <a:solidFill>
                  <a:schemeClr val="dk1"/>
                </a:solidFill>
              </a:rPr>
              <a:t>Aplicar vocabulario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434" name="Google Shape;434;p37"/>
          <p:cNvSpPr txBox="1">
            <a:spLocks noGrp="1"/>
          </p:cNvSpPr>
          <p:nvPr>
            <p:ph type="subTitle" idx="4294967295"/>
          </p:nvPr>
        </p:nvSpPr>
        <p:spPr>
          <a:xfrm>
            <a:off x="3650375" y="1197100"/>
            <a:ext cx="18432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</a:rPr>
              <a:t>Cancion de saludo</a:t>
            </a:r>
            <a:endParaRPr sz="1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5905" y="290988"/>
            <a:ext cx="6768900" cy="479574"/>
          </a:xfrm>
        </p:spPr>
        <p:txBody>
          <a:bodyPr/>
          <a:lstStyle/>
          <a:p>
            <a:r>
              <a:rPr lang="es-CL" sz="2000" dirty="0" err="1"/>
              <a:t>Let’s</a:t>
            </a:r>
            <a:r>
              <a:rPr lang="es-CL" sz="2000" dirty="0"/>
              <a:t> </a:t>
            </a:r>
            <a:r>
              <a:rPr lang="es-CL" sz="2000" dirty="0" err="1"/>
              <a:t>remember</a:t>
            </a:r>
            <a:r>
              <a:rPr lang="es-CL" sz="2000" dirty="0"/>
              <a:t> </a:t>
            </a:r>
            <a:r>
              <a:rPr lang="es-CL" sz="2000" dirty="0" err="1"/>
              <a:t>the</a:t>
            </a:r>
            <a:r>
              <a:rPr lang="es-CL" sz="2000" dirty="0"/>
              <a:t> </a:t>
            </a:r>
            <a:r>
              <a:rPr lang="es-CL" sz="2000" dirty="0" err="1"/>
              <a:t>vocabulary</a:t>
            </a:r>
            <a:endParaRPr lang="es-CL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872" y="869550"/>
            <a:ext cx="3985250" cy="3985250"/>
          </a:xfrm>
          <a:prstGeom prst="rect">
            <a:avLst/>
          </a:prstGeom>
        </p:spPr>
      </p:pic>
      <p:sp>
        <p:nvSpPr>
          <p:cNvPr id="4" name="Flecha derecha 3"/>
          <p:cNvSpPr/>
          <p:nvPr/>
        </p:nvSpPr>
        <p:spPr>
          <a:xfrm>
            <a:off x="215757" y="2095928"/>
            <a:ext cx="2549115" cy="106851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colors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4880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5905" y="290988"/>
            <a:ext cx="6768900" cy="479574"/>
          </a:xfrm>
        </p:spPr>
        <p:txBody>
          <a:bodyPr/>
          <a:lstStyle/>
          <a:p>
            <a:r>
              <a:rPr lang="es-CL" sz="2000" dirty="0" err="1"/>
              <a:t>Let’s</a:t>
            </a:r>
            <a:r>
              <a:rPr lang="es-CL" sz="2000" dirty="0"/>
              <a:t> </a:t>
            </a:r>
            <a:r>
              <a:rPr lang="es-CL" sz="2000" dirty="0" err="1"/>
              <a:t>remember</a:t>
            </a:r>
            <a:r>
              <a:rPr lang="es-CL" sz="2000" dirty="0"/>
              <a:t> </a:t>
            </a:r>
            <a:r>
              <a:rPr lang="es-CL" sz="2000" dirty="0" err="1"/>
              <a:t>the</a:t>
            </a:r>
            <a:r>
              <a:rPr lang="es-CL" sz="2000" dirty="0"/>
              <a:t> </a:t>
            </a:r>
            <a:r>
              <a:rPr lang="es-CL" sz="2000" dirty="0" err="1"/>
              <a:t>school</a:t>
            </a:r>
            <a:r>
              <a:rPr lang="es-CL" sz="2000" dirty="0"/>
              <a:t> </a:t>
            </a:r>
            <a:r>
              <a:rPr lang="es-CL" sz="2000" dirty="0" err="1"/>
              <a:t>objects</a:t>
            </a:r>
            <a:r>
              <a:rPr lang="es-CL" sz="2000" dirty="0"/>
              <a:t> </a:t>
            </a:r>
          </a:p>
        </p:txBody>
      </p:sp>
      <p:sp>
        <p:nvSpPr>
          <p:cNvPr id="4" name="Flecha derecha 3"/>
          <p:cNvSpPr/>
          <p:nvPr/>
        </p:nvSpPr>
        <p:spPr>
          <a:xfrm>
            <a:off x="154112" y="770562"/>
            <a:ext cx="2794571" cy="351376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dirty="0" err="1"/>
              <a:t>Pencil</a:t>
            </a:r>
            <a:r>
              <a:rPr lang="es-CL" dirty="0"/>
              <a:t>, notebook, </a:t>
            </a:r>
            <a:r>
              <a:rPr lang="es-CL" dirty="0" err="1"/>
              <a:t>book</a:t>
            </a:r>
            <a:endParaRPr lang="es-CL" dirty="0"/>
          </a:p>
          <a:p>
            <a:r>
              <a:rPr lang="es-CL" dirty="0" err="1"/>
              <a:t>rubber</a:t>
            </a:r>
            <a:r>
              <a:rPr lang="es-CL" dirty="0"/>
              <a:t>, </a:t>
            </a:r>
            <a:r>
              <a:rPr lang="es-CL" dirty="0" err="1"/>
              <a:t>schoolbag</a:t>
            </a:r>
            <a:r>
              <a:rPr lang="es-CL" dirty="0"/>
              <a:t>, </a:t>
            </a:r>
            <a:r>
              <a:rPr lang="es-CL" dirty="0" err="1"/>
              <a:t>pencil</a:t>
            </a:r>
            <a:r>
              <a:rPr lang="es-CL" dirty="0"/>
              <a:t> case, </a:t>
            </a:r>
          </a:p>
          <a:p>
            <a:r>
              <a:rPr lang="es-CL" dirty="0" err="1"/>
              <a:t>sharpener,ruler</a:t>
            </a:r>
            <a:r>
              <a:rPr lang="es-CL" dirty="0"/>
              <a:t>, pen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365" t="4856" r="3973" b="5961"/>
          <a:stretch/>
        </p:blipFill>
        <p:spPr>
          <a:xfrm>
            <a:off x="3020602" y="916695"/>
            <a:ext cx="5260369" cy="374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92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5905" y="290988"/>
            <a:ext cx="6768900" cy="479574"/>
          </a:xfrm>
        </p:spPr>
        <p:txBody>
          <a:bodyPr/>
          <a:lstStyle/>
          <a:p>
            <a:r>
              <a:rPr lang="es-CL" sz="2000" dirty="0" err="1"/>
              <a:t>Let’s</a:t>
            </a:r>
            <a:r>
              <a:rPr lang="es-CL" sz="2000" dirty="0"/>
              <a:t> </a:t>
            </a:r>
            <a:r>
              <a:rPr lang="es-CL" sz="2000" dirty="0" err="1"/>
              <a:t>remember</a:t>
            </a:r>
            <a:r>
              <a:rPr lang="es-CL" sz="2000" dirty="0"/>
              <a:t> </a:t>
            </a:r>
            <a:r>
              <a:rPr lang="es-CL" sz="2000" dirty="0" err="1"/>
              <a:t>the</a:t>
            </a:r>
            <a:r>
              <a:rPr lang="es-CL" sz="2000" dirty="0"/>
              <a:t> </a:t>
            </a:r>
            <a:r>
              <a:rPr lang="es-CL" sz="2000" dirty="0" err="1"/>
              <a:t>numbers</a:t>
            </a:r>
            <a:r>
              <a:rPr lang="es-CL" sz="2000" dirty="0"/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319" y="965771"/>
            <a:ext cx="4026072" cy="40260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06866" y="1037691"/>
            <a:ext cx="1160981" cy="37603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err="1">
                <a:latin typeface="Comic Sans MS" panose="030F0702030302020204" pitchFamily="66" charset="0"/>
              </a:rPr>
              <a:t>One</a:t>
            </a:r>
            <a:endParaRPr lang="es-CL" sz="2000" dirty="0">
              <a:latin typeface="Comic Sans MS" panose="030F0702030302020204" pitchFamily="66" charset="0"/>
            </a:endParaRPr>
          </a:p>
          <a:p>
            <a:pPr algn="ctr"/>
            <a:r>
              <a:rPr lang="es-CL" sz="2000" dirty="0" err="1">
                <a:latin typeface="Comic Sans MS" panose="030F0702030302020204" pitchFamily="66" charset="0"/>
              </a:rPr>
              <a:t>Two</a:t>
            </a:r>
            <a:endParaRPr lang="es-CL" sz="2000" dirty="0">
              <a:latin typeface="Comic Sans MS" panose="030F0702030302020204" pitchFamily="66" charset="0"/>
            </a:endParaRPr>
          </a:p>
          <a:p>
            <a:pPr algn="ctr"/>
            <a:r>
              <a:rPr lang="es-CL" sz="2000" dirty="0" err="1">
                <a:latin typeface="Comic Sans MS" panose="030F0702030302020204" pitchFamily="66" charset="0"/>
              </a:rPr>
              <a:t>Three</a:t>
            </a:r>
            <a:endParaRPr lang="es-CL" sz="2000" dirty="0">
              <a:latin typeface="Comic Sans MS" panose="030F0702030302020204" pitchFamily="66" charset="0"/>
            </a:endParaRPr>
          </a:p>
          <a:p>
            <a:pPr algn="ctr"/>
            <a:r>
              <a:rPr lang="es-CL" sz="2000" dirty="0" err="1">
                <a:latin typeface="Comic Sans MS" panose="030F0702030302020204" pitchFamily="66" charset="0"/>
              </a:rPr>
              <a:t>Four</a:t>
            </a:r>
            <a:endParaRPr lang="es-CL" sz="2000" dirty="0">
              <a:latin typeface="Comic Sans MS" panose="030F0702030302020204" pitchFamily="66" charset="0"/>
            </a:endParaRPr>
          </a:p>
          <a:p>
            <a:pPr algn="ctr"/>
            <a:r>
              <a:rPr lang="es-CL" sz="2000" dirty="0" err="1">
                <a:latin typeface="Comic Sans MS" panose="030F0702030302020204" pitchFamily="66" charset="0"/>
              </a:rPr>
              <a:t>Five</a:t>
            </a:r>
            <a:endParaRPr lang="es-CL" sz="2000" dirty="0">
              <a:latin typeface="Comic Sans MS" panose="030F0702030302020204" pitchFamily="66" charset="0"/>
            </a:endParaRPr>
          </a:p>
          <a:p>
            <a:pPr algn="ctr"/>
            <a:r>
              <a:rPr lang="es-CL" sz="2000" dirty="0" err="1">
                <a:latin typeface="Comic Sans MS" panose="030F0702030302020204" pitchFamily="66" charset="0"/>
              </a:rPr>
              <a:t>Six</a:t>
            </a:r>
            <a:endParaRPr lang="es-CL" sz="2000" dirty="0">
              <a:latin typeface="Comic Sans MS" panose="030F0702030302020204" pitchFamily="66" charset="0"/>
            </a:endParaRPr>
          </a:p>
          <a:p>
            <a:pPr algn="ctr"/>
            <a:r>
              <a:rPr lang="es-CL" sz="2000" dirty="0" err="1">
                <a:latin typeface="Comic Sans MS" panose="030F0702030302020204" pitchFamily="66" charset="0"/>
              </a:rPr>
              <a:t>Seven</a:t>
            </a:r>
            <a:endParaRPr lang="es-CL" sz="2000" dirty="0">
              <a:latin typeface="Comic Sans MS" panose="030F0702030302020204" pitchFamily="66" charset="0"/>
            </a:endParaRPr>
          </a:p>
          <a:p>
            <a:pPr algn="ctr"/>
            <a:r>
              <a:rPr lang="es-CL" sz="2000" dirty="0" err="1">
                <a:latin typeface="Comic Sans MS" panose="030F0702030302020204" pitchFamily="66" charset="0"/>
              </a:rPr>
              <a:t>Eight</a:t>
            </a:r>
            <a:endParaRPr lang="es-CL" sz="2000" dirty="0">
              <a:latin typeface="Comic Sans MS" panose="030F0702030302020204" pitchFamily="66" charset="0"/>
            </a:endParaRPr>
          </a:p>
          <a:p>
            <a:pPr algn="ctr"/>
            <a:r>
              <a:rPr lang="es-CL" sz="2000" dirty="0" err="1">
                <a:latin typeface="Comic Sans MS" panose="030F0702030302020204" pitchFamily="66" charset="0"/>
              </a:rPr>
              <a:t>Nine</a:t>
            </a:r>
            <a:r>
              <a:rPr lang="es-CL" sz="20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s-CL" sz="2000" dirty="0">
                <a:latin typeface="Comic Sans MS" panose="030F0702030302020204" pitchFamily="66" charset="0"/>
              </a:rPr>
              <a:t>ten</a:t>
            </a:r>
          </a:p>
        </p:txBody>
      </p:sp>
    </p:spTree>
    <p:extLst>
      <p:ext uri="{BB962C8B-B14F-4D97-AF65-F5344CB8AC3E}">
        <p14:creationId xmlns:p14="http://schemas.microsoft.com/office/powerpoint/2010/main" val="2566322011"/>
      </p:ext>
    </p:extLst>
  </p:cSld>
  <p:clrMapOvr>
    <a:masterClrMapping/>
  </p:clrMapOvr>
</p:sld>
</file>

<file path=ppt/theme/theme1.xml><?xml version="1.0" encoding="utf-8"?>
<a:theme xmlns:a="http://schemas.openxmlformats.org/drawingml/2006/main" name="Early Childhood Center by Slidesgo">
  <a:themeElements>
    <a:clrScheme name="Simple Light">
      <a:dk1>
        <a:srgbClr val="33140B"/>
      </a:dk1>
      <a:lt1>
        <a:srgbClr val="FFFFFF"/>
      </a:lt1>
      <a:dk2>
        <a:srgbClr val="595959"/>
      </a:dk2>
      <a:lt2>
        <a:srgbClr val="EEEEEE"/>
      </a:lt2>
      <a:accent1>
        <a:srgbClr val="FFAF57"/>
      </a:accent1>
      <a:accent2>
        <a:srgbClr val="BCE98C"/>
      </a:accent2>
      <a:accent3>
        <a:srgbClr val="58E0F1"/>
      </a:accent3>
      <a:accent4>
        <a:srgbClr val="FFFFFF"/>
      </a:accent4>
      <a:accent5>
        <a:srgbClr val="F16FB1"/>
      </a:accent5>
      <a:accent6>
        <a:srgbClr val="E8493F"/>
      </a:accent6>
      <a:hlink>
        <a:srgbClr val="3314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175</Words>
  <Application>Microsoft Office PowerPoint</Application>
  <PresentationFormat>Presentación en pantalla (16:9)</PresentationFormat>
  <Paragraphs>37</Paragraphs>
  <Slides>12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Quicksand Light</vt:lpstr>
      <vt:lpstr>Comic Sans MS</vt:lpstr>
      <vt:lpstr>Nunito</vt:lpstr>
      <vt:lpstr>Quicksand</vt:lpstr>
      <vt:lpstr>Fira Sans Extra Condensed Medium</vt:lpstr>
      <vt:lpstr>Arial</vt:lpstr>
      <vt:lpstr>Nunito Sans</vt:lpstr>
      <vt:lpstr>Early Childhood Center by Slidesgo</vt:lpstr>
      <vt:lpstr>English preschool Week: N° 20 School: Aurora de Chile Teacher: Julia  Guerrero D.    Mail: julia.guerrerod@colegio-auroradechile.cl </vt:lpstr>
      <vt:lpstr>Presentación de PowerPoint</vt:lpstr>
      <vt:lpstr>Queridos niños espero que se encuentren muy bien </vt:lpstr>
      <vt:lpstr>Our resources </vt:lpstr>
      <vt:lpstr>Objective:  Aplicar conocimientos relacionado al vocabulario de colores, números, útiles escolares y medios de transporte.</vt:lpstr>
      <vt:lpstr>Our learning path</vt:lpstr>
      <vt:lpstr>Let’s remember the vocabulary</vt:lpstr>
      <vt:lpstr>Let’s remember the school objects </vt:lpstr>
      <vt:lpstr>Let’s remember the numbers </vt:lpstr>
      <vt:lpstr>Let’s remember the means of transport </vt:lpstr>
      <vt:lpstr>Now let’s work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preschool Week: N° 19 School: Aurora de Chile Teacher: Julia  Guerrero D.    Mail: julia.guerrerod@colegio-auroradechile.cl</dc:title>
  <dc:creator>DaniPC</dc:creator>
  <cp:lastModifiedBy>Aurora de Chile</cp:lastModifiedBy>
  <cp:revision>10</cp:revision>
  <dcterms:modified xsi:type="dcterms:W3CDTF">2020-08-14T22:25:15Z</dcterms:modified>
</cp:coreProperties>
</file>