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“Mi propio celular”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N° 20.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¡Ring, ring! Iniciaremos con los medios de comunicación, el día de hoy será quien nos acompaña a todos lados, quien nos ayuda en las tareas, a sacar fotografías de nuestros trabajos y hasta nos despierta. Estamos hablando del… 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337625" y="3671668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396844" y="4033349"/>
            <a:ext cx="176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Celulares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007555" y="4255477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3162436" y="4969358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643158" y="5359791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165264" y="5846544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234343" y="4347502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143777" y="5337487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10434F-DE9C-41A5-B288-FFE70D13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79" y="2943127"/>
            <a:ext cx="5056424" cy="37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Celulares: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9B15E2-9EBE-4200-99DF-7858CFF2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50" y="1139484"/>
            <a:ext cx="9214338" cy="46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28492"/>
          </a:xfrm>
        </p:spPr>
        <p:txBody>
          <a:bodyPr/>
          <a:lstStyle/>
          <a:p>
            <a:r>
              <a:rPr lang="es-CL" b="1" u="sng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79" y="1046748"/>
            <a:ext cx="11238271" cy="5130216"/>
          </a:xfrm>
        </p:spPr>
        <p:txBody>
          <a:bodyPr/>
          <a:lstStyle/>
          <a:p>
            <a:r>
              <a:rPr lang="es-CL" b="1" dirty="0"/>
              <a:t>Primero debemos poseer el cuerpo de nuestro celular y para ello debemos forrar nuestra caja rectangular con papel de algún color.</a:t>
            </a:r>
          </a:p>
          <a:p>
            <a:r>
              <a:rPr lang="es-CL" b="1" dirty="0"/>
              <a:t>Después, los niños y niñas deberán recortar doce cuadrados para el teclado y un rectángulo para la pantalla.</a:t>
            </a:r>
          </a:p>
          <a:p>
            <a:r>
              <a:rPr lang="es-CL" b="1" dirty="0"/>
              <a:t>Tercero, deberán con ayuda de los adultos escribir los números, el “#” y *. </a:t>
            </a:r>
          </a:p>
          <a:p>
            <a:r>
              <a:rPr lang="es-CL" b="1" dirty="0"/>
              <a:t>Y finalizaremos detalles que tu desees sumarle, como son la antena o quizás para algo más.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05BEF3-1DE5-4EC4-BBB6-0A625C78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718" y="4527836"/>
            <a:ext cx="2173458" cy="2173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57B90B-E107-4BCB-BF08-5897A8B8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9" y="4581353"/>
            <a:ext cx="2846195" cy="21734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0EF510-0F6D-4250-BE57-6159023F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127" y="4581353"/>
            <a:ext cx="2846195" cy="21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50"/>
            <a:ext cx="6105378" cy="2484954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¿Cómo se usa este dispositivo?</a:t>
            </a:r>
          </a:p>
          <a:p>
            <a:pPr marL="0" indent="0" algn="ctr">
              <a:buNone/>
            </a:pPr>
            <a:r>
              <a:rPr lang="es-CL" dirty="0"/>
              <a:t>¿Qué color elegiste para tu trabajo?</a:t>
            </a:r>
          </a:p>
          <a:p>
            <a:pPr marL="0" indent="0" algn="ctr">
              <a:buNone/>
            </a:pPr>
            <a:r>
              <a:rPr lang="es-CL" dirty="0"/>
              <a:t>¿Te gustó el resultado final?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0" y="2050366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571576" y="2050366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40" y="4689986"/>
            <a:ext cx="2906298" cy="216801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3151104" y="3915956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206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“Mi propio celular”</vt:lpstr>
      <vt:lpstr>¡Hola chicas y chicos!</vt:lpstr>
      <vt:lpstr>Celulares:</vt:lpstr>
      <vt:lpstr>Actividad: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42</cp:revision>
  <dcterms:created xsi:type="dcterms:W3CDTF">2020-06-18T21:51:07Z</dcterms:created>
  <dcterms:modified xsi:type="dcterms:W3CDTF">2020-08-13T21:41:55Z</dcterms:modified>
</cp:coreProperties>
</file>