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83" r:id="rId3"/>
    <p:sldId id="269" r:id="rId4"/>
    <p:sldId id="258" r:id="rId5"/>
    <p:sldId id="271" r:id="rId6"/>
    <p:sldId id="261" r:id="rId7"/>
    <p:sldId id="284" r:id="rId8"/>
    <p:sldId id="285" r:id="rId9"/>
    <p:sldId id="286" r:id="rId10"/>
    <p:sldId id="287" r:id="rId11"/>
    <p:sldId id="259" r:id="rId12"/>
    <p:sldId id="266" r:id="rId1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Nunito Sans" panose="020B0604020202020204" charset="0"/>
      <p:regular r:id="rId27"/>
      <p:bold r:id="rId28"/>
      <p:italic r:id="rId29"/>
      <p:boldItalic r:id="rId30"/>
    </p:embeddedFont>
    <p:embeddedFont>
      <p:font typeface="Quicksand" panose="020B0604020202020204" charset="0"/>
      <p:regular r:id="rId31"/>
      <p:bold r:id="rId32"/>
    </p:embeddedFont>
    <p:embeddedFont>
      <p:font typeface="Quicksand Light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EDB2EDE-56A2-4146-BF1A-43D0213BEA61}">
          <p14:sldIdLst>
            <p14:sldId id="256"/>
            <p14:sldId id="283"/>
            <p14:sldId id="269"/>
            <p14:sldId id="258"/>
            <p14:sldId id="271"/>
            <p14:sldId id="261"/>
            <p14:sldId id="284"/>
            <p14:sldId id="285"/>
            <p14:sldId id="286"/>
            <p14:sldId id="287"/>
            <p14:sldId id="259"/>
            <p14:sldId id="266"/>
          </p14:sldIdLst>
        </p14:section>
        <p14:section name="Sección sin título" id="{7BE67CA7-806C-4F28-B9E7-303A42FE1F3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E6E57-3442-4A8C-AA56-0654045E221E}">
  <a:tblStyle styleId="{553E6E57-3442-4A8C-AA56-0654045E22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494B47-DA46-4815-9743-DAAE1149C5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94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20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65321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65321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60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5f465780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5f465780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60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c6532119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c6532119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64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45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571400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3779388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8" y="-50"/>
            <a:ext cx="2828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0928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1" y="344675"/>
            <a:ext cx="314755" cy="27491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7300" y="3295650"/>
            <a:ext cx="314700" cy="1296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7296411" y="5091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8850" y="754500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5" y="57138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3" y="40495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0" y="43248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8" y="41010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95700" y="486213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0" y="4577104"/>
            <a:ext cx="259354" cy="22652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">
    <p:bg>
      <p:bgPr>
        <a:solidFill>
          <a:schemeClr val="accen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338363" y="16443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924500" y="19196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268650" y="1277400"/>
            <a:ext cx="9681300" cy="9681300"/>
          </a:xfrm>
          <a:prstGeom prst="ellipse">
            <a:avLst/>
          </a:prstGeom>
          <a:solidFill>
            <a:srgbClr val="58E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8300451" y="372999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0575" y="229251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654713" y="191022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8240850" y="21855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725236" y="1453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182363" y="-940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6768500" y="1813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8101400" y="16442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268662" y="5948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498204" y="-77583"/>
            <a:ext cx="259366" cy="22653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34774" y="1840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837650" y="2212550"/>
            <a:ext cx="54687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7" y="46101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600" y="4885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43461" y="41849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942825" y="75536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324225" y="5399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143376" y="767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4328825" y="2384900"/>
            <a:ext cx="41289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8291188" y="821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Google Shape;99;p8"/>
          <p:cNvSpPr/>
          <p:nvPr/>
        </p:nvSpPr>
        <p:spPr>
          <a:xfrm>
            <a:off x="7877325" y="10973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Google Shape;100;p8"/>
          <p:cNvSpPr/>
          <p:nvPr/>
        </p:nvSpPr>
        <p:spPr>
          <a:xfrm>
            <a:off x="8304088" y="1473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7641468">
            <a:off x="9008036" y="18316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-437900" y="11297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Google Shape;103;p8"/>
          <p:cNvSpPr/>
          <p:nvPr/>
        </p:nvSpPr>
        <p:spPr>
          <a:xfrm>
            <a:off x="488388" y="7441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Google Shape;104;p8"/>
          <p:cNvSpPr/>
          <p:nvPr/>
        </p:nvSpPr>
        <p:spPr>
          <a:xfrm>
            <a:off x="4368325" y="47981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Google Shape;105;p8"/>
          <p:cNvSpPr/>
          <p:nvPr/>
        </p:nvSpPr>
        <p:spPr>
          <a:xfrm>
            <a:off x="5996350" y="-5721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Google Shape;106;p8"/>
          <p:cNvSpPr/>
          <p:nvPr/>
        </p:nvSpPr>
        <p:spPr>
          <a:xfrm>
            <a:off x="8402725" y="4249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Google Shape;107;p8"/>
          <p:cNvSpPr/>
          <p:nvPr/>
        </p:nvSpPr>
        <p:spPr>
          <a:xfrm rot="7641468">
            <a:off x="8721861" y="39266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3880588" y="43846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562533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7641468">
            <a:off x="1146861" y="11882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rot="7641468">
            <a:off x="7950686" y="3527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8402713" y="46035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6106625" y="17524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>
            <a:off x="-268650" y="1277400"/>
            <a:ext cx="9681300" cy="968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8492263" y="6144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8078400" y="8897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7733313" y="12269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 rot="7641468">
            <a:off x="8548374" y="22501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-483300" y="18561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1"/>
          <p:cNvSpPr/>
          <p:nvPr/>
        </p:nvSpPr>
        <p:spPr>
          <a:xfrm>
            <a:off x="-166725" y="480875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1"/>
          <p:cNvSpPr/>
          <p:nvPr/>
        </p:nvSpPr>
        <p:spPr>
          <a:xfrm>
            <a:off x="358675" y="247350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1"/>
          <p:cNvSpPr/>
          <p:nvPr/>
        </p:nvSpPr>
        <p:spPr>
          <a:xfrm>
            <a:off x="488313" y="7144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7641468">
            <a:off x="7757349" y="2549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7641468">
            <a:off x="512349" y="23953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-1783010">
            <a:off x="1679872" y="890592"/>
            <a:ext cx="259322" cy="2265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4465675" y="2875500"/>
            <a:ext cx="38292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4465675" y="3770925"/>
            <a:ext cx="30099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ctrTitle" idx="2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-72500" y="3711483"/>
            <a:ext cx="284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1"/>
          </p:nvPr>
        </p:nvSpPr>
        <p:spPr>
          <a:xfrm>
            <a:off x="420501" y="4104875"/>
            <a:ext cx="23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 idx="2" hasCustomPrompt="1"/>
          </p:nvPr>
        </p:nvSpPr>
        <p:spPr>
          <a:xfrm>
            <a:off x="2073482" y="1937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2"/>
          <p:cNvSpPr txBox="1">
            <a:spLocks noGrp="1"/>
          </p:cNvSpPr>
          <p:nvPr>
            <p:ph type="subTitle" idx="3"/>
          </p:nvPr>
        </p:nvSpPr>
        <p:spPr>
          <a:xfrm>
            <a:off x="6366724" y="4104875"/>
            <a:ext cx="24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title" idx="4" hasCustomPrompt="1"/>
          </p:nvPr>
        </p:nvSpPr>
        <p:spPr>
          <a:xfrm>
            <a:off x="5368766" y="19376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2"/>
          <p:cNvSpPr txBox="1">
            <a:spLocks noGrp="1"/>
          </p:cNvSpPr>
          <p:nvPr>
            <p:ph type="subTitle" idx="5"/>
          </p:nvPr>
        </p:nvSpPr>
        <p:spPr>
          <a:xfrm>
            <a:off x="3381450" y="4104875"/>
            <a:ext cx="2381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 idx="6" hasCustomPrompt="1"/>
          </p:nvPr>
        </p:nvSpPr>
        <p:spPr>
          <a:xfrm>
            <a:off x="3695100" y="16719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2"/>
          <p:cNvSpPr txBox="1">
            <a:spLocks noGrp="1"/>
          </p:cNvSpPr>
          <p:nvPr>
            <p:ph type="ctrTitle" idx="7"/>
          </p:nvPr>
        </p:nvSpPr>
        <p:spPr>
          <a:xfrm>
            <a:off x="3040950" y="3711483"/>
            <a:ext cx="306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ctrTitle" idx="8"/>
          </p:nvPr>
        </p:nvSpPr>
        <p:spPr>
          <a:xfrm>
            <a:off x="6366725" y="3711483"/>
            <a:ext cx="170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231675" y="196173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"/>
          <p:cNvSpPr/>
          <p:nvPr/>
        </p:nvSpPr>
        <p:spPr>
          <a:xfrm rot="7641468">
            <a:off x="8039086" y="119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"/>
          <p:cNvSpPr/>
          <p:nvPr/>
        </p:nvSpPr>
        <p:spPr>
          <a:xfrm>
            <a:off x="8460138" y="1481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2"/>
          <p:cNvSpPr/>
          <p:nvPr/>
        </p:nvSpPr>
        <p:spPr>
          <a:xfrm>
            <a:off x="8046275" y="1756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2"/>
          <p:cNvSpPr/>
          <p:nvPr/>
        </p:nvSpPr>
        <p:spPr>
          <a:xfrm>
            <a:off x="28163" y="2342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65;p12"/>
          <p:cNvSpPr/>
          <p:nvPr/>
        </p:nvSpPr>
        <p:spPr>
          <a:xfrm>
            <a:off x="-385700" y="2617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2"/>
          <p:cNvSpPr/>
          <p:nvPr/>
        </p:nvSpPr>
        <p:spPr>
          <a:xfrm>
            <a:off x="339488" y="4505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2"/>
          <p:cNvSpPr/>
          <p:nvPr/>
        </p:nvSpPr>
        <p:spPr>
          <a:xfrm rot="7641468">
            <a:off x="889186" y="759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APTION_ONLY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4003600" y="3672475"/>
            <a:ext cx="5340425" cy="2706300"/>
            <a:chOff x="4003600" y="3672475"/>
            <a:chExt cx="5340425" cy="2706300"/>
          </a:xfrm>
        </p:grpSpPr>
        <p:sp>
          <p:nvSpPr>
            <p:cNvPr id="325" name="Google Shape;325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2"/>
          <p:cNvSpPr/>
          <p:nvPr/>
        </p:nvSpPr>
        <p:spPr>
          <a:xfrm>
            <a:off x="8823063" y="3125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22"/>
          <p:cNvSpPr/>
          <p:nvPr/>
        </p:nvSpPr>
        <p:spPr>
          <a:xfrm>
            <a:off x="8415675" y="28810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Google Shape;329;p22"/>
          <p:cNvSpPr/>
          <p:nvPr/>
        </p:nvSpPr>
        <p:spPr>
          <a:xfrm>
            <a:off x="8375438" y="2378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"/>
          <p:cNvSpPr/>
          <p:nvPr/>
        </p:nvSpPr>
        <p:spPr>
          <a:xfrm rot="7641468">
            <a:off x="1094961" y="3482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112188" y="40405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2"/>
          <p:cNvSpPr/>
          <p:nvPr/>
        </p:nvSpPr>
        <p:spPr>
          <a:xfrm>
            <a:off x="-295200" y="3795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2"/>
          <p:cNvSpPr/>
          <p:nvPr/>
        </p:nvSpPr>
        <p:spPr>
          <a:xfrm>
            <a:off x="236650" y="7276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2"/>
          <p:cNvSpPr/>
          <p:nvPr/>
        </p:nvSpPr>
        <p:spPr>
          <a:xfrm rot="7641468">
            <a:off x="634436" y="3760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1070913" y="9708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 flipH="1">
            <a:off x="4901575" y="4066500"/>
            <a:ext cx="31023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8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ZHG9G3kVy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ctrTitle"/>
          </p:nvPr>
        </p:nvSpPr>
        <p:spPr>
          <a:xfrm>
            <a:off x="392121" y="591949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0070C0"/>
                </a:solidFill>
              </a:rPr>
              <a:t>English preschool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>
                <a:solidFill>
                  <a:srgbClr val="0070C0"/>
                </a:solidFill>
              </a:rPr>
              <a:t>Week: N° 19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>
                <a:solidFill>
                  <a:srgbClr val="0070C0"/>
                </a:solidFill>
              </a:rPr>
              <a:t>School: Aurora de Chile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>
                <a:solidFill>
                  <a:srgbClr val="0070C0"/>
                </a:solidFill>
              </a:rPr>
              <a:t>Teacher: Julia  Guerrero D. </a:t>
            </a:r>
            <a:br>
              <a:rPr lang="es-CL" sz="2400" dirty="0">
                <a:solidFill>
                  <a:srgbClr val="0070C0"/>
                </a:solidFill>
              </a:rPr>
            </a:br>
            <a:br>
              <a:rPr lang="es-CL" sz="2400" dirty="0">
                <a:solidFill>
                  <a:srgbClr val="0070C0"/>
                </a:solidFill>
              </a:rPr>
            </a:br>
            <a:br>
              <a:rPr lang="es-CL" sz="2400" dirty="0"/>
            </a:br>
            <a:r>
              <a:rPr lang="es-CL" sz="1800" dirty="0">
                <a:solidFill>
                  <a:schemeClr val="tx1"/>
                </a:solidFill>
              </a:rPr>
              <a:t>Mail: julia.guerrerod@colegio-auroradechile.cl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t="10766" b="22566"/>
          <a:stretch/>
        </p:blipFill>
        <p:spPr>
          <a:xfrm>
            <a:off x="5077700" y="786400"/>
            <a:ext cx="3570600" cy="3570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/>
              <a:t>Let’s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means</a:t>
            </a:r>
            <a:r>
              <a:rPr lang="es-CL" sz="2000" dirty="0"/>
              <a:t> of </a:t>
            </a:r>
            <a:r>
              <a:rPr lang="es-CL" sz="2000" dirty="0" err="1"/>
              <a:t>transport</a:t>
            </a:r>
            <a:r>
              <a:rPr lang="es-CL" sz="2000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52" t="9231" r="11144" b="9846"/>
          <a:stretch/>
        </p:blipFill>
        <p:spPr>
          <a:xfrm>
            <a:off x="3117321" y="1027416"/>
            <a:ext cx="5994559" cy="339047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49321" y="1212351"/>
            <a:ext cx="2681555" cy="24657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rgbClr val="0070C0"/>
                </a:solidFill>
              </a:rPr>
              <a:t>Bus, airplane, taxi </a:t>
            </a:r>
          </a:p>
          <a:p>
            <a:pPr algn="ctr"/>
            <a:r>
              <a:rPr lang="es-CL" sz="1800" dirty="0">
                <a:solidFill>
                  <a:srgbClr val="0070C0"/>
                </a:solidFill>
              </a:rPr>
              <a:t>bike, car, boat</a:t>
            </a:r>
          </a:p>
        </p:txBody>
      </p:sp>
    </p:spTree>
    <p:extLst>
      <p:ext uri="{BB962C8B-B14F-4D97-AF65-F5344CB8AC3E}">
        <p14:creationId xmlns:p14="http://schemas.microsoft.com/office/powerpoint/2010/main" val="29531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 txBox="1">
            <a:spLocks noGrp="1"/>
          </p:cNvSpPr>
          <p:nvPr>
            <p:ph type="body" idx="1"/>
          </p:nvPr>
        </p:nvSpPr>
        <p:spPr>
          <a:xfrm>
            <a:off x="1837650" y="2212550"/>
            <a:ext cx="54687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dirty="0">
                <a:solidFill>
                  <a:srgbClr val="002060"/>
                </a:solidFill>
              </a:rPr>
              <a:t>Now let’s play</a:t>
            </a:r>
            <a:endParaRPr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 txBox="1">
            <a:spLocks noGrp="1"/>
          </p:cNvSpPr>
          <p:nvPr>
            <p:ph type="subTitle" idx="1"/>
          </p:nvPr>
        </p:nvSpPr>
        <p:spPr>
          <a:xfrm flipH="1">
            <a:off x="4901575" y="4066499"/>
            <a:ext cx="3533508" cy="7315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Take care of yourself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Bye </a:t>
            </a:r>
            <a:r>
              <a:rPr lang="es-CL" dirty="0" err="1"/>
              <a:t>bye</a:t>
            </a:r>
            <a:r>
              <a:rPr lang="es-C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148380"/>
            <a:ext cx="862049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 txBox="1">
            <a:spLocks noGrp="1"/>
          </p:cNvSpPr>
          <p:nvPr>
            <p:ph type="ctrTitle" idx="2"/>
          </p:nvPr>
        </p:nvSpPr>
        <p:spPr>
          <a:xfrm>
            <a:off x="842481" y="280714"/>
            <a:ext cx="775698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Queridos niños espero que se encuentren muy bien </a:t>
            </a:r>
            <a:endParaRPr sz="2800" dirty="0"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4465675" y="2875500"/>
            <a:ext cx="38292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/>
                </a:solidFill>
              </a:rPr>
              <a:t>Los invito a observar el link de apoyo a nuestra clase.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subTitle" idx="1"/>
          </p:nvPr>
        </p:nvSpPr>
        <p:spPr>
          <a:xfrm>
            <a:off x="3945276" y="3770925"/>
            <a:ext cx="4952144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dirty="0">
                <a:hlinkClick r:id="rId3"/>
              </a:rPr>
              <a:t>https://www.youtube.com/watch?v=3ZHG9G3kVy0</a:t>
            </a:r>
            <a:endParaRPr dirty="0"/>
          </a:p>
        </p:txBody>
      </p:sp>
      <p:sp>
        <p:nvSpPr>
          <p:cNvPr id="574" name="Google Shape;574;p45"/>
          <p:cNvSpPr/>
          <p:nvPr/>
        </p:nvSpPr>
        <p:spPr>
          <a:xfrm>
            <a:off x="1114425" y="1256325"/>
            <a:ext cx="3181200" cy="318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45"/>
          <p:cNvPicPr preferRelativeResize="0"/>
          <p:nvPr/>
        </p:nvPicPr>
        <p:blipFill rotWithShape="1">
          <a:blip r:embed="rId4">
            <a:alphaModFix/>
          </a:blip>
          <a:srcRect t="931" r="1960" b="1029"/>
          <a:stretch/>
        </p:blipFill>
        <p:spPr>
          <a:xfrm>
            <a:off x="1114425" y="1256325"/>
            <a:ext cx="3181200" cy="3181200"/>
          </a:xfrm>
          <a:prstGeom prst="pie">
            <a:avLst>
              <a:gd name="adj1" fmla="val 20916758"/>
              <a:gd name="adj2" fmla="val 1934887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Our</a:t>
            </a:r>
            <a:r>
              <a:rPr lang="es-CL" dirty="0"/>
              <a:t> </a:t>
            </a:r>
            <a:r>
              <a:rPr lang="es-CL" dirty="0" err="1"/>
              <a:t>resources</a:t>
            </a:r>
            <a:r>
              <a:rPr lang="es-CL" dirty="0"/>
              <a:t> </a:t>
            </a:r>
            <a:endParaRPr dirty="0"/>
          </a:p>
        </p:txBody>
      </p:sp>
      <p:sp>
        <p:nvSpPr>
          <p:cNvPr id="404" name="Google Shape;404;p34"/>
          <p:cNvSpPr txBox="1">
            <a:spLocks noGrp="1"/>
          </p:cNvSpPr>
          <p:nvPr>
            <p:ph type="ctrTitle" idx="8"/>
          </p:nvPr>
        </p:nvSpPr>
        <p:spPr>
          <a:xfrm>
            <a:off x="5157627" y="3359649"/>
            <a:ext cx="2506894" cy="8268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Colored</a:t>
            </a:r>
            <a:r>
              <a:rPr lang="es-CL" dirty="0"/>
              <a:t> </a:t>
            </a:r>
            <a:r>
              <a:rPr lang="es-CL" dirty="0" err="1"/>
              <a:t>pencils</a:t>
            </a:r>
            <a:endParaRPr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059" y="3359649"/>
            <a:ext cx="2842200" cy="826893"/>
          </a:xfrm>
        </p:spPr>
        <p:txBody>
          <a:bodyPr/>
          <a:lstStyle/>
          <a:p>
            <a:pPr algn="l"/>
            <a:r>
              <a:rPr lang="es-CL" sz="2000" dirty="0" err="1"/>
              <a:t>Some</a:t>
            </a:r>
            <a:r>
              <a:rPr lang="es-CL" sz="2000" dirty="0"/>
              <a:t>  </a:t>
            </a:r>
            <a:r>
              <a:rPr lang="es-CL" sz="2000" dirty="0" err="1"/>
              <a:t>electronic</a:t>
            </a:r>
            <a:r>
              <a:rPr lang="es-CL" sz="2000" dirty="0"/>
              <a:t> </a:t>
            </a:r>
            <a:r>
              <a:rPr lang="es-CL" sz="2000" dirty="0" err="1"/>
              <a:t>device</a:t>
            </a:r>
            <a:r>
              <a:rPr lang="es-CL" sz="2000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59" y="1486456"/>
            <a:ext cx="2842200" cy="1598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138" y="1226914"/>
            <a:ext cx="2367871" cy="23678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4380196" y="1336936"/>
            <a:ext cx="41289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0070C0"/>
                </a:solidFill>
              </a:rPr>
              <a:t>Objective: 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000" dirty="0">
                <a:solidFill>
                  <a:srgbClr val="0070C0"/>
                </a:solidFill>
              </a:rPr>
              <a:t>Identificar vocabulario referido a los colores, números, útiles escolares y medios de transporte para jugar.</a:t>
            </a:r>
            <a:endParaRPr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Google Shape;422;p37"/>
          <p:cNvCxnSpPr/>
          <p:nvPr/>
        </p:nvCxnSpPr>
        <p:spPr>
          <a:xfrm rot="10800000">
            <a:off x="4572079" y="1376475"/>
            <a:ext cx="0" cy="3000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37"/>
          <p:cNvCxnSpPr/>
          <p:nvPr/>
        </p:nvCxnSpPr>
        <p:spPr>
          <a:xfrm>
            <a:off x="2464729" y="2876550"/>
            <a:ext cx="438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37"/>
          <p:cNvSpPr/>
          <p:nvPr/>
        </p:nvSpPr>
        <p:spPr>
          <a:xfrm>
            <a:off x="6057049" y="2391999"/>
            <a:ext cx="1899300" cy="96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Our learning path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3709180" y="2013730"/>
            <a:ext cx="1725600" cy="172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ubTitle" idx="4294967295"/>
          </p:nvPr>
        </p:nvSpPr>
        <p:spPr>
          <a:xfrm>
            <a:off x="6215002" y="2392096"/>
            <a:ext cx="1583400" cy="9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Canción de despedida 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28" name="Google Shape;428;p37"/>
          <p:cNvSpPr txBox="1">
            <a:spLocks noGrp="1"/>
          </p:cNvSpPr>
          <p:nvPr>
            <p:ph type="ctrTitle" idx="4294967295"/>
          </p:nvPr>
        </p:nvSpPr>
        <p:spPr>
          <a:xfrm>
            <a:off x="3752202" y="2708925"/>
            <a:ext cx="1639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Student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1187550" y="2391999"/>
            <a:ext cx="1899300" cy="96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 txBox="1">
            <a:spLocks noGrp="1"/>
          </p:cNvSpPr>
          <p:nvPr>
            <p:ph type="subTitle" idx="4294967295"/>
          </p:nvPr>
        </p:nvSpPr>
        <p:spPr>
          <a:xfrm>
            <a:off x="1134500" y="2392100"/>
            <a:ext cx="1870800" cy="9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Activar conocimientos previos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3677975" y="4041375"/>
            <a:ext cx="1788000" cy="56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7"/>
          <p:cNvSpPr/>
          <p:nvPr/>
        </p:nvSpPr>
        <p:spPr>
          <a:xfrm>
            <a:off x="3677975" y="1142875"/>
            <a:ext cx="1788000" cy="56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4294967295"/>
          </p:nvPr>
        </p:nvSpPr>
        <p:spPr>
          <a:xfrm>
            <a:off x="3650375" y="4095750"/>
            <a:ext cx="1843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Jugar von el vocabulario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3650375" y="1197100"/>
            <a:ext cx="1843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Canción de saludo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/>
              <a:t>Let’s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vocabulary</a:t>
            </a:r>
            <a:endParaRPr lang="es-CL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72" y="869550"/>
            <a:ext cx="3985250" cy="398525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15757" y="2095928"/>
            <a:ext cx="2549115" cy="10685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colors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88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/>
              <a:t>Let’s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school</a:t>
            </a:r>
            <a:r>
              <a:rPr lang="es-CL" sz="2000" dirty="0"/>
              <a:t> </a:t>
            </a:r>
            <a:r>
              <a:rPr lang="es-CL" sz="2000" dirty="0" err="1"/>
              <a:t>objects</a:t>
            </a:r>
            <a:r>
              <a:rPr lang="es-CL" sz="2000" dirty="0"/>
              <a:t>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226031" y="1438675"/>
            <a:ext cx="2794571" cy="226614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Pencil, notebook, book</a:t>
            </a:r>
          </a:p>
          <a:p>
            <a:r>
              <a:rPr lang="es-CL" dirty="0"/>
              <a:t>rubber, schoolbag, pencil case, </a:t>
            </a:r>
          </a:p>
          <a:p>
            <a:r>
              <a:rPr lang="es-CL" dirty="0"/>
              <a:t>sharpener,ruler, pen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65" t="4856" r="3973" b="5961"/>
          <a:stretch/>
        </p:blipFill>
        <p:spPr>
          <a:xfrm>
            <a:off x="3020602" y="916695"/>
            <a:ext cx="5260369" cy="3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7356" y="214904"/>
            <a:ext cx="6768900" cy="479574"/>
          </a:xfrm>
        </p:spPr>
        <p:txBody>
          <a:bodyPr/>
          <a:lstStyle/>
          <a:p>
            <a:r>
              <a:rPr lang="es-CL" sz="2000" dirty="0"/>
              <a:t>Let’s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numbers</a:t>
            </a:r>
            <a:r>
              <a:rPr lang="es-CL" sz="20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19" y="965771"/>
            <a:ext cx="4987214" cy="40260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6866" y="1037691"/>
            <a:ext cx="1160981" cy="3760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Comic Sans MS" panose="030F0702030302020204" pitchFamily="66" charset="0"/>
              </a:rPr>
              <a:t>One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Two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Three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Four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Five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Six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Seven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Eight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Nine 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566322011"/>
      </p:ext>
    </p:extLst>
  </p:cSld>
  <p:clrMapOvr>
    <a:masterClrMapping/>
  </p:clrMapOvr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178</Words>
  <Application>Microsoft Office PowerPoint</Application>
  <PresentationFormat>Presentación en pantalla (16:9)</PresentationFormat>
  <Paragraphs>37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Quicksand</vt:lpstr>
      <vt:lpstr>Nunito</vt:lpstr>
      <vt:lpstr>Quicksand Light</vt:lpstr>
      <vt:lpstr>Comic Sans MS</vt:lpstr>
      <vt:lpstr>Arial</vt:lpstr>
      <vt:lpstr>Fira Sans Extra Condensed Medium</vt:lpstr>
      <vt:lpstr>Nunito Sans</vt:lpstr>
      <vt:lpstr>Early Childhood Center by Slidesgo</vt:lpstr>
      <vt:lpstr>English preschool Week: N° 19 School: Aurora de Chile Teacher: Julia  Guerrero D.    Mail: julia.guerrerod@colegio-auroradechile.cl</vt:lpstr>
      <vt:lpstr>Presentación de PowerPoint</vt:lpstr>
      <vt:lpstr>Queridos niños espero que se encuentren muy bien </vt:lpstr>
      <vt:lpstr>Our resources </vt:lpstr>
      <vt:lpstr>Objective:  Identificar vocabulario referido a los colores, números, útiles escolares y medios de transporte para jugar.</vt:lpstr>
      <vt:lpstr>Our learning path</vt:lpstr>
      <vt:lpstr>Let’s remember the vocabulary</vt:lpstr>
      <vt:lpstr>Let’s remember the school objects </vt:lpstr>
      <vt:lpstr>Let’s remember the numbers </vt:lpstr>
      <vt:lpstr>Let’s remember the means of transport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 Week: N° 19 School: Aurora de Chile Teacher: Julia  Guerrero D.    Mail: julia.guerrerod@colegio-auroradechile.cl</dc:title>
  <dc:creator>DaniPC</dc:creator>
  <cp:lastModifiedBy>Aurora de Chile</cp:lastModifiedBy>
  <cp:revision>9</cp:revision>
  <dcterms:modified xsi:type="dcterms:W3CDTF">2020-08-07T23:43:03Z</dcterms:modified>
</cp:coreProperties>
</file>