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E27D91D-4DEE-40A6-9B48-974953CFDD3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9E82DD-AE20-46A9-B6E3-176D898282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69E9FF-1991-4ECD-AED6-AB0F761CF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9C0CCC-E74F-4E7E-940A-9738F74DFF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5CBCD8-1635-4F70-9FAF-334EE774B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494598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80CC07-CB6D-47C7-B7C9-6E4C45CE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38D9E71-44F8-4D3C-8D77-775422CA40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46638E-551D-42D8-BA13-8A4B2090A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DB7EE9C-A2C5-43E4-9F36-47416B4F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31066BB-42C2-430F-8711-1108C8D3B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919957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D9DA8A5-5258-4FE6-A5B2-CEB39E1ACE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4556E7D-FF42-49A3-BDF4-0C42B09FABA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3F11B7-E722-449A-BFC1-1CFE31208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FE1D4E2-C79F-492A-913D-3A22C9D7B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B38B7E-86CD-4730-AA37-5BDFFDDCA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7450354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E68A16-F1CE-448D-8A65-77FA6A6B71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BC1603C-ACD6-4935-8445-34F91AC3CD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046D3A5-806D-4432-886A-54F55DC6C6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75CD8B2-4CCA-429A-A18C-A13EF09EB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B06F605-FA40-4F4E-90EC-90AFA1CBA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1616069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0A4C42D-FF5C-4640-A982-AE2B657BE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CDF5491-8AF7-4FE1-9217-4FBD1B83BA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9C400A2-1D8B-4294-AF5A-6453483EB7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AFC4885-B4E2-4078-A1FD-9B23BEBB9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1F10AAF-53D7-4B04-BE21-312208E04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13017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1CB1A8-0175-438E-B0B4-4DCC8C4B04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7E376DD-A9C0-46F3-9541-11499A8B6F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F53A670-364A-4787-A57E-D2F48F1321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CC0C776-6B10-497A-9F3C-1B371A239D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93F57A5-B650-4703-B03E-C6D86626A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E947EBD-8488-4E27-A26A-BC2D84E205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27095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ABE78C-98D5-48FF-B6D8-D29EB8B0CA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DFBD0A-A087-47FA-8FB9-02BF4D3BAB7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408E6F8-CC50-4AEF-B89A-C8DA0D6F00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889A08C3-3821-4746-9DEE-861CD9A004C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3064FF3-0ED4-49CF-AD2D-CA31D9DF5B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171003BB-8309-4AD7-B97A-58943E70A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6B99DFEE-C659-4570-8BFC-BAF86AC61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142D08DA-09E2-470D-9522-D5EFA73834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1773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DFA22D8-16DF-451F-805C-03E7AC1333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6ED21D34-D5DF-4B2E-9294-FEBC61942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5EC2C78-FE6F-470F-89BB-DD23261C7C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45D5EACE-32A9-4160-990E-1A1C0C2AF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673412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AA9A0BC8-A3DF-4225-A337-9B0853952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137BCEF-43B5-485B-8BD0-CB922C9A8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C6BAA691-7547-469E-A1E2-998ADD4E7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559476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30566D-308A-4B62-A439-8F34E630CE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9048B72-E8D7-4EDA-BD17-090CA78A0D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476379D-1F8E-46C9-B00F-2BE4F1F48A4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BD6FD3C-7EFB-4423-BF03-F7CC54347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AF9A24E-4E69-4A4F-B41A-D28F85297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3834F73-975B-40D1-A264-348D996CF4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3166557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8874CD5-52CC-4C87-9093-FF393CB1A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D793353-FAFA-43DF-836B-D21C18C46D1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4DFCD9BC-C612-4F00-AE83-EB19DA48B9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B42B505-B8D9-43FA-B193-DD9BDC927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E1A5DAD-28A7-4FEB-B5E3-9071372E24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6D99-7143-4403-88D3-26846BA2B7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708932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1E5B696-B3D9-41AD-8BC2-E74E6C4D1B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858E897-AE16-476A-B09B-9523ADDBEF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L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BE56F0A-3C41-4690-98AB-AEFF6B519F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AF024E-5525-4924-9AA3-AA197F756D6F}" type="datetimeFigureOut">
              <a:rPr lang="es-CL" smtClean="0"/>
              <a:t>07-08-2020</a:t>
            </a:fld>
            <a:endParaRPr lang="es-CL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B3B2BE7-CE4E-4AD3-89F7-6B3ACBAC7D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D848B12-9B51-4159-9336-0B2DC4C258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B82B2A-E2AC-418D-BB9B-992352277C1D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3552791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D61360-20DA-468A-8C6C-72A421A76A7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CL" b="1" dirty="0"/>
              <a:t>“Bicicletas bordadas”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570D8C1-4697-4AE5-B3F5-1B446CF6E7F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b="1" dirty="0"/>
              <a:t>Pre kínder y kínder.</a:t>
            </a:r>
          </a:p>
          <a:p>
            <a:r>
              <a:rPr lang="es-CL" b="1" dirty="0"/>
              <a:t>Clase de artes visuales </a:t>
            </a:r>
            <a:r>
              <a:rPr lang="es-CL" b="1" dirty="0" err="1"/>
              <a:t>N°</a:t>
            </a:r>
            <a:r>
              <a:rPr lang="es-CL" b="1" dirty="0"/>
              <a:t>. 19.</a:t>
            </a:r>
          </a:p>
          <a:p>
            <a:r>
              <a:rPr lang="es-CL" b="1" dirty="0"/>
              <a:t>Profesor Manuel López Roche.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1C4455D-BCF6-4C97-815E-6850CCDEF8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60" y="660401"/>
            <a:ext cx="1380880" cy="1655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415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549CE40-8F45-439A-94AC-F8A170D6C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556"/>
            <a:ext cx="10515600" cy="1325563"/>
          </a:xfrm>
        </p:spPr>
        <p:txBody>
          <a:bodyPr/>
          <a:lstStyle/>
          <a:p>
            <a:r>
              <a:rPr lang="es-CL" b="1" u="sng" dirty="0"/>
              <a:t>¡Hola chicas y chicos!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8DAAC8B-3383-479C-8009-B270FCB422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1830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s-CL" b="1" dirty="0"/>
              <a:t>¡Hoy seguiremos conociendo los medios de transportes! Crearemos nuestro propias ruedas de bicicleta pero bordadas, nos ayudará a ejercitar la </a:t>
            </a:r>
            <a:r>
              <a:rPr lang="es-CL" b="1" dirty="0" err="1"/>
              <a:t>motrocidad</a:t>
            </a:r>
            <a:r>
              <a:rPr lang="es-CL" b="1" dirty="0"/>
              <a:t> fina. Así que bienvenidos/as a esta clase de medios de transporte históricos. 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9C7EC7EF-960D-43C7-9664-307F600B6C38}"/>
              </a:ext>
            </a:extLst>
          </p:cNvPr>
          <p:cNvSpPr/>
          <p:nvPr/>
        </p:nvSpPr>
        <p:spPr>
          <a:xfrm>
            <a:off x="1209823" y="2959021"/>
            <a:ext cx="1800664" cy="1167618"/>
          </a:xfrm>
          <a:prstGeom prst="ellipse">
            <a:avLst/>
          </a:prstGeom>
          <a:solidFill>
            <a:schemeClr val="bg1">
              <a:lumMod val="75000"/>
            </a:schemeClr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1E6329B1-5ABB-425E-99E3-E2CD60763733}"/>
              </a:ext>
            </a:extLst>
          </p:cNvPr>
          <p:cNvSpPr txBox="1"/>
          <p:nvPr/>
        </p:nvSpPr>
        <p:spPr>
          <a:xfrm>
            <a:off x="1253965" y="3130681"/>
            <a:ext cx="1764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L" dirty="0"/>
              <a:t>Tipos de bicicletas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A80C676F-820B-405E-98A5-F9E8539D00ED}"/>
              </a:ext>
            </a:extLst>
          </p:cNvPr>
          <p:cNvSpPr/>
          <p:nvPr/>
        </p:nvSpPr>
        <p:spPr>
          <a:xfrm>
            <a:off x="4631338" y="3616156"/>
            <a:ext cx="1328225" cy="1730374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2C663DA3-60A4-4B45-A2BB-44BA56DD469C}"/>
              </a:ext>
            </a:extLst>
          </p:cNvPr>
          <p:cNvSpPr txBox="1"/>
          <p:nvPr/>
        </p:nvSpPr>
        <p:spPr>
          <a:xfrm>
            <a:off x="4747984" y="4170156"/>
            <a:ext cx="10949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Actividad</a:t>
            </a:r>
          </a:p>
        </p:txBody>
      </p:sp>
      <p:sp>
        <p:nvSpPr>
          <p:cNvPr id="10" name="Estrella: 5 puntas 9">
            <a:extLst>
              <a:ext uri="{FF2B5EF4-FFF2-40B4-BE49-F238E27FC236}">
                <a16:creationId xmlns:a16="http://schemas.microsoft.com/office/drawing/2014/main" id="{932B2D06-EE8C-4684-A329-CB32E4B07A4C}"/>
              </a:ext>
            </a:extLst>
          </p:cNvPr>
          <p:cNvSpPr/>
          <p:nvPr/>
        </p:nvSpPr>
        <p:spPr>
          <a:xfrm>
            <a:off x="1511792" y="4647201"/>
            <a:ext cx="1663944" cy="1460475"/>
          </a:xfrm>
          <a:prstGeom prst="star5">
            <a:avLst/>
          </a:prstGeom>
          <a:solidFill>
            <a:schemeClr val="accent4">
              <a:lumMod val="60000"/>
              <a:lumOff val="40000"/>
            </a:schemeClr>
          </a:solidFill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C9E66EB-71D8-4431-A105-E7757ED515C3}"/>
              </a:ext>
            </a:extLst>
          </p:cNvPr>
          <p:cNvSpPr txBox="1"/>
          <p:nvPr/>
        </p:nvSpPr>
        <p:spPr>
          <a:xfrm>
            <a:off x="2110155" y="5131650"/>
            <a:ext cx="7033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L" dirty="0"/>
              <a:t>Me gusta</a:t>
            </a:r>
          </a:p>
        </p:txBody>
      </p:sp>
      <p:sp>
        <p:nvSpPr>
          <p:cNvPr id="12" name="Flecha: a la derecha 11">
            <a:extLst>
              <a:ext uri="{FF2B5EF4-FFF2-40B4-BE49-F238E27FC236}">
                <a16:creationId xmlns:a16="http://schemas.microsoft.com/office/drawing/2014/main" id="{FEA90C68-1FA1-4E64-8800-5D3205FEE67A}"/>
              </a:ext>
            </a:extLst>
          </p:cNvPr>
          <p:cNvSpPr/>
          <p:nvPr/>
        </p:nvSpPr>
        <p:spPr>
          <a:xfrm rot="1574567">
            <a:off x="3454870" y="3823184"/>
            <a:ext cx="700451" cy="492369"/>
          </a:xfrm>
          <a:prstGeom prst="rightArrow">
            <a:avLst/>
          </a:prstGeom>
          <a:solidFill>
            <a:schemeClr val="bg1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14" name="Flecha: a la derecha 13">
            <a:extLst>
              <a:ext uri="{FF2B5EF4-FFF2-40B4-BE49-F238E27FC236}">
                <a16:creationId xmlns:a16="http://schemas.microsoft.com/office/drawing/2014/main" id="{D7ACE139-4236-4A6C-A9C0-E09267C889A0}"/>
              </a:ext>
            </a:extLst>
          </p:cNvPr>
          <p:cNvSpPr/>
          <p:nvPr/>
        </p:nvSpPr>
        <p:spPr>
          <a:xfrm rot="9489408">
            <a:off x="3571763" y="4806166"/>
            <a:ext cx="700451" cy="492369"/>
          </a:xfrm>
          <a:prstGeom prst="rightArrow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D46D44A5-99A1-4C43-9DB0-09404EC42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0391" y="2685236"/>
            <a:ext cx="3306345" cy="3627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615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192FF71-1746-49FD-ACD3-FF24BF86BF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5961" y="-31597"/>
            <a:ext cx="10515600" cy="1325563"/>
          </a:xfrm>
        </p:spPr>
        <p:txBody>
          <a:bodyPr/>
          <a:lstStyle/>
          <a:p>
            <a:pPr algn="ctr"/>
            <a:r>
              <a:rPr lang="es-CL" b="1" u="sng" dirty="0"/>
              <a:t>Bicicletas:</a:t>
            </a:r>
          </a:p>
        </p:txBody>
      </p:sp>
      <p:sp>
        <p:nvSpPr>
          <p:cNvPr id="4" name="AutoShape 4" descr="17 Tipos De Robots | Clasificados Por CategorÃ­a, Movimiento Y Libertad">
            <a:extLst>
              <a:ext uri="{FF2B5EF4-FFF2-40B4-BE49-F238E27FC236}">
                <a16:creationId xmlns:a16="http://schemas.microsoft.com/office/drawing/2014/main" id="{AFCA1319-0109-4F46-A637-29DA7CB4D3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sp>
        <p:nvSpPr>
          <p:cNvPr id="5" name="AutoShape 6" descr="17 Tipos De Robots | Clasificados Por CategorÃ­a, Movimiento Y Libertad">
            <a:extLst>
              <a:ext uri="{FF2B5EF4-FFF2-40B4-BE49-F238E27FC236}">
                <a16:creationId xmlns:a16="http://schemas.microsoft.com/office/drawing/2014/main" id="{E62A1E80-99B0-4DEE-A0B4-796882DEACB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2661163" y="4422214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6931180F-407B-47F3-89D0-79F0761E7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1740" y="0"/>
            <a:ext cx="914851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8731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3BA8270-C9A1-4250-86C7-5BC37F17D4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255"/>
            <a:ext cx="10515600" cy="1325563"/>
          </a:xfrm>
        </p:spPr>
        <p:txBody>
          <a:bodyPr/>
          <a:lstStyle/>
          <a:p>
            <a:r>
              <a:rPr lang="es-CL" b="1" u="sng" dirty="0"/>
              <a:t>Actividad: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25F7E8D-6332-4AAF-BDA7-17E60C976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17250"/>
            <a:ext cx="10515600" cy="5130216"/>
          </a:xfrm>
        </p:spPr>
        <p:txBody>
          <a:bodyPr/>
          <a:lstStyle/>
          <a:p>
            <a:r>
              <a:rPr lang="es-CL" b="1" dirty="0"/>
              <a:t>Primero debemos poseer la plantilla que se encuentra en la diapositiva final, dibujada en un trozo de tela.</a:t>
            </a:r>
          </a:p>
          <a:p>
            <a:r>
              <a:rPr lang="es-CL" b="1" dirty="0"/>
              <a:t>Después, los niños y niñas deberán tomar su aguja e hilo o lana.</a:t>
            </a:r>
          </a:p>
          <a:p>
            <a:r>
              <a:rPr lang="es-CL" b="1" dirty="0"/>
              <a:t>Tercero, deberán re marcar los rayos de las ruedas con la aguja. </a:t>
            </a:r>
          </a:p>
          <a:p>
            <a:r>
              <a:rPr lang="es-CL" b="1" dirty="0"/>
              <a:t>Y finalizaremos con los rayos de las ruedas todas bordadas. 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7ADD9E22-B0A1-499D-9B10-3F8485BAEF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3641935"/>
            <a:ext cx="4304714" cy="2421402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4BE425C3-6272-443A-BD59-6690F56E9B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2356" y="3436651"/>
            <a:ext cx="5141443" cy="271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5605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D9E59D3-9436-4D67-8FA0-E8F8C79223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11707" y="1464920"/>
            <a:ext cx="6105378" cy="3013661"/>
          </a:xfrm>
        </p:spPr>
        <p:txBody>
          <a:bodyPr/>
          <a:lstStyle/>
          <a:p>
            <a:pPr marL="0" indent="0" algn="ctr">
              <a:buNone/>
            </a:pPr>
            <a:endParaRPr lang="es-CL" dirty="0"/>
          </a:p>
          <a:p>
            <a:pPr marL="0" indent="0" algn="ctr">
              <a:buNone/>
            </a:pPr>
            <a:r>
              <a:rPr lang="es-CL" dirty="0"/>
              <a:t>¿Cómo se llama las partes de la bicicleta que trabajamos hoy?</a:t>
            </a:r>
          </a:p>
          <a:p>
            <a:pPr marL="0" indent="0" algn="ctr">
              <a:buNone/>
            </a:pPr>
            <a:r>
              <a:rPr lang="es-CL" dirty="0"/>
              <a:t>¿Qué color elegiste para las ruedas?</a:t>
            </a:r>
          </a:p>
          <a:p>
            <a:pPr marL="0" indent="0" algn="ctr">
              <a:buNone/>
            </a:pPr>
            <a:r>
              <a:rPr lang="es-CL" dirty="0"/>
              <a:t>¿Te gustó el resultado final? ¿Por qué?</a:t>
            </a:r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3CBEF14A-F260-46DD-8CA8-70F3A55A5D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60201"/>
            <a:ext cx="10515600" cy="1325563"/>
          </a:xfrm>
        </p:spPr>
        <p:txBody>
          <a:bodyPr/>
          <a:lstStyle/>
          <a:p>
            <a:pPr algn="ctr"/>
            <a:r>
              <a:rPr lang="es-CL" b="1" dirty="0"/>
              <a:t>Ahora califiquemos con un “me gusta” “Me encanta ” o “me aburre”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3EA3B6F-FE6D-4A50-A89F-81D70F4E6C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352" r="54403" b="16524"/>
          <a:stretch/>
        </p:blipFill>
        <p:spPr>
          <a:xfrm>
            <a:off x="0" y="2050366"/>
            <a:ext cx="2671030" cy="275726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7D434F65-AE54-4EBC-84FC-5CD6CA79222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443" t="10848" b="13310"/>
          <a:stretch/>
        </p:blipFill>
        <p:spPr>
          <a:xfrm>
            <a:off x="9585557" y="2050366"/>
            <a:ext cx="2610070" cy="2940147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57AA47E-FC84-493F-91EE-E6BCD2DC2C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0945" y="4661814"/>
            <a:ext cx="2906298" cy="2196185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538DDF90-4316-49C2-8543-7488404DA664}"/>
              </a:ext>
            </a:extLst>
          </p:cNvPr>
          <p:cNvSpPr/>
          <p:nvPr/>
        </p:nvSpPr>
        <p:spPr>
          <a:xfrm>
            <a:off x="2976687" y="3879198"/>
            <a:ext cx="61148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¡Muchas felicidades!</a:t>
            </a:r>
          </a:p>
        </p:txBody>
      </p:sp>
    </p:spTree>
    <p:extLst>
      <p:ext uri="{BB962C8B-B14F-4D97-AF65-F5344CB8AC3E}">
        <p14:creationId xmlns:p14="http://schemas.microsoft.com/office/powerpoint/2010/main" val="24519820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>
            <a:extLst>
              <a:ext uri="{FF2B5EF4-FFF2-40B4-BE49-F238E27FC236}">
                <a16:creationId xmlns:a16="http://schemas.microsoft.com/office/drawing/2014/main" id="{ECDA8BE1-C822-44E6-8835-414338DBE29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5787" y="265576"/>
            <a:ext cx="11600407" cy="6430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139040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529</TotalTime>
  <Words>191</Words>
  <Application>Microsoft Office PowerPoint</Application>
  <PresentationFormat>Panorámica</PresentationFormat>
  <Paragraphs>21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“Bicicletas bordadas”</vt:lpstr>
      <vt:lpstr>¡Hola chicas y chicos!</vt:lpstr>
      <vt:lpstr>Bicicletas:</vt:lpstr>
      <vt:lpstr>Actividad: </vt:lpstr>
      <vt:lpstr>Ahora califiquemos con un “me gusta” “Me encanta ” o “me aburre”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manuellopezroche@gmail.com</dc:creator>
  <cp:lastModifiedBy>Aurora de Chile</cp:lastModifiedBy>
  <cp:revision>38</cp:revision>
  <dcterms:created xsi:type="dcterms:W3CDTF">2020-06-18T21:51:07Z</dcterms:created>
  <dcterms:modified xsi:type="dcterms:W3CDTF">2020-08-07T20:07:23Z</dcterms:modified>
</cp:coreProperties>
</file>