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67" r:id="rId3"/>
    <p:sldId id="279" r:id="rId4"/>
    <p:sldId id="269" r:id="rId5"/>
    <p:sldId id="258" r:id="rId6"/>
    <p:sldId id="298" r:id="rId7"/>
    <p:sldId id="283" r:id="rId8"/>
    <p:sldId id="284" r:id="rId9"/>
    <p:sldId id="285" r:id="rId10"/>
    <p:sldId id="287" r:id="rId11"/>
    <p:sldId id="288" r:id="rId12"/>
    <p:sldId id="290" r:id="rId13"/>
    <p:sldId id="291" r:id="rId14"/>
    <p:sldId id="292" r:id="rId15"/>
    <p:sldId id="293" r:id="rId16"/>
    <p:sldId id="295" r:id="rId17"/>
    <p:sldId id="296" r:id="rId18"/>
    <p:sldId id="297" r:id="rId19"/>
    <p:sldId id="266" r:id="rId20"/>
    <p:sldId id="271" r:id="rId21"/>
  </p:sldIdLst>
  <p:sldSz cx="9144000" cy="5143500" type="screen16x9"/>
  <p:notesSz cx="6858000" cy="9144000"/>
  <p:embeddedFontLst>
    <p:embeddedFont>
      <p:font typeface="Fira Sans Condensed Medium" panose="020B0604020202020204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Nunito Sans" panose="020B0604020202020204" charset="0"/>
      <p:regular r:id="rId35"/>
      <p:bold r:id="rId36"/>
      <p:italic r:id="rId37"/>
      <p:boldItalic r:id="rId38"/>
    </p:embeddedFont>
    <p:embeddedFont>
      <p:font typeface="Quicksand" panose="020B0604020202020204" charset="0"/>
      <p:regular r:id="rId39"/>
      <p:bold r:id="rId40"/>
    </p:embeddedFont>
    <p:embeddedFont>
      <p:font typeface="Quicksand Light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837BB-C32B-4DB6-82E3-7751229B2935}">
  <a:tblStyle styleId="{330837BB-C32B-4DB6-82E3-7751229B29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FCC336-05B7-44E4-8357-CD14C0AD70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82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02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6d83b2cecc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6d83b2cecc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83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44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6532119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6532119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7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02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79fe8c46d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79fe8c46d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813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5f465780c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5f465780c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50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70100" y="571400"/>
            <a:ext cx="4847700" cy="31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37100" y="3779388"/>
            <a:ext cx="274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5888" y="-50"/>
            <a:ext cx="2828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09288" y="2325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4821041" y="344675"/>
            <a:ext cx="314755" cy="27491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17300" y="3295650"/>
            <a:ext cx="314700" cy="1296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7296411" y="5091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18850" y="754500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280925" y="57138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8563913" y="40495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8150050" y="43248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746588" y="41010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95700" y="486213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6589690" y="4577104"/>
            <a:ext cx="259354" cy="22652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accen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">
    <p:bg>
      <p:bgPr>
        <a:solidFill>
          <a:schemeClr val="accent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">
    <p:bg>
      <p:bgPr>
        <a:solidFill>
          <a:schemeClr val="accent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ctrTitle"/>
          </p:nvPr>
        </p:nvSpPr>
        <p:spPr>
          <a:xfrm flipH="1">
            <a:off x="3349506" y="2207975"/>
            <a:ext cx="1644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 flipH="1">
            <a:off x="3349500" y="1180475"/>
            <a:ext cx="23709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ctrTitle" idx="2"/>
          </p:nvPr>
        </p:nvSpPr>
        <p:spPr>
          <a:xfrm flipH="1">
            <a:off x="3965694" y="2895500"/>
            <a:ext cx="1828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 flipH="1">
            <a:off x="3423600" y="3356950"/>
            <a:ext cx="2370900" cy="1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ctrTitle" idx="4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8466338" y="10295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Google Shape;67;p5"/>
          <p:cNvSpPr/>
          <p:nvPr/>
        </p:nvSpPr>
        <p:spPr>
          <a:xfrm>
            <a:off x="8052475" y="13048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Google Shape;68;p5"/>
          <p:cNvSpPr/>
          <p:nvPr/>
        </p:nvSpPr>
        <p:spPr>
          <a:xfrm>
            <a:off x="7914913" y="7169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 rot="7641468">
            <a:off x="212836" y="39568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-49962" y="43820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Google Shape;71;p5"/>
          <p:cNvSpPr/>
          <p:nvPr/>
        </p:nvSpPr>
        <p:spPr>
          <a:xfrm>
            <a:off x="-463825" y="46574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Google Shape;72;p5"/>
          <p:cNvSpPr/>
          <p:nvPr/>
        </p:nvSpPr>
        <p:spPr>
          <a:xfrm rot="7641468">
            <a:off x="8813311" y="17451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407963" y="46573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Google Shape;74;p5"/>
          <p:cNvSpPr/>
          <p:nvPr/>
        </p:nvSpPr>
        <p:spPr>
          <a:xfrm>
            <a:off x="-386675" y="9810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Google Shape;75;p5"/>
          <p:cNvSpPr/>
          <p:nvPr/>
        </p:nvSpPr>
        <p:spPr>
          <a:xfrm>
            <a:off x="378788" y="4693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1737" y="461017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425600" y="48854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243461" y="41849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8942825" y="755363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8324225" y="5399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8143376" y="767412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4328825" y="2384900"/>
            <a:ext cx="4128900" cy="24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8291188" y="8219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Google Shape;99;p8"/>
          <p:cNvSpPr/>
          <p:nvPr/>
        </p:nvSpPr>
        <p:spPr>
          <a:xfrm>
            <a:off x="7877325" y="10973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Google Shape;100;p8"/>
          <p:cNvSpPr/>
          <p:nvPr/>
        </p:nvSpPr>
        <p:spPr>
          <a:xfrm>
            <a:off x="8304088" y="14733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7641468">
            <a:off x="9008036" y="18316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-437900" y="11297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Google Shape;103;p8"/>
          <p:cNvSpPr/>
          <p:nvPr/>
        </p:nvSpPr>
        <p:spPr>
          <a:xfrm>
            <a:off x="488388" y="7441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Google Shape;104;p8"/>
          <p:cNvSpPr/>
          <p:nvPr/>
        </p:nvSpPr>
        <p:spPr>
          <a:xfrm>
            <a:off x="4368325" y="47981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Google Shape;105;p8"/>
          <p:cNvSpPr/>
          <p:nvPr/>
        </p:nvSpPr>
        <p:spPr>
          <a:xfrm>
            <a:off x="5996350" y="-5721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Google Shape;106;p8"/>
          <p:cNvSpPr/>
          <p:nvPr/>
        </p:nvSpPr>
        <p:spPr>
          <a:xfrm>
            <a:off x="8402725" y="42495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Google Shape;107;p8"/>
          <p:cNvSpPr/>
          <p:nvPr/>
        </p:nvSpPr>
        <p:spPr>
          <a:xfrm rot="7641468">
            <a:off x="8721861" y="39266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3880588" y="43846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5625338" y="2325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7641468">
            <a:off x="1146861" y="11882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rot="7641468">
            <a:off x="7950686" y="3527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8402713" y="46035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/>
        </p:nvSpPr>
        <p:spPr>
          <a:xfrm>
            <a:off x="6106625" y="17524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>
            <a:off x="-268650" y="1277400"/>
            <a:ext cx="9681300" cy="968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8492263" y="6144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8078400" y="8897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7733313" y="12269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 rot="7641468">
            <a:off x="8548374" y="22501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-483300" y="185618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1"/>
          <p:cNvSpPr/>
          <p:nvPr/>
        </p:nvSpPr>
        <p:spPr>
          <a:xfrm>
            <a:off x="-166725" y="480875"/>
            <a:ext cx="1199275" cy="126675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11"/>
          <p:cNvSpPr/>
          <p:nvPr/>
        </p:nvSpPr>
        <p:spPr>
          <a:xfrm>
            <a:off x="358675" y="247350"/>
            <a:ext cx="1199275" cy="126675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11"/>
          <p:cNvSpPr/>
          <p:nvPr/>
        </p:nvSpPr>
        <p:spPr>
          <a:xfrm>
            <a:off x="488313" y="7144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 rot="7641468">
            <a:off x="7757349" y="2549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 rot="7641468">
            <a:off x="512349" y="23953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rot="-1783010">
            <a:off x="1679872" y="890592"/>
            <a:ext cx="259322" cy="2265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4465675" y="2875500"/>
            <a:ext cx="38292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4465675" y="3770925"/>
            <a:ext cx="30099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ctrTitle" idx="2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ctrTitle"/>
          </p:nvPr>
        </p:nvSpPr>
        <p:spPr>
          <a:xfrm>
            <a:off x="-72500" y="3711483"/>
            <a:ext cx="284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subTitle" idx="1"/>
          </p:nvPr>
        </p:nvSpPr>
        <p:spPr>
          <a:xfrm>
            <a:off x="420501" y="4104875"/>
            <a:ext cx="2349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title" idx="2" hasCustomPrompt="1"/>
          </p:nvPr>
        </p:nvSpPr>
        <p:spPr>
          <a:xfrm>
            <a:off x="2073482" y="19376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2"/>
          <p:cNvSpPr txBox="1">
            <a:spLocks noGrp="1"/>
          </p:cNvSpPr>
          <p:nvPr>
            <p:ph type="subTitle" idx="3"/>
          </p:nvPr>
        </p:nvSpPr>
        <p:spPr>
          <a:xfrm>
            <a:off x="6366724" y="4104875"/>
            <a:ext cx="24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title" idx="4" hasCustomPrompt="1"/>
          </p:nvPr>
        </p:nvSpPr>
        <p:spPr>
          <a:xfrm>
            <a:off x="5368766" y="193761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2"/>
          <p:cNvSpPr txBox="1">
            <a:spLocks noGrp="1"/>
          </p:cNvSpPr>
          <p:nvPr>
            <p:ph type="subTitle" idx="5"/>
          </p:nvPr>
        </p:nvSpPr>
        <p:spPr>
          <a:xfrm>
            <a:off x="3381450" y="4104875"/>
            <a:ext cx="2381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title" idx="6" hasCustomPrompt="1"/>
          </p:nvPr>
        </p:nvSpPr>
        <p:spPr>
          <a:xfrm>
            <a:off x="3695100" y="16719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2"/>
          <p:cNvSpPr txBox="1">
            <a:spLocks noGrp="1"/>
          </p:cNvSpPr>
          <p:nvPr>
            <p:ph type="ctrTitle" idx="7"/>
          </p:nvPr>
        </p:nvSpPr>
        <p:spPr>
          <a:xfrm>
            <a:off x="3040950" y="3711483"/>
            <a:ext cx="306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ctrTitle" idx="8"/>
          </p:nvPr>
        </p:nvSpPr>
        <p:spPr>
          <a:xfrm>
            <a:off x="6366725" y="3711483"/>
            <a:ext cx="1708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ctrTitle" idx="9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2"/>
          <p:cNvSpPr/>
          <p:nvPr/>
        </p:nvSpPr>
        <p:spPr>
          <a:xfrm>
            <a:off x="231675" y="196173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"/>
          <p:cNvSpPr/>
          <p:nvPr/>
        </p:nvSpPr>
        <p:spPr>
          <a:xfrm rot="7641468">
            <a:off x="8039086" y="11959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"/>
          <p:cNvSpPr/>
          <p:nvPr/>
        </p:nvSpPr>
        <p:spPr>
          <a:xfrm>
            <a:off x="8460138" y="14810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2"/>
          <p:cNvSpPr/>
          <p:nvPr/>
        </p:nvSpPr>
        <p:spPr>
          <a:xfrm>
            <a:off x="8046275" y="17563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2"/>
          <p:cNvSpPr/>
          <p:nvPr/>
        </p:nvSpPr>
        <p:spPr>
          <a:xfrm>
            <a:off x="28163" y="23420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Google Shape;165;p12"/>
          <p:cNvSpPr/>
          <p:nvPr/>
        </p:nvSpPr>
        <p:spPr>
          <a:xfrm>
            <a:off x="-385700" y="26173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2"/>
          <p:cNvSpPr/>
          <p:nvPr/>
        </p:nvSpPr>
        <p:spPr>
          <a:xfrm>
            <a:off x="339488" y="4505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2"/>
          <p:cNvSpPr/>
          <p:nvPr/>
        </p:nvSpPr>
        <p:spPr>
          <a:xfrm rot="7641468">
            <a:off x="889186" y="7592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2"/>
          </p:nvPr>
        </p:nvSpPr>
        <p:spPr>
          <a:xfrm>
            <a:off x="3756401" y="1806728"/>
            <a:ext cx="17436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subTitle" idx="4"/>
          </p:nvPr>
        </p:nvSpPr>
        <p:spPr>
          <a:xfrm>
            <a:off x="6250640" y="27415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8732563" y="75825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Google Shape;230;p16"/>
          <p:cNvSpPr/>
          <p:nvPr/>
        </p:nvSpPr>
        <p:spPr>
          <a:xfrm>
            <a:off x="8318700" y="103357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Google Shape;231;p16"/>
          <p:cNvSpPr/>
          <p:nvPr/>
        </p:nvSpPr>
        <p:spPr>
          <a:xfrm rot="7641468">
            <a:off x="8214849" y="4997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 rot="2700000">
            <a:off x="528851" y="4695787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-134500" y="429034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Google Shape;234;p16"/>
          <p:cNvSpPr/>
          <p:nvPr/>
        </p:nvSpPr>
        <p:spPr>
          <a:xfrm rot="7641468">
            <a:off x="152599" y="38984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8237975" y="46034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Google Shape;236;p16"/>
          <p:cNvSpPr/>
          <p:nvPr/>
        </p:nvSpPr>
        <p:spPr>
          <a:xfrm rot="7641468">
            <a:off x="335461" y="9878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"/>
          <p:cNvSpPr/>
          <p:nvPr/>
        </p:nvSpPr>
        <p:spPr>
          <a:xfrm rot="2700000">
            <a:off x="-134774" y="689024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7868413" y="42903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APTION_ONLY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2"/>
          <p:cNvGrpSpPr/>
          <p:nvPr/>
        </p:nvGrpSpPr>
        <p:grpSpPr>
          <a:xfrm>
            <a:off x="4003600" y="3672475"/>
            <a:ext cx="5340425" cy="2706300"/>
            <a:chOff x="4003600" y="3672475"/>
            <a:chExt cx="5340425" cy="2706300"/>
          </a:xfrm>
        </p:grpSpPr>
        <p:sp>
          <p:nvSpPr>
            <p:cNvPr id="325" name="Google Shape;325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2"/>
          <p:cNvSpPr/>
          <p:nvPr/>
        </p:nvSpPr>
        <p:spPr>
          <a:xfrm>
            <a:off x="8823063" y="31259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Google Shape;328;p22"/>
          <p:cNvSpPr/>
          <p:nvPr/>
        </p:nvSpPr>
        <p:spPr>
          <a:xfrm>
            <a:off x="8415675" y="28810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Google Shape;329;p22"/>
          <p:cNvSpPr/>
          <p:nvPr/>
        </p:nvSpPr>
        <p:spPr>
          <a:xfrm>
            <a:off x="8375438" y="23783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"/>
          <p:cNvSpPr/>
          <p:nvPr/>
        </p:nvSpPr>
        <p:spPr>
          <a:xfrm rot="7641468">
            <a:off x="1094961" y="34829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112188" y="40405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2"/>
          <p:cNvSpPr/>
          <p:nvPr/>
        </p:nvSpPr>
        <p:spPr>
          <a:xfrm>
            <a:off x="-295200" y="37955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2"/>
          <p:cNvSpPr/>
          <p:nvPr/>
        </p:nvSpPr>
        <p:spPr>
          <a:xfrm>
            <a:off x="236650" y="7276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2"/>
          <p:cNvSpPr/>
          <p:nvPr/>
        </p:nvSpPr>
        <p:spPr>
          <a:xfrm rot="7641468">
            <a:off x="634436" y="3760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1070913" y="9708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 flipH="1">
            <a:off x="4901575" y="4066500"/>
            <a:ext cx="31023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2" r:id="rId8"/>
    <p:sldLayoutId id="2147483668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-DeiXPJ3H8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>
            <a:spLocks noGrp="1"/>
          </p:cNvSpPr>
          <p:nvPr>
            <p:ph type="subTitle" idx="1"/>
          </p:nvPr>
        </p:nvSpPr>
        <p:spPr>
          <a:xfrm>
            <a:off x="493161" y="3779388"/>
            <a:ext cx="5085706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Mail: julia.guerrero@colegio-auroradechile.cl</a:t>
            </a:r>
            <a:endParaRPr b="1" dirty="0"/>
          </a:p>
        </p:txBody>
      </p:sp>
      <p:sp>
        <p:nvSpPr>
          <p:cNvPr id="380" name="Google Shape;380;p32"/>
          <p:cNvSpPr txBox="1">
            <a:spLocks noGrp="1"/>
          </p:cNvSpPr>
          <p:nvPr>
            <p:ph type="ctrTitle"/>
          </p:nvPr>
        </p:nvSpPr>
        <p:spPr>
          <a:xfrm>
            <a:off x="79950" y="645588"/>
            <a:ext cx="4847700" cy="31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English Preschool </a:t>
            </a:r>
            <a:br>
              <a:rPr lang="en" sz="2800" dirty="0"/>
            </a:br>
            <a:r>
              <a:rPr lang="en" sz="2800" dirty="0"/>
              <a:t>Week: N° 18</a:t>
            </a:r>
            <a:br>
              <a:rPr lang="en" sz="2800" dirty="0"/>
            </a:br>
            <a:r>
              <a:rPr lang="en" sz="2800" dirty="0"/>
              <a:t>School: Aurora de Chile </a:t>
            </a:r>
            <a:br>
              <a:rPr lang="en" sz="2800" dirty="0"/>
            </a:br>
            <a:r>
              <a:rPr lang="en" sz="2800" dirty="0"/>
              <a:t>Teacher: Julia  Guerrero D.</a:t>
            </a:r>
            <a:br>
              <a:rPr lang="en" sz="2000" dirty="0"/>
            </a:br>
            <a:br>
              <a:rPr lang="en" sz="2000" dirty="0"/>
            </a:br>
            <a:endParaRPr sz="2000" dirty="0"/>
          </a:p>
        </p:txBody>
      </p:sp>
      <p:pic>
        <p:nvPicPr>
          <p:cNvPr id="381" name="Google Shape;381;p32"/>
          <p:cNvPicPr preferRelativeResize="0"/>
          <p:nvPr/>
        </p:nvPicPr>
        <p:blipFill rotWithShape="1">
          <a:blip r:embed="rId3">
            <a:alphaModFix/>
          </a:blip>
          <a:srcRect t="10766" b="22566"/>
          <a:stretch/>
        </p:blipFill>
        <p:spPr>
          <a:xfrm>
            <a:off x="5077700" y="786400"/>
            <a:ext cx="3570600" cy="3570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Imagen 4" descr="Descripción: Descripción: logo colegio color">
            <a:extLst>
              <a:ext uri="{FF2B5EF4-FFF2-40B4-BE49-F238E27FC236}">
                <a16:creationId xmlns:a16="http://schemas.microsoft.com/office/drawing/2014/main" id="{79A59308-9EEB-4457-A9B8-573B8F47D8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24940" r="49940" b="49135"/>
          <a:stretch>
            <a:fillRect/>
          </a:stretch>
        </p:blipFill>
        <p:spPr bwMode="auto">
          <a:xfrm>
            <a:off x="0" y="0"/>
            <a:ext cx="756356" cy="53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Car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88" y="1253010"/>
            <a:ext cx="3935002" cy="38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1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400" dirty="0" err="1"/>
              <a:t>Airplane</a:t>
            </a:r>
            <a:r>
              <a:rPr lang="es-CL" sz="4400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14" y="1226914"/>
            <a:ext cx="3183784" cy="35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8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Train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8947" r="6551" b="16449"/>
          <a:stretch/>
        </p:blipFill>
        <p:spPr>
          <a:xfrm>
            <a:off x="1638163" y="1226914"/>
            <a:ext cx="5081701" cy="3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Bike</a:t>
            </a: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72" y="1465954"/>
            <a:ext cx="4662656" cy="34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Boat</a:t>
            </a: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25" y="1564130"/>
            <a:ext cx="3328827" cy="33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3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Motorcycle</a:t>
            </a: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53" y="1124180"/>
            <a:ext cx="4469258" cy="37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3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Truck</a:t>
            </a: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34" y="921181"/>
            <a:ext cx="3856325" cy="42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618" b="7004"/>
          <a:stretch/>
        </p:blipFill>
        <p:spPr>
          <a:xfrm>
            <a:off x="1125929" y="1500187"/>
            <a:ext cx="5655015" cy="2455363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4880225" y="472610"/>
            <a:ext cx="3226086" cy="151030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err="1"/>
              <a:t>It’s</a:t>
            </a:r>
            <a:r>
              <a:rPr lang="es-CL" sz="2400" dirty="0"/>
              <a:t> a red </a:t>
            </a:r>
            <a:r>
              <a:rPr lang="es-CL" sz="2400" dirty="0" err="1"/>
              <a:t>fire</a:t>
            </a:r>
            <a:r>
              <a:rPr lang="es-CL" sz="2400" dirty="0"/>
              <a:t> </a:t>
            </a:r>
            <a:r>
              <a:rPr lang="es-CL" sz="2400" dirty="0" err="1"/>
              <a:t>engine</a:t>
            </a:r>
            <a:r>
              <a:rPr lang="es-C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99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936" t="14132" r="3822" b="17356"/>
          <a:stretch/>
        </p:blipFill>
        <p:spPr>
          <a:xfrm>
            <a:off x="1304818" y="1800879"/>
            <a:ext cx="4931594" cy="2247140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5198722" y="380144"/>
            <a:ext cx="2537718" cy="155429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err="1"/>
              <a:t>It’s</a:t>
            </a:r>
            <a:r>
              <a:rPr lang="es-CL" sz="2000" b="1" dirty="0"/>
              <a:t> a blue van </a:t>
            </a:r>
          </a:p>
        </p:txBody>
      </p:sp>
    </p:spTree>
    <p:extLst>
      <p:ext uri="{BB962C8B-B14F-4D97-AF65-F5344CB8AC3E}">
        <p14:creationId xmlns:p14="http://schemas.microsoft.com/office/powerpoint/2010/main" val="99274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"/>
          <p:cNvSpPr txBox="1">
            <a:spLocks noGrp="1"/>
          </p:cNvSpPr>
          <p:nvPr>
            <p:ph type="subTitle" idx="1"/>
          </p:nvPr>
        </p:nvSpPr>
        <p:spPr>
          <a:xfrm flipH="1">
            <a:off x="4901570" y="3472666"/>
            <a:ext cx="4355443" cy="1530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 err="1"/>
              <a:t>Good</a:t>
            </a:r>
            <a:r>
              <a:rPr lang="es-CL" sz="6000" dirty="0"/>
              <a:t> </a:t>
            </a:r>
            <a:r>
              <a:rPr lang="es-CL" sz="6000" dirty="0" err="1"/>
              <a:t>job</a:t>
            </a:r>
            <a:r>
              <a:rPr lang="es-CL" sz="6000" dirty="0"/>
              <a:t>!</a:t>
            </a:r>
            <a:endParaRPr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43"/>
          <p:cNvPicPr preferRelativeResize="0"/>
          <p:nvPr/>
        </p:nvPicPr>
        <p:blipFill rotWithShape="1">
          <a:blip r:embed="rId3">
            <a:alphaModFix/>
          </a:blip>
          <a:srcRect r="33945"/>
          <a:stretch/>
        </p:blipFill>
        <p:spPr>
          <a:xfrm>
            <a:off x="5920375" y="1720493"/>
            <a:ext cx="2853900" cy="288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8" name="Google Shape;528;p43"/>
          <p:cNvPicPr preferRelativeResize="0"/>
          <p:nvPr/>
        </p:nvPicPr>
        <p:blipFill rotWithShape="1">
          <a:blip r:embed="rId4">
            <a:alphaModFix/>
          </a:blip>
          <a:srcRect l="25011" t="4251" r="11797"/>
          <a:stretch/>
        </p:blipFill>
        <p:spPr>
          <a:xfrm>
            <a:off x="606198" y="1582619"/>
            <a:ext cx="2853900" cy="2883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43"/>
          <p:cNvSpPr txBox="1">
            <a:spLocks noGrp="1"/>
          </p:cNvSpPr>
          <p:nvPr>
            <p:ph type="ctrTitle" idx="4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Queridos niños espero que se encuentren muy bien, los invito a observar el link de apoyo a nuestra clase </a:t>
            </a:r>
            <a:endParaRPr sz="2400" dirty="0"/>
          </a:p>
        </p:txBody>
      </p:sp>
      <p:sp>
        <p:nvSpPr>
          <p:cNvPr id="530" name="Google Shape;530;p43"/>
          <p:cNvSpPr txBox="1">
            <a:spLocks noGrp="1"/>
          </p:cNvSpPr>
          <p:nvPr>
            <p:ph type="ctrTitle"/>
          </p:nvPr>
        </p:nvSpPr>
        <p:spPr>
          <a:xfrm flipH="1">
            <a:off x="3358497" y="1541582"/>
            <a:ext cx="5292341" cy="1030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hlinkClick r:id="rId5"/>
              </a:rPr>
              <a:t>https://www.youtube.com/watch?v=5-DeiXPJ3H8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4613097" y="380144"/>
            <a:ext cx="4222678" cy="1941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AWESOME WORDS</a:t>
            </a: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4777483" y="2321960"/>
            <a:ext cx="4058292" cy="1602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err="1">
                <a:solidFill>
                  <a:srgbClr val="0070C0"/>
                </a:solidFill>
              </a:rPr>
              <a:t>Take</a:t>
            </a:r>
            <a:r>
              <a:rPr lang="es-CL" sz="3200" dirty="0">
                <a:solidFill>
                  <a:srgbClr val="0070C0"/>
                </a:solidFill>
              </a:rPr>
              <a:t> </a:t>
            </a:r>
            <a:r>
              <a:rPr lang="es-CL" sz="3200" dirty="0" err="1">
                <a:solidFill>
                  <a:srgbClr val="0070C0"/>
                </a:solidFill>
              </a:rPr>
              <a:t>care</a:t>
            </a:r>
            <a:r>
              <a:rPr lang="es-CL" sz="3200" dirty="0">
                <a:solidFill>
                  <a:srgbClr val="0070C0"/>
                </a:solidFill>
              </a:rPr>
              <a:t> of </a:t>
            </a:r>
            <a:r>
              <a:rPr lang="es-CL" sz="3200" dirty="0" err="1">
                <a:solidFill>
                  <a:srgbClr val="0070C0"/>
                </a:solidFill>
              </a:rPr>
              <a:t>yourself</a:t>
            </a:r>
            <a:endParaRPr lang="es-CL" sz="3200" dirty="0">
              <a:solidFill>
                <a:srgbClr val="0070C0"/>
              </a:solidFill>
            </a:endParaRPr>
          </a:p>
          <a:p>
            <a:pPr algn="ctr"/>
            <a:r>
              <a:rPr lang="es-CL" sz="3200" dirty="0" err="1">
                <a:solidFill>
                  <a:srgbClr val="0070C0"/>
                </a:solidFill>
              </a:rPr>
              <a:t>Bye</a:t>
            </a:r>
            <a:r>
              <a:rPr lang="es-CL" sz="3200" dirty="0">
                <a:solidFill>
                  <a:srgbClr val="0070C0"/>
                </a:solidFill>
              </a:rPr>
              <a:t> </a:t>
            </a:r>
            <a:r>
              <a:rPr lang="es-CL" sz="3200" dirty="0" err="1">
                <a:solidFill>
                  <a:srgbClr val="0070C0"/>
                </a:solidFill>
              </a:rPr>
              <a:t>bye</a:t>
            </a:r>
            <a:r>
              <a:rPr lang="es-CL" sz="3200" dirty="0">
                <a:solidFill>
                  <a:srgbClr val="0070C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5"/>
          <p:cNvSpPr/>
          <p:nvPr/>
        </p:nvSpPr>
        <p:spPr>
          <a:xfrm rot="10800000" flipH="1">
            <a:off x="3597786" y="1772794"/>
            <a:ext cx="2081100" cy="20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55"/>
          <p:cNvSpPr/>
          <p:nvPr/>
        </p:nvSpPr>
        <p:spPr>
          <a:xfrm>
            <a:off x="6087307" y="1804109"/>
            <a:ext cx="2081100" cy="208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5"/>
          <p:cNvSpPr/>
          <p:nvPr/>
        </p:nvSpPr>
        <p:spPr>
          <a:xfrm>
            <a:off x="1101983" y="1804109"/>
            <a:ext cx="2081100" cy="208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55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786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resources </a:t>
            </a:r>
            <a:endParaRPr sz="3600" dirty="0"/>
          </a:p>
        </p:txBody>
      </p:sp>
      <p:sp>
        <p:nvSpPr>
          <p:cNvPr id="825" name="Google Shape;825;p55"/>
          <p:cNvSpPr/>
          <p:nvPr/>
        </p:nvSpPr>
        <p:spPr>
          <a:xfrm rot="10800000" flipH="1">
            <a:off x="3308328" y="1499175"/>
            <a:ext cx="2660100" cy="26598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5"/>
          <p:cNvSpPr/>
          <p:nvPr/>
        </p:nvSpPr>
        <p:spPr>
          <a:xfrm>
            <a:off x="5797849" y="1499028"/>
            <a:ext cx="2660100" cy="26598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9084" t="10786" r="20761" b="16019"/>
          <a:stretch/>
        </p:blipFill>
        <p:spPr>
          <a:xfrm>
            <a:off x="1358363" y="1868614"/>
            <a:ext cx="1489753" cy="1952090"/>
          </a:xfrm>
          <a:prstGeom prst="rect">
            <a:avLst/>
          </a:prstGeom>
        </p:spPr>
      </p:pic>
      <p:sp>
        <p:nvSpPr>
          <p:cNvPr id="832" name="Google Shape;832;p55"/>
          <p:cNvSpPr txBox="1">
            <a:spLocks noGrp="1"/>
          </p:cNvSpPr>
          <p:nvPr>
            <p:ph type="ctrTitle"/>
          </p:nvPr>
        </p:nvSpPr>
        <p:spPr>
          <a:xfrm>
            <a:off x="800508" y="2063596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3" name="Google Shape;833;p55"/>
          <p:cNvSpPr txBox="1">
            <a:spLocks noGrp="1"/>
          </p:cNvSpPr>
          <p:nvPr>
            <p:ph type="ctrTitle" idx="5"/>
          </p:nvPr>
        </p:nvSpPr>
        <p:spPr>
          <a:xfrm>
            <a:off x="5856858" y="2063596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4" name="Google Shape;834;p55"/>
          <p:cNvSpPr txBox="1">
            <a:spLocks noGrp="1"/>
          </p:cNvSpPr>
          <p:nvPr>
            <p:ph type="ctrTitle" idx="3"/>
          </p:nvPr>
        </p:nvSpPr>
        <p:spPr>
          <a:xfrm>
            <a:off x="3325529" y="1868615"/>
            <a:ext cx="2619300" cy="5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416" t="-240" r="202" b="7208"/>
          <a:stretch/>
        </p:blipFill>
        <p:spPr>
          <a:xfrm>
            <a:off x="3751426" y="2267398"/>
            <a:ext cx="1756881" cy="11545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" r="855" b="10749"/>
          <a:stretch/>
        </p:blipFill>
        <p:spPr>
          <a:xfrm>
            <a:off x="6359498" y="2158556"/>
            <a:ext cx="1614020" cy="13478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01983" y="3929617"/>
            <a:ext cx="2018389" cy="520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 err="1"/>
              <a:t>Some</a:t>
            </a:r>
            <a:r>
              <a:rPr lang="es-CL" sz="1800" dirty="0"/>
              <a:t> </a:t>
            </a:r>
            <a:r>
              <a:rPr lang="es-CL" sz="1800" dirty="0" err="1"/>
              <a:t>paper</a:t>
            </a:r>
            <a:endParaRPr lang="es-CL" sz="1800" dirty="0"/>
          </a:p>
        </p:txBody>
      </p:sp>
      <p:sp>
        <p:nvSpPr>
          <p:cNvPr id="6" name="Rectángulo 5"/>
          <p:cNvSpPr/>
          <p:nvPr/>
        </p:nvSpPr>
        <p:spPr>
          <a:xfrm>
            <a:off x="3689369" y="4157206"/>
            <a:ext cx="1989517" cy="641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err="1"/>
              <a:t>Colored</a:t>
            </a:r>
            <a:r>
              <a:rPr lang="es-CL" sz="2000" dirty="0"/>
              <a:t> </a:t>
            </a:r>
            <a:r>
              <a:rPr lang="es-CL" sz="2000" dirty="0" err="1"/>
              <a:t>pencils</a:t>
            </a:r>
            <a:r>
              <a:rPr lang="es-CL" sz="2000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156383" y="3929617"/>
            <a:ext cx="2420529" cy="628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 err="1"/>
              <a:t>Some</a:t>
            </a:r>
            <a:r>
              <a:rPr lang="es-CL" sz="1800" dirty="0"/>
              <a:t> </a:t>
            </a:r>
            <a:r>
              <a:rPr lang="es-CL" sz="1800" dirty="0" err="1"/>
              <a:t>electronic</a:t>
            </a:r>
            <a:r>
              <a:rPr lang="es-CL" sz="1800" dirty="0"/>
              <a:t> </a:t>
            </a:r>
            <a:r>
              <a:rPr lang="es-CL" sz="1800" dirty="0" err="1"/>
              <a:t>device</a:t>
            </a:r>
            <a:r>
              <a:rPr lang="es-CL" sz="18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 txBox="1">
            <a:spLocks noGrp="1"/>
          </p:cNvSpPr>
          <p:nvPr>
            <p:ph type="ctrTitle" idx="2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Objective:</a:t>
            </a:r>
            <a:endParaRPr dirty="0"/>
          </a:p>
        </p:txBody>
      </p:sp>
      <p:sp>
        <p:nvSpPr>
          <p:cNvPr id="572" name="Google Shape;572;p45"/>
          <p:cNvSpPr txBox="1">
            <a:spLocks noGrp="1"/>
          </p:cNvSpPr>
          <p:nvPr>
            <p:ph type="title"/>
          </p:nvPr>
        </p:nvSpPr>
        <p:spPr>
          <a:xfrm>
            <a:off x="4465675" y="2044558"/>
            <a:ext cx="3829200" cy="2392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Identificar medios de transporte a través de imágenes para nombrarlos con su color </a:t>
            </a:r>
            <a:endParaRPr sz="2800" dirty="0"/>
          </a:p>
        </p:txBody>
      </p:sp>
      <p:sp>
        <p:nvSpPr>
          <p:cNvPr id="574" name="Google Shape;574;p45"/>
          <p:cNvSpPr/>
          <p:nvPr/>
        </p:nvSpPr>
        <p:spPr>
          <a:xfrm>
            <a:off x="1114425" y="1256325"/>
            <a:ext cx="3181200" cy="318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5" name="Google Shape;575;p45"/>
          <p:cNvPicPr preferRelativeResize="0"/>
          <p:nvPr/>
        </p:nvPicPr>
        <p:blipFill rotWithShape="1">
          <a:blip r:embed="rId3">
            <a:alphaModFix/>
          </a:blip>
          <a:srcRect t="931" r="1960" b="1029"/>
          <a:stretch/>
        </p:blipFill>
        <p:spPr>
          <a:xfrm>
            <a:off x="1114425" y="1256325"/>
            <a:ext cx="3181200" cy="3181200"/>
          </a:xfrm>
          <a:prstGeom prst="pie">
            <a:avLst>
              <a:gd name="adj1" fmla="val 20916758"/>
              <a:gd name="adj2" fmla="val 1934887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>
            <a:spLocks noGrp="1"/>
          </p:cNvSpPr>
          <p:nvPr>
            <p:ph type="ctrTitle" idx="9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93" name="Google Shape;393;p34"/>
          <p:cNvSpPr/>
          <p:nvPr/>
        </p:nvSpPr>
        <p:spPr>
          <a:xfrm>
            <a:off x="5315066" y="1295913"/>
            <a:ext cx="1861200" cy="1861200"/>
          </a:xfrm>
          <a:prstGeom prst="ellipse">
            <a:avLst/>
          </a:prstGeom>
          <a:solidFill>
            <a:srgbClr val="58E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4"/>
          <p:cNvSpPr txBox="1">
            <a:spLocks noGrp="1"/>
          </p:cNvSpPr>
          <p:nvPr>
            <p:ph type="title" idx="4"/>
          </p:nvPr>
        </p:nvSpPr>
        <p:spPr>
          <a:xfrm>
            <a:off x="5368766" y="193761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5" name="Google Shape;395;p34"/>
          <p:cNvSpPr/>
          <p:nvPr/>
        </p:nvSpPr>
        <p:spPr>
          <a:xfrm>
            <a:off x="2073482" y="1295913"/>
            <a:ext cx="1861200" cy="186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"/>
          <p:cNvSpPr/>
          <p:nvPr/>
        </p:nvSpPr>
        <p:spPr>
          <a:xfrm>
            <a:off x="3641407" y="1044238"/>
            <a:ext cx="1861200" cy="186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4"/>
          <p:cNvSpPr txBox="1">
            <a:spLocks noGrp="1"/>
          </p:cNvSpPr>
          <p:nvPr>
            <p:ph type="ctrTitle" idx="7"/>
          </p:nvPr>
        </p:nvSpPr>
        <p:spPr>
          <a:xfrm>
            <a:off x="3040950" y="3422758"/>
            <a:ext cx="3062100" cy="866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Conocer medios de transporte </a:t>
            </a:r>
            <a:endParaRPr dirty="0"/>
          </a:p>
        </p:txBody>
      </p:sp>
      <p:sp>
        <p:nvSpPr>
          <p:cNvPr id="398" name="Google Shape;398;p34"/>
          <p:cNvSpPr txBox="1">
            <a:spLocks noGrp="1"/>
          </p:cNvSpPr>
          <p:nvPr>
            <p:ph type="ctrTitle"/>
          </p:nvPr>
        </p:nvSpPr>
        <p:spPr>
          <a:xfrm>
            <a:off x="410966" y="3157113"/>
            <a:ext cx="2358734" cy="11321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Activar conocimientos previos. </a:t>
            </a:r>
            <a:endParaRPr dirty="0"/>
          </a:p>
        </p:txBody>
      </p:sp>
      <p:sp>
        <p:nvSpPr>
          <p:cNvPr id="400" name="Google Shape;400;p34"/>
          <p:cNvSpPr txBox="1">
            <a:spLocks noGrp="1"/>
          </p:cNvSpPr>
          <p:nvPr>
            <p:ph type="title" idx="2"/>
          </p:nvPr>
        </p:nvSpPr>
        <p:spPr>
          <a:xfrm>
            <a:off x="2073482" y="19376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3" name="Google Shape;403;p34"/>
          <p:cNvSpPr txBox="1">
            <a:spLocks noGrp="1"/>
          </p:cNvSpPr>
          <p:nvPr>
            <p:ph type="title" idx="6"/>
          </p:nvPr>
        </p:nvSpPr>
        <p:spPr>
          <a:xfrm>
            <a:off x="3695100" y="16719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4" name="Google Shape;404;p34"/>
          <p:cNvSpPr txBox="1">
            <a:spLocks noGrp="1"/>
          </p:cNvSpPr>
          <p:nvPr>
            <p:ph type="ctrTitle" idx="8"/>
          </p:nvPr>
        </p:nvSpPr>
        <p:spPr>
          <a:xfrm>
            <a:off x="6366724" y="3422758"/>
            <a:ext cx="2273841" cy="866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Nombra su medio de transporte con color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illo 1"/>
          <p:cNvSpPr/>
          <p:nvPr/>
        </p:nvSpPr>
        <p:spPr>
          <a:xfrm>
            <a:off x="811659" y="791110"/>
            <a:ext cx="3256907" cy="314389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92" y="914733"/>
            <a:ext cx="3279932" cy="3170195"/>
          </a:xfrm>
          <a:prstGeom prst="rect">
            <a:avLst/>
          </a:prstGeom>
        </p:spPr>
      </p:pic>
      <p:sp>
        <p:nvSpPr>
          <p:cNvPr id="4" name="Conector 3"/>
          <p:cNvSpPr/>
          <p:nvPr/>
        </p:nvSpPr>
        <p:spPr>
          <a:xfrm>
            <a:off x="1674688" y="1664413"/>
            <a:ext cx="1551397" cy="140755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err="1"/>
              <a:t>Means</a:t>
            </a:r>
            <a:r>
              <a:rPr lang="es-CL" sz="2000" dirty="0"/>
              <a:t> of </a:t>
            </a:r>
          </a:p>
        </p:txBody>
      </p:sp>
      <p:sp>
        <p:nvSpPr>
          <p:cNvPr id="6" name="Conector 5"/>
          <p:cNvSpPr/>
          <p:nvPr/>
        </p:nvSpPr>
        <p:spPr>
          <a:xfrm>
            <a:off x="5517222" y="1767156"/>
            <a:ext cx="1571947" cy="147947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 err="1"/>
              <a:t>Transport</a:t>
            </a:r>
            <a:r>
              <a:rPr lang="es-C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550" y="123290"/>
            <a:ext cx="6768900" cy="688368"/>
          </a:xfrm>
        </p:spPr>
        <p:txBody>
          <a:bodyPr/>
          <a:lstStyle/>
          <a:p>
            <a:r>
              <a:rPr lang="es-CL" sz="4800" dirty="0"/>
              <a:t>van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78" y="1263721"/>
            <a:ext cx="4770956" cy="37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Fire</a:t>
            </a:r>
            <a:r>
              <a:rPr lang="es-CL" dirty="0"/>
              <a:t> </a:t>
            </a:r>
            <a:r>
              <a:rPr lang="es-CL" dirty="0" err="1"/>
              <a:t>engine</a:t>
            </a: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61" y="945222"/>
            <a:ext cx="3919301" cy="38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6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Bus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06" y="1207070"/>
            <a:ext cx="4302610" cy="39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2703"/>
      </p:ext>
    </p:extLst>
  </p:cSld>
  <p:clrMapOvr>
    <a:masterClrMapping/>
  </p:clrMapOvr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147</Words>
  <Application>Microsoft Office PowerPoint</Application>
  <PresentationFormat>Presentación en pantalla (16:9)</PresentationFormat>
  <Paragraphs>38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Quicksand</vt:lpstr>
      <vt:lpstr>Nunito Sans</vt:lpstr>
      <vt:lpstr>Fira Sans Condensed Medium</vt:lpstr>
      <vt:lpstr>Nunito</vt:lpstr>
      <vt:lpstr>Quicksand Light</vt:lpstr>
      <vt:lpstr>Fira Sans Extra Condensed Medium</vt:lpstr>
      <vt:lpstr>Arial</vt:lpstr>
      <vt:lpstr>Early Childhood Center by Slidesgo</vt:lpstr>
      <vt:lpstr>English Preschool  Week: N° 18 School: Aurora de Chile  Teacher: Julia  Guerrero D.  </vt:lpstr>
      <vt:lpstr>Queridos niños espero que se encuentren muy bien, los invito a observar el link de apoyo a nuestra clase </vt:lpstr>
      <vt:lpstr>Our resources </vt:lpstr>
      <vt:lpstr>Objective:</vt:lpstr>
      <vt:lpstr>Table of Contents</vt:lpstr>
      <vt:lpstr>Presentación de PowerPoint</vt:lpstr>
      <vt:lpstr>van</vt:lpstr>
      <vt:lpstr>Fire engine </vt:lpstr>
      <vt:lpstr>Bus </vt:lpstr>
      <vt:lpstr>Car </vt:lpstr>
      <vt:lpstr>Airplane </vt:lpstr>
      <vt:lpstr>Train </vt:lpstr>
      <vt:lpstr>Bike </vt:lpstr>
      <vt:lpstr>Boat </vt:lpstr>
      <vt:lpstr>Motorcycle </vt:lpstr>
      <vt:lpstr>Truck </vt:lpstr>
      <vt:lpstr>Presentación de PowerPoint</vt:lpstr>
      <vt:lpstr>Presentación de PowerPoint</vt:lpstr>
      <vt:lpstr>Presentación de PowerPoint</vt:lpstr>
      <vt:lpstr>AWESOME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Preschool  Week: N° 18 School: Aurora de Chile  Teacher: Julia  Guerrero D.</dc:title>
  <dc:creator>DaniPC</dc:creator>
  <cp:lastModifiedBy>Aurora de Chile</cp:lastModifiedBy>
  <cp:revision>14</cp:revision>
  <dcterms:modified xsi:type="dcterms:W3CDTF">2020-08-01T04:52:24Z</dcterms:modified>
</cp:coreProperties>
</file>