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310" r:id="rId3"/>
    <p:sldId id="267" r:id="rId4"/>
    <p:sldId id="259" r:id="rId5"/>
    <p:sldId id="287" r:id="rId6"/>
    <p:sldId id="282" r:id="rId7"/>
    <p:sldId id="311" r:id="rId8"/>
    <p:sldId id="312" r:id="rId9"/>
    <p:sldId id="280" r:id="rId10"/>
    <p:sldId id="268" r:id="rId11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Mali" panose="020B0604020202020204" charset="-34"/>
      <p:regular r:id="rId17"/>
      <p:bold r:id="rId18"/>
      <p:italic r:id="rId19"/>
      <p:boldItalic r:id="rId20"/>
    </p:embeddedFont>
    <p:embeddedFont>
      <p:font typeface="Mali SemiBold" panose="020B0604020202020204" charset="-34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Paytone One" panose="020B0604020202020204" charset="0"/>
      <p:regular r:id="rId29"/>
    </p:embeddedFont>
    <p:embeddedFont>
      <p:font typeface="Poppins Medium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71114D-343C-42F9-92CE-63338B011FC6}">
  <a:tblStyle styleId="{E971114D-343C-42F9-92CE-63338B011F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1178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2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91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98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6320de4b7d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6320de4b7d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24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707c3e161e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707c3e161e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67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657949137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657949137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34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7171875" y="-754675"/>
            <a:ext cx="2488775" cy="2351300"/>
            <a:chOff x="7171875" y="-754675"/>
            <a:chExt cx="2488775" cy="2351300"/>
          </a:xfrm>
        </p:grpSpPr>
        <p:sp>
          <p:nvSpPr>
            <p:cNvPr id="147" name="Google Shape;147;p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014450" y="-7529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-502900" y="4546950"/>
            <a:ext cx="1626750" cy="893550"/>
            <a:chOff x="257575" y="2772725"/>
            <a:chExt cx="1626750" cy="893550"/>
          </a:xfrm>
        </p:grpSpPr>
        <p:sp>
          <p:nvSpPr>
            <p:cNvPr id="154" name="Google Shape;154;p6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173" name="Google Shape;173;p8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5666950" y="-698287"/>
            <a:ext cx="2896025" cy="1621550"/>
            <a:chOff x="4452075" y="1301825"/>
            <a:chExt cx="2896025" cy="1621550"/>
          </a:xfrm>
        </p:grpSpPr>
        <p:sp>
          <p:nvSpPr>
            <p:cNvPr id="198" name="Google Shape;198;p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6661925" y="4008763"/>
            <a:ext cx="1210875" cy="1619850"/>
            <a:chOff x="5294650" y="1303525"/>
            <a:chExt cx="1210875" cy="1619850"/>
          </a:xfrm>
        </p:grpSpPr>
        <p:sp>
          <p:nvSpPr>
            <p:cNvPr id="204" name="Google Shape;204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>
            <a:spLocks noGrp="1"/>
          </p:cNvSpPr>
          <p:nvPr>
            <p:ph type="ctrTitle"/>
          </p:nvPr>
        </p:nvSpPr>
        <p:spPr>
          <a:xfrm flipH="1">
            <a:off x="4533900" y="1422200"/>
            <a:ext cx="3890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10"/>
          <p:cNvSpPr txBox="1">
            <a:spLocks noGrp="1"/>
          </p:cNvSpPr>
          <p:nvPr>
            <p:ph type="subTitle" idx="1"/>
          </p:nvPr>
        </p:nvSpPr>
        <p:spPr>
          <a:xfrm flipH="1">
            <a:off x="5417975" y="2880400"/>
            <a:ext cx="295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26" name="Google Shape;226;p10"/>
          <p:cNvGrpSpPr/>
          <p:nvPr/>
        </p:nvGrpSpPr>
        <p:grpSpPr>
          <a:xfrm>
            <a:off x="8424011" y="217929"/>
            <a:ext cx="989634" cy="1280992"/>
            <a:chOff x="683750" y="2772725"/>
            <a:chExt cx="1200575" cy="1622125"/>
          </a:xfrm>
        </p:grpSpPr>
        <p:sp>
          <p:nvSpPr>
            <p:cNvPr id="227" name="Google Shape;227;p10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2215650" y="273225"/>
            <a:ext cx="47127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-519964" y="217929"/>
            <a:ext cx="989634" cy="1280992"/>
            <a:chOff x="683750" y="2772725"/>
            <a:chExt cx="1200575" cy="1622125"/>
          </a:xfrm>
        </p:grpSpPr>
        <p:sp>
          <p:nvSpPr>
            <p:cNvPr id="232" name="Google Shape;23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1"/>
          <p:cNvGrpSpPr/>
          <p:nvPr/>
        </p:nvGrpSpPr>
        <p:grpSpPr>
          <a:xfrm flipH="1">
            <a:off x="-57700" y="4116675"/>
            <a:ext cx="4155000" cy="1627300"/>
            <a:chOff x="1526875" y="2765275"/>
            <a:chExt cx="4155000" cy="1627300"/>
          </a:xfrm>
        </p:grpSpPr>
        <p:sp>
          <p:nvSpPr>
            <p:cNvPr id="235" name="Google Shape;235;p1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1"/>
          <p:cNvGrpSpPr/>
          <p:nvPr/>
        </p:nvGrpSpPr>
        <p:grpSpPr>
          <a:xfrm>
            <a:off x="8547836" y="808479"/>
            <a:ext cx="989634" cy="1280992"/>
            <a:chOff x="683750" y="2772725"/>
            <a:chExt cx="1200575" cy="1622125"/>
          </a:xfrm>
        </p:grpSpPr>
        <p:sp>
          <p:nvSpPr>
            <p:cNvPr id="242" name="Google Shape;24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297" name="Google Shape;297;p13"/>
          <p:cNvGrpSpPr/>
          <p:nvPr/>
        </p:nvGrpSpPr>
        <p:grpSpPr>
          <a:xfrm>
            <a:off x="-878550" y="3834750"/>
            <a:ext cx="7110000" cy="2353575"/>
            <a:chOff x="-878550" y="3834750"/>
            <a:chExt cx="7110000" cy="2353575"/>
          </a:xfrm>
        </p:grpSpPr>
        <p:grpSp>
          <p:nvGrpSpPr>
            <p:cNvPr id="298" name="Google Shape;298;p13"/>
            <p:cNvGrpSpPr/>
            <p:nvPr/>
          </p:nvGrpSpPr>
          <p:grpSpPr>
            <a:xfrm>
              <a:off x="-878550" y="3834750"/>
              <a:ext cx="7110000" cy="2353575"/>
              <a:chOff x="257575" y="2041275"/>
              <a:chExt cx="7110000" cy="2353575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1507400" y="204127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0"/>
                    </a:moveTo>
                    <a:lnTo>
                      <a:pt x="0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57575" y="277442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1"/>
                    </a:moveTo>
                    <a:lnTo>
                      <a:pt x="1" y="9349"/>
                    </a:lnTo>
                    <a:lnTo>
                      <a:pt x="482" y="27174"/>
                    </a:lnTo>
                    <a:lnTo>
                      <a:pt x="16153" y="35674"/>
                    </a:lnTo>
                    <a:lnTo>
                      <a:pt x="31367" y="26349"/>
                    </a:lnTo>
                    <a:lnTo>
                      <a:pt x="30885" y="8524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1526875" y="350130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191" y="0"/>
                    </a:moveTo>
                    <a:lnTo>
                      <a:pt x="0" y="9325"/>
                    </a:lnTo>
                    <a:lnTo>
                      <a:pt x="482" y="27150"/>
                    </a:lnTo>
                    <a:lnTo>
                      <a:pt x="16153" y="35650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191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943300" y="2771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0"/>
                    </a:moveTo>
                    <a:lnTo>
                      <a:pt x="0" y="9325"/>
                    </a:lnTo>
                    <a:lnTo>
                      <a:pt x="458" y="27173"/>
                    </a:lnTo>
                    <a:lnTo>
                      <a:pt x="16152" y="35673"/>
                    </a:lnTo>
                    <a:lnTo>
                      <a:pt x="31366" y="26325"/>
                    </a:lnTo>
                    <a:lnTo>
                      <a:pt x="30884" y="8500"/>
                    </a:lnTo>
                    <a:lnTo>
                      <a:pt x="15190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369450" y="3499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213" y="1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53" y="35673"/>
                    </a:lnTo>
                    <a:lnTo>
                      <a:pt x="31366" y="26349"/>
                    </a:lnTo>
                    <a:lnTo>
                      <a:pt x="30884" y="8524"/>
                    </a:lnTo>
                    <a:lnTo>
                      <a:pt x="15213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85850" y="2769275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1"/>
                    </a:moveTo>
                    <a:lnTo>
                      <a:pt x="1" y="9326"/>
                    </a:lnTo>
                    <a:lnTo>
                      <a:pt x="482" y="27151"/>
                    </a:lnTo>
                    <a:lnTo>
                      <a:pt x="16153" y="35651"/>
                    </a:lnTo>
                    <a:lnTo>
                      <a:pt x="31366" y="26326"/>
                    </a:lnTo>
                    <a:lnTo>
                      <a:pt x="30885" y="8501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3212575" y="3497275"/>
                <a:ext cx="78360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44" h="35674" extrusionOk="0">
                    <a:moveTo>
                      <a:pt x="15191" y="1"/>
                    </a:moveTo>
                    <a:lnTo>
                      <a:pt x="0" y="9326"/>
                    </a:lnTo>
                    <a:lnTo>
                      <a:pt x="459" y="27174"/>
                    </a:lnTo>
                    <a:lnTo>
                      <a:pt x="16153" y="35674"/>
                    </a:lnTo>
                    <a:lnTo>
                      <a:pt x="31343" y="26349"/>
                    </a:lnTo>
                    <a:lnTo>
                      <a:pt x="30885" y="8501"/>
                    </a:lnTo>
                    <a:lnTo>
                      <a:pt x="15191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3628425" y="2767000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76" y="35673"/>
                    </a:lnTo>
                    <a:lnTo>
                      <a:pt x="31366" y="26348"/>
                    </a:lnTo>
                    <a:lnTo>
                      <a:pt x="30907" y="8523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4055150" y="349557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53" y="35673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4897700" y="349385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50"/>
                    </a:lnTo>
                    <a:lnTo>
                      <a:pt x="16176" y="35650"/>
                    </a:lnTo>
                    <a:lnTo>
                      <a:pt x="31366" y="26325"/>
                    </a:lnTo>
                    <a:lnTo>
                      <a:pt x="30908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740850" y="349155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1"/>
                    </a:moveTo>
                    <a:lnTo>
                      <a:pt x="0" y="9326"/>
                    </a:lnTo>
                    <a:lnTo>
                      <a:pt x="481" y="27174"/>
                    </a:lnTo>
                    <a:lnTo>
                      <a:pt x="16153" y="35674"/>
                    </a:lnTo>
                    <a:lnTo>
                      <a:pt x="31366" y="26349"/>
                    </a:lnTo>
                    <a:lnTo>
                      <a:pt x="30885" y="8501"/>
                    </a:lnTo>
                    <a:lnTo>
                      <a:pt x="15190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6583400" y="3489850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13"/>
            <p:cNvSpPr/>
            <p:nvPr/>
          </p:nvSpPr>
          <p:spPr>
            <a:xfrm>
              <a:off x="3340313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188325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subTitle" idx="1"/>
          </p:nvPr>
        </p:nvSpPr>
        <p:spPr>
          <a:xfrm flipH="1">
            <a:off x="5733826" y="2437661"/>
            <a:ext cx="20862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59" name="Google Shape;659;p24"/>
          <p:cNvGrpSpPr/>
          <p:nvPr/>
        </p:nvGrpSpPr>
        <p:grpSpPr>
          <a:xfrm>
            <a:off x="-1387000" y="-696587"/>
            <a:ext cx="2469850" cy="3083875"/>
            <a:chOff x="4035675" y="1303525"/>
            <a:chExt cx="2469850" cy="3083875"/>
          </a:xfrm>
        </p:grpSpPr>
        <p:sp>
          <p:nvSpPr>
            <p:cNvPr id="660" name="Google Shape;660;p2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4878813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4"/>
          <p:cNvGrpSpPr/>
          <p:nvPr/>
        </p:nvGrpSpPr>
        <p:grpSpPr>
          <a:xfrm>
            <a:off x="5168625" y="3804050"/>
            <a:ext cx="4562250" cy="1630725"/>
            <a:chOff x="2785850" y="2029825"/>
            <a:chExt cx="4562250" cy="1630725"/>
          </a:xfrm>
        </p:grpSpPr>
        <p:sp>
          <p:nvSpPr>
            <p:cNvPr id="668" name="Google Shape;668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1" r:id="rId8"/>
    <p:sldLayoutId id="2147483670" r:id="rId9"/>
    <p:sldLayoutId id="2147483677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40DD63BJ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2467078" y="948275"/>
            <a:ext cx="6676954" cy="27183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2800" dirty="0">
                <a:solidFill>
                  <a:schemeClr val="accent2"/>
                </a:solidFill>
              </a:rPr>
            </a:br>
            <a:br>
              <a:rPr lang="es-CL" sz="2800" dirty="0"/>
            </a:br>
            <a:br>
              <a:rPr lang="es-CL" sz="2800" dirty="0"/>
            </a:br>
            <a:br>
              <a:rPr lang="es-CL" sz="2800" dirty="0"/>
            </a:br>
            <a:br>
              <a:rPr lang="es-CL" sz="2800" dirty="0"/>
            </a:br>
            <a:br>
              <a:rPr lang="es-CL" sz="2800" dirty="0"/>
            </a:br>
            <a:br>
              <a:rPr lang="es-CL" sz="2800" dirty="0"/>
            </a:br>
            <a:r>
              <a:rPr lang="es-CL" sz="2800" b="1" dirty="0">
                <a:solidFill>
                  <a:schemeClr val="accent2"/>
                </a:solidFill>
              </a:rPr>
              <a:t>English </a:t>
            </a:r>
            <a:r>
              <a:rPr lang="es-CL" sz="2800" b="1" dirty="0" err="1"/>
              <a:t>P</a:t>
            </a:r>
            <a:r>
              <a:rPr lang="es-CL" sz="2800" b="1" dirty="0" err="1">
                <a:solidFill>
                  <a:schemeClr val="accent2"/>
                </a:solidFill>
              </a:rPr>
              <a:t>reschool</a:t>
            </a:r>
            <a:br>
              <a:rPr lang="es-CL" sz="2800" b="1" dirty="0">
                <a:solidFill>
                  <a:schemeClr val="accent2"/>
                </a:solidFill>
              </a:rPr>
            </a:br>
            <a:r>
              <a:rPr lang="es-CL" sz="2800" b="1" dirty="0" err="1"/>
              <a:t>Week</a:t>
            </a:r>
            <a:r>
              <a:rPr lang="es-CL" sz="2800" b="1" dirty="0"/>
              <a:t>: N° 17</a:t>
            </a:r>
            <a:br>
              <a:rPr lang="es-CL" sz="2800" b="1" dirty="0">
                <a:solidFill>
                  <a:schemeClr val="accent2"/>
                </a:solidFill>
              </a:rPr>
            </a:br>
            <a:r>
              <a:rPr lang="es-CL" sz="2800" b="1" dirty="0" err="1"/>
              <a:t>School</a:t>
            </a:r>
            <a:r>
              <a:rPr lang="es-CL" sz="2800" b="1" dirty="0"/>
              <a:t>: Aurora de Chile</a:t>
            </a:r>
            <a:br>
              <a:rPr lang="es-CL" sz="2800" b="1" dirty="0"/>
            </a:br>
            <a:r>
              <a:rPr lang="es-CL" sz="2800" b="1" dirty="0" err="1"/>
              <a:t>Teacher</a:t>
            </a:r>
            <a:r>
              <a:rPr lang="es-CL" sz="2800" b="1" dirty="0"/>
              <a:t>: julia Guerrero D.</a:t>
            </a:r>
            <a:br>
              <a:rPr lang="es-CL" sz="2800" dirty="0"/>
            </a:br>
            <a:r>
              <a:rPr lang="es-CL" sz="2800" dirty="0"/>
              <a:t> </a:t>
            </a:r>
            <a:br>
              <a:rPr lang="es-CL" sz="2800" dirty="0"/>
            </a:b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1011" name="Google Shape;1011;p37"/>
          <p:cNvSpPr txBox="1">
            <a:spLocks noGrp="1"/>
          </p:cNvSpPr>
          <p:nvPr>
            <p:ph type="subTitle" idx="1"/>
          </p:nvPr>
        </p:nvSpPr>
        <p:spPr>
          <a:xfrm rot="1327">
            <a:off x="3017399" y="2862191"/>
            <a:ext cx="5006098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Mail: julia.guerrero@colegio-auroradechile.cl</a:t>
            </a:r>
            <a:endParaRPr dirty="0"/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6935172" y="618555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772150" y="-329200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78AE2960-B307-4754-AF7F-2031B6397D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4434"/>
            <a:ext cx="1596471" cy="72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9"/>
          <p:cNvSpPr txBox="1">
            <a:spLocks noGrp="1"/>
          </p:cNvSpPr>
          <p:nvPr>
            <p:ph type="title"/>
          </p:nvPr>
        </p:nvSpPr>
        <p:spPr>
          <a:xfrm>
            <a:off x="2215650" y="273225"/>
            <a:ext cx="47127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Congratulation!</a:t>
            </a:r>
            <a:br>
              <a:rPr lang="es-CL" dirty="0"/>
            </a:br>
            <a:r>
              <a:rPr lang="es-CL" dirty="0"/>
              <a:t>Bye </a:t>
            </a:r>
            <a:r>
              <a:rPr lang="es-CL" dirty="0" err="1"/>
              <a:t>bye</a:t>
            </a:r>
            <a:r>
              <a:rPr lang="es-CL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4" y="148380"/>
            <a:ext cx="8620491" cy="48467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05" y="148380"/>
            <a:ext cx="121930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8"/>
          <p:cNvSpPr txBox="1">
            <a:spLocks noGrp="1"/>
          </p:cNvSpPr>
          <p:nvPr>
            <p:ph type="ctrTitle"/>
          </p:nvPr>
        </p:nvSpPr>
        <p:spPr>
          <a:xfrm flipH="1">
            <a:off x="3739850" y="1532575"/>
            <a:ext cx="4175204" cy="12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Queridos niños y niñas espero que se encuentren muy bien, y los invito a observar este link de apoyo. </a:t>
            </a:r>
            <a:endParaRPr sz="2000" dirty="0"/>
          </a:p>
        </p:txBody>
      </p:sp>
      <p:sp>
        <p:nvSpPr>
          <p:cNvPr id="1336" name="Google Shape;1336;p48"/>
          <p:cNvSpPr txBox="1">
            <a:spLocks noGrp="1"/>
          </p:cNvSpPr>
          <p:nvPr>
            <p:ph type="subTitle" idx="1"/>
          </p:nvPr>
        </p:nvSpPr>
        <p:spPr>
          <a:xfrm flipH="1">
            <a:off x="3649919" y="2883575"/>
            <a:ext cx="4413992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s-CL" dirty="0">
                <a:hlinkClick r:id="rId3"/>
              </a:rPr>
              <a:t>https://www.youtube.com/watch?v=QL40DD63BJ8</a:t>
            </a:r>
            <a:endParaRPr dirty="0"/>
          </a:p>
        </p:txBody>
      </p:sp>
      <p:grpSp>
        <p:nvGrpSpPr>
          <p:cNvPr id="1338" name="Google Shape;1338;p48"/>
          <p:cNvGrpSpPr/>
          <p:nvPr/>
        </p:nvGrpSpPr>
        <p:grpSpPr>
          <a:xfrm flipH="1">
            <a:off x="-1743400" y="2653225"/>
            <a:ext cx="7110000" cy="3093025"/>
            <a:chOff x="257575" y="1301825"/>
            <a:chExt cx="7110000" cy="3093025"/>
          </a:xfrm>
        </p:grpSpPr>
        <p:sp>
          <p:nvSpPr>
            <p:cNvPr id="1339" name="Google Shape;1339;p4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25" y="708450"/>
            <a:ext cx="1674194" cy="413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40"/>
          <p:cNvSpPr txBox="1">
            <a:spLocks noGrp="1"/>
          </p:cNvSpPr>
          <p:nvPr>
            <p:ph type="title" idx="9"/>
          </p:nvPr>
        </p:nvSpPr>
        <p:spPr>
          <a:xfrm>
            <a:off x="825338" y="198352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resources </a:t>
            </a:r>
            <a:endParaRPr dirty="0"/>
          </a:p>
        </p:txBody>
      </p:sp>
      <p:sp>
        <p:nvSpPr>
          <p:cNvPr id="1151" name="Google Shape;1151;p40"/>
          <p:cNvSpPr txBox="1">
            <a:spLocks noGrp="1"/>
          </p:cNvSpPr>
          <p:nvPr>
            <p:ph type="subTitle" idx="4"/>
          </p:nvPr>
        </p:nvSpPr>
        <p:spPr>
          <a:xfrm flipH="1">
            <a:off x="3480553" y="1398166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Colored pencils </a:t>
            </a:r>
            <a:endParaRPr dirty="0"/>
          </a:p>
        </p:txBody>
      </p:sp>
      <p:sp>
        <p:nvSpPr>
          <p:cNvPr id="1152" name="Google Shape;1152;p40"/>
          <p:cNvSpPr txBox="1">
            <a:spLocks noGrp="1"/>
          </p:cNvSpPr>
          <p:nvPr>
            <p:ph type="subTitle" idx="5"/>
          </p:nvPr>
        </p:nvSpPr>
        <p:spPr>
          <a:xfrm>
            <a:off x="3480553" y="3743571"/>
            <a:ext cx="3107212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</a:t>
            </a:r>
            <a:r>
              <a:rPr lang="en" dirty="0"/>
              <a:t>lectronic device </a:t>
            </a:r>
            <a:endParaRPr dirty="0"/>
          </a:p>
        </p:txBody>
      </p:sp>
      <p:sp>
        <p:nvSpPr>
          <p:cNvPr id="1153" name="Google Shape;1153;p40"/>
          <p:cNvSpPr txBox="1">
            <a:spLocks noGrp="1"/>
          </p:cNvSpPr>
          <p:nvPr>
            <p:ph type="subTitle" idx="6"/>
          </p:nvPr>
        </p:nvSpPr>
        <p:spPr>
          <a:xfrm flipH="1">
            <a:off x="5204744" y="2650468"/>
            <a:ext cx="1368512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Papers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78" y="1063813"/>
            <a:ext cx="2147634" cy="14299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628" y="1907823"/>
            <a:ext cx="2027048" cy="1674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r="-588" b="13396"/>
          <a:stretch/>
        </p:blipFill>
        <p:spPr>
          <a:xfrm>
            <a:off x="1241778" y="3152665"/>
            <a:ext cx="2147634" cy="1429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68"/>
          <p:cNvSpPr/>
          <p:nvPr/>
        </p:nvSpPr>
        <p:spPr>
          <a:xfrm>
            <a:off x="4200525" y="1185600"/>
            <a:ext cx="4943295" cy="873254"/>
          </a:xfrm>
          <a:custGeom>
            <a:avLst/>
            <a:gdLst/>
            <a:ahLst/>
            <a:cxnLst/>
            <a:rect l="l" t="t" r="r" b="b"/>
            <a:pathLst>
              <a:path w="213741" h="53541" extrusionOk="0">
                <a:moveTo>
                  <a:pt x="0" y="45540"/>
                </a:moveTo>
                <a:cubicBezTo>
                  <a:pt x="27169" y="45540"/>
                  <a:pt x="53281" y="34104"/>
                  <a:pt x="78867" y="24966"/>
                </a:cubicBezTo>
                <a:cubicBezTo>
                  <a:pt x="87884" y="21746"/>
                  <a:pt x="98767" y="21068"/>
                  <a:pt x="105537" y="14298"/>
                </a:cubicBezTo>
                <a:cubicBezTo>
                  <a:pt x="108123" y="11712"/>
                  <a:pt x="110352" y="7527"/>
                  <a:pt x="109347" y="4011"/>
                </a:cubicBezTo>
                <a:cubicBezTo>
                  <a:pt x="108629" y="1497"/>
                  <a:pt x="104994" y="-550"/>
                  <a:pt x="102489" y="201"/>
                </a:cubicBezTo>
                <a:cubicBezTo>
                  <a:pt x="95892" y="2180"/>
                  <a:pt x="99275" y="16168"/>
                  <a:pt x="104394" y="20775"/>
                </a:cubicBezTo>
                <a:cubicBezTo>
                  <a:pt x="109751" y="25597"/>
                  <a:pt x="118141" y="26109"/>
                  <a:pt x="125349" y="26109"/>
                </a:cubicBezTo>
                <a:cubicBezTo>
                  <a:pt x="144025" y="26109"/>
                  <a:pt x="163768" y="21352"/>
                  <a:pt x="181356" y="27633"/>
                </a:cubicBezTo>
                <a:cubicBezTo>
                  <a:pt x="194375" y="32283"/>
                  <a:pt x="203966" y="43766"/>
                  <a:pt x="213741" y="5354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08" name="Google Shape;1908;p68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Objective</a:t>
            </a:r>
            <a:r>
              <a:rPr lang="es-CL" dirty="0"/>
              <a:t>:</a:t>
            </a:r>
            <a:endParaRPr dirty="0"/>
          </a:p>
        </p:txBody>
      </p:sp>
      <p:grpSp>
        <p:nvGrpSpPr>
          <p:cNvPr id="1909" name="Google Shape;1909;p68"/>
          <p:cNvGrpSpPr/>
          <p:nvPr/>
        </p:nvGrpSpPr>
        <p:grpSpPr>
          <a:xfrm>
            <a:off x="1543750" y="1416674"/>
            <a:ext cx="3842140" cy="3019074"/>
            <a:chOff x="1153225" y="1597649"/>
            <a:chExt cx="3842140" cy="3019074"/>
          </a:xfrm>
        </p:grpSpPr>
        <p:grpSp>
          <p:nvGrpSpPr>
            <p:cNvPr id="1910" name="Google Shape;1910;p68"/>
            <p:cNvGrpSpPr/>
            <p:nvPr/>
          </p:nvGrpSpPr>
          <p:grpSpPr>
            <a:xfrm>
              <a:off x="1153225" y="1597649"/>
              <a:ext cx="3842140" cy="3019074"/>
              <a:chOff x="238125" y="1676700"/>
              <a:chExt cx="2045650" cy="1779275"/>
            </a:xfrm>
          </p:grpSpPr>
          <p:sp>
            <p:nvSpPr>
              <p:cNvPr id="1911" name="Google Shape;1911;p68"/>
              <p:cNvSpPr/>
              <p:nvPr/>
            </p:nvSpPr>
            <p:spPr>
              <a:xfrm>
                <a:off x="1006875" y="3190025"/>
                <a:ext cx="508150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rgbClr val="617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68"/>
              <p:cNvSpPr/>
              <p:nvPr/>
            </p:nvSpPr>
            <p:spPr>
              <a:xfrm>
                <a:off x="1021625" y="3190025"/>
                <a:ext cx="452425" cy="197525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rgbClr val="617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68"/>
              <p:cNvSpPr/>
              <p:nvPr/>
            </p:nvSpPr>
            <p:spPr>
              <a:xfrm>
                <a:off x="968750" y="3417450"/>
                <a:ext cx="58437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rgbClr val="075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68"/>
              <p:cNvSpPr/>
              <p:nvPr/>
            </p:nvSpPr>
            <p:spPr>
              <a:xfrm>
                <a:off x="238125" y="1777900"/>
                <a:ext cx="2045650" cy="1461300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rgbClr val="A1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68"/>
              <p:cNvSpPr/>
              <p:nvPr/>
            </p:nvSpPr>
            <p:spPr>
              <a:xfrm>
                <a:off x="238125" y="1676700"/>
                <a:ext cx="2045650" cy="1390400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rgbClr val="3F5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68"/>
              <p:cNvSpPr/>
              <p:nvPr/>
            </p:nvSpPr>
            <p:spPr>
              <a:xfrm>
                <a:off x="346300" y="1773800"/>
                <a:ext cx="1829300" cy="1140050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68"/>
              <p:cNvSpPr/>
              <p:nvPr/>
            </p:nvSpPr>
            <p:spPr>
              <a:xfrm>
                <a:off x="1244550" y="1708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656" y="1"/>
                    </a:moveTo>
                    <a:cubicBezTo>
                      <a:pt x="213" y="1"/>
                      <a:pt x="0" y="541"/>
                      <a:pt x="312" y="853"/>
                    </a:cubicBezTo>
                    <a:cubicBezTo>
                      <a:pt x="411" y="952"/>
                      <a:pt x="532" y="996"/>
                      <a:pt x="650" y="996"/>
                    </a:cubicBezTo>
                    <a:cubicBezTo>
                      <a:pt x="904" y="996"/>
                      <a:pt x="1147" y="794"/>
                      <a:pt x="1147" y="492"/>
                    </a:cubicBezTo>
                    <a:cubicBezTo>
                      <a:pt x="1147" y="230"/>
                      <a:pt x="934" y="1"/>
                      <a:pt x="656" y="1"/>
                    </a:cubicBezTo>
                    <a:close/>
                  </a:path>
                </a:pathLst>
              </a:custGeom>
              <a:solidFill>
                <a:srgbClr val="EC5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8" name="Google Shape;1918;p68"/>
            <p:cNvSpPr/>
            <p:nvPr/>
          </p:nvSpPr>
          <p:spPr>
            <a:xfrm>
              <a:off x="3014150" y="4032725"/>
              <a:ext cx="120300" cy="120300"/>
            </a:xfrm>
            <a:prstGeom prst="ellipse">
              <a:avLst/>
            </a:prstGeom>
            <a:noFill/>
            <a:ln w="9525" cap="flat" cmpd="sng">
              <a:solidFill>
                <a:srgbClr val="EC5D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68"/>
          <p:cNvGrpSpPr/>
          <p:nvPr/>
        </p:nvGrpSpPr>
        <p:grpSpPr>
          <a:xfrm rot="-735567">
            <a:off x="7621323" y="1416620"/>
            <a:ext cx="540943" cy="591521"/>
            <a:chOff x="2013650" y="1733325"/>
            <a:chExt cx="407750" cy="445875"/>
          </a:xfrm>
        </p:grpSpPr>
        <p:sp>
          <p:nvSpPr>
            <p:cNvPr id="1921" name="Google Shape;1921;p68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8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8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8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8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8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8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8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8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8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8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8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8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8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8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8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8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746924" y="1553166"/>
            <a:ext cx="3495405" cy="2030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Identificar singular y plural a través de imágenes para cantar una canción.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5" name="Google Shape;1765;p63"/>
          <p:cNvCxnSpPr>
            <a:stCxn id="1766" idx="0"/>
            <a:endCxn id="1767" idx="0"/>
          </p:cNvCxnSpPr>
          <p:nvPr/>
        </p:nvCxnSpPr>
        <p:spPr>
          <a:xfrm rot="-5400000">
            <a:off x="2514837" y="1476923"/>
            <a:ext cx="780300" cy="1720500"/>
          </a:xfrm>
          <a:prstGeom prst="curvedConnector3">
            <a:avLst>
              <a:gd name="adj1" fmla="val 130514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68" name="Google Shape;1768;p63"/>
          <p:cNvCxnSpPr>
            <a:stCxn id="1767" idx="0"/>
            <a:endCxn id="1769" idx="0"/>
          </p:cNvCxnSpPr>
          <p:nvPr/>
        </p:nvCxnSpPr>
        <p:spPr>
          <a:xfrm rot="-5400000" flipH="1">
            <a:off x="4238516" y="1473800"/>
            <a:ext cx="780300" cy="1726800"/>
          </a:xfrm>
          <a:prstGeom prst="curvedConnector3">
            <a:avLst>
              <a:gd name="adj1" fmla="val -30517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70" name="Google Shape;1770;p63"/>
          <p:cNvCxnSpPr>
            <a:stCxn id="1769" idx="0"/>
            <a:endCxn id="1771" idx="0"/>
          </p:cNvCxnSpPr>
          <p:nvPr/>
        </p:nvCxnSpPr>
        <p:spPr>
          <a:xfrm rot="-5400000">
            <a:off x="5960116" y="1478873"/>
            <a:ext cx="780300" cy="1716600"/>
          </a:xfrm>
          <a:prstGeom prst="curvedConnector3">
            <a:avLst>
              <a:gd name="adj1" fmla="val 130514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772" name="Google Shape;1772;p63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path </a:t>
            </a:r>
            <a:endParaRPr sz="3600" dirty="0"/>
          </a:p>
        </p:txBody>
      </p:sp>
      <p:sp>
        <p:nvSpPr>
          <p:cNvPr id="1773" name="Google Shape;1773;p63"/>
          <p:cNvSpPr txBox="1">
            <a:spLocks noGrp="1"/>
          </p:cNvSpPr>
          <p:nvPr>
            <p:ph type="ctrTitle" idx="4294967295"/>
          </p:nvPr>
        </p:nvSpPr>
        <p:spPr>
          <a:xfrm flipH="1">
            <a:off x="2984966" y="2578625"/>
            <a:ext cx="1560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</a:rPr>
              <a:t>Vocabulary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774" name="Google Shape;1774;p63"/>
          <p:cNvSpPr txBox="1">
            <a:spLocks noGrp="1"/>
          </p:cNvSpPr>
          <p:nvPr>
            <p:ph type="subTitle" idx="4294967295"/>
          </p:nvPr>
        </p:nvSpPr>
        <p:spPr>
          <a:xfrm flipH="1">
            <a:off x="2840899" y="2982122"/>
            <a:ext cx="1854900" cy="523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/>
              <a:t>Conocer vocabulario y dibujarlo </a:t>
            </a:r>
          </a:p>
        </p:txBody>
      </p:sp>
      <p:sp>
        <p:nvSpPr>
          <p:cNvPr id="1775" name="Google Shape;1775;p63"/>
          <p:cNvSpPr txBox="1">
            <a:spLocks noGrp="1"/>
          </p:cNvSpPr>
          <p:nvPr>
            <p:ph type="ctrTitle" idx="4294967295"/>
          </p:nvPr>
        </p:nvSpPr>
        <p:spPr>
          <a:xfrm flipH="1">
            <a:off x="6428316" y="2578625"/>
            <a:ext cx="1560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</a:rPr>
              <a:t>Good bye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776" name="Google Shape;1776;p63"/>
          <p:cNvSpPr txBox="1">
            <a:spLocks noGrp="1"/>
          </p:cNvSpPr>
          <p:nvPr>
            <p:ph type="subTitle" idx="4294967295"/>
          </p:nvPr>
        </p:nvSpPr>
        <p:spPr>
          <a:xfrm flipH="1">
            <a:off x="6281167" y="2869754"/>
            <a:ext cx="185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/>
              <a:t>Canción de despedida</a:t>
            </a:r>
            <a:endParaRPr sz="1400" dirty="0"/>
          </a:p>
        </p:txBody>
      </p:sp>
      <p:sp>
        <p:nvSpPr>
          <p:cNvPr id="1777" name="Google Shape;1777;p63"/>
          <p:cNvSpPr txBox="1">
            <a:spLocks noGrp="1"/>
          </p:cNvSpPr>
          <p:nvPr>
            <p:ph type="ctrTitle" idx="4294967295"/>
          </p:nvPr>
        </p:nvSpPr>
        <p:spPr>
          <a:xfrm flipH="1">
            <a:off x="1264441" y="3356639"/>
            <a:ext cx="1560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err="1">
                <a:solidFill>
                  <a:schemeClr val="dk1"/>
                </a:solidFill>
              </a:rPr>
              <a:t>Greet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778" name="Google Shape;1778;p63"/>
          <p:cNvSpPr txBox="1">
            <a:spLocks noGrp="1"/>
          </p:cNvSpPr>
          <p:nvPr>
            <p:ph type="subTitle" idx="4294967295"/>
          </p:nvPr>
        </p:nvSpPr>
        <p:spPr>
          <a:xfrm flipH="1">
            <a:off x="1007933" y="3648116"/>
            <a:ext cx="2073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dirty="0" err="1"/>
              <a:t>Hello</a:t>
            </a:r>
            <a:r>
              <a:rPr lang="es-CL" sz="2000" dirty="0"/>
              <a:t> song</a:t>
            </a:r>
            <a:endParaRPr sz="2000" dirty="0"/>
          </a:p>
        </p:txBody>
      </p:sp>
      <p:sp>
        <p:nvSpPr>
          <p:cNvPr id="1779" name="Google Shape;1779;p63"/>
          <p:cNvSpPr txBox="1">
            <a:spLocks noGrp="1"/>
          </p:cNvSpPr>
          <p:nvPr>
            <p:ph type="ctrTitle" idx="4294967295"/>
          </p:nvPr>
        </p:nvSpPr>
        <p:spPr>
          <a:xfrm flipH="1">
            <a:off x="4711666" y="3356714"/>
            <a:ext cx="1560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</a:rPr>
              <a:t>song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780" name="Google Shape;1780;p63"/>
          <p:cNvSpPr txBox="1">
            <a:spLocks noGrp="1"/>
          </p:cNvSpPr>
          <p:nvPr>
            <p:ph type="subTitle" idx="4294967295"/>
          </p:nvPr>
        </p:nvSpPr>
        <p:spPr>
          <a:xfrm flipH="1">
            <a:off x="4386022" y="3648116"/>
            <a:ext cx="2211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/>
              <a:t>Aprender canción </a:t>
            </a:r>
            <a:endParaRPr sz="1400" dirty="0"/>
          </a:p>
        </p:txBody>
      </p:sp>
      <p:grpSp>
        <p:nvGrpSpPr>
          <p:cNvPr id="1781" name="Google Shape;1781;p63"/>
          <p:cNvGrpSpPr/>
          <p:nvPr/>
        </p:nvGrpSpPr>
        <p:grpSpPr>
          <a:xfrm>
            <a:off x="1774262" y="2197355"/>
            <a:ext cx="540962" cy="591542"/>
            <a:chOff x="2013650" y="1733325"/>
            <a:chExt cx="407750" cy="445875"/>
          </a:xfrm>
        </p:grpSpPr>
        <p:sp>
          <p:nvSpPr>
            <p:cNvPr id="1782" name="Google Shape;1782;p63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3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3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3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3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3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3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3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3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3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3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3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3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3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3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3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3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3"/>
          <p:cNvGrpSpPr/>
          <p:nvPr/>
        </p:nvGrpSpPr>
        <p:grpSpPr>
          <a:xfrm>
            <a:off x="5216462" y="2197355"/>
            <a:ext cx="540962" cy="591542"/>
            <a:chOff x="2013650" y="1733325"/>
            <a:chExt cx="407750" cy="445875"/>
          </a:xfrm>
        </p:grpSpPr>
        <p:sp>
          <p:nvSpPr>
            <p:cNvPr id="1800" name="Google Shape;1800;p63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3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3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3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3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3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3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3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3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3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3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3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3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3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3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3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3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63"/>
          <p:cNvGrpSpPr/>
          <p:nvPr/>
        </p:nvGrpSpPr>
        <p:grpSpPr>
          <a:xfrm>
            <a:off x="3495360" y="1520467"/>
            <a:ext cx="540976" cy="540889"/>
            <a:chOff x="-929509" y="1189310"/>
            <a:chExt cx="582634" cy="582540"/>
          </a:xfrm>
        </p:grpSpPr>
        <p:sp>
          <p:nvSpPr>
            <p:cNvPr id="1818" name="Google Shape;1818;p63"/>
            <p:cNvSpPr/>
            <p:nvPr/>
          </p:nvSpPr>
          <p:spPr>
            <a:xfrm>
              <a:off x="-929500" y="148055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3"/>
            <p:cNvSpPr/>
            <p:nvPr/>
          </p:nvSpPr>
          <p:spPr>
            <a:xfrm flipH="1">
              <a:off x="-638175" y="148055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3"/>
            <p:cNvSpPr/>
            <p:nvPr/>
          </p:nvSpPr>
          <p:spPr>
            <a:xfrm rot="-5400000" flipH="1">
              <a:off x="-638209" y="118931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3"/>
            <p:cNvSpPr/>
            <p:nvPr/>
          </p:nvSpPr>
          <p:spPr>
            <a:xfrm rot="5400000">
              <a:off x="-929509" y="118931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3"/>
            <p:cNvSpPr/>
            <p:nvPr/>
          </p:nvSpPr>
          <p:spPr>
            <a:xfrm>
              <a:off x="-761225" y="1371775"/>
              <a:ext cx="237300" cy="23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63"/>
          <p:cNvGrpSpPr/>
          <p:nvPr/>
        </p:nvGrpSpPr>
        <p:grpSpPr>
          <a:xfrm>
            <a:off x="6937535" y="1520467"/>
            <a:ext cx="540976" cy="540889"/>
            <a:chOff x="-929509" y="1189310"/>
            <a:chExt cx="582634" cy="582540"/>
          </a:xfrm>
        </p:grpSpPr>
        <p:sp>
          <p:nvSpPr>
            <p:cNvPr id="1824" name="Google Shape;1824;p63"/>
            <p:cNvSpPr/>
            <p:nvPr/>
          </p:nvSpPr>
          <p:spPr>
            <a:xfrm>
              <a:off x="-929500" y="148055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3"/>
            <p:cNvSpPr/>
            <p:nvPr/>
          </p:nvSpPr>
          <p:spPr>
            <a:xfrm flipH="1">
              <a:off x="-638175" y="148055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3"/>
            <p:cNvSpPr/>
            <p:nvPr/>
          </p:nvSpPr>
          <p:spPr>
            <a:xfrm rot="-5400000" flipH="1">
              <a:off x="-638209" y="118931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3"/>
            <p:cNvSpPr/>
            <p:nvPr/>
          </p:nvSpPr>
          <p:spPr>
            <a:xfrm rot="5400000">
              <a:off x="-929509" y="1189310"/>
              <a:ext cx="291300" cy="291300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3"/>
            <p:cNvSpPr/>
            <p:nvPr/>
          </p:nvSpPr>
          <p:spPr>
            <a:xfrm>
              <a:off x="-761225" y="1371775"/>
              <a:ext cx="237300" cy="23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7" name="Google Shape;1767;p63"/>
          <p:cNvSpPr txBox="1">
            <a:spLocks noGrp="1"/>
          </p:cNvSpPr>
          <p:nvPr>
            <p:ph type="ctrTitle" idx="4294967295"/>
          </p:nvPr>
        </p:nvSpPr>
        <p:spPr>
          <a:xfrm flipH="1">
            <a:off x="2984966" y="1947050"/>
            <a:ext cx="15606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Mali"/>
                <a:ea typeface="Mali"/>
                <a:cs typeface="Mali"/>
                <a:sym typeface="Mali"/>
              </a:rPr>
              <a:t>02</a:t>
            </a:r>
            <a:endParaRPr b="1" dirty="0">
              <a:solidFill>
                <a:schemeClr val="accent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771" name="Google Shape;1771;p63"/>
          <p:cNvSpPr txBox="1">
            <a:spLocks noGrp="1"/>
          </p:cNvSpPr>
          <p:nvPr>
            <p:ph type="ctrTitle" idx="4294967295"/>
          </p:nvPr>
        </p:nvSpPr>
        <p:spPr>
          <a:xfrm flipH="1">
            <a:off x="6428316" y="1947050"/>
            <a:ext cx="15606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Mali"/>
                <a:ea typeface="Mali"/>
                <a:cs typeface="Mali"/>
                <a:sym typeface="Mali"/>
              </a:rPr>
              <a:t>04</a:t>
            </a:r>
            <a:endParaRPr b="1">
              <a:solidFill>
                <a:schemeClr val="accent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766" name="Google Shape;1766;p63"/>
          <p:cNvSpPr txBox="1">
            <a:spLocks noGrp="1"/>
          </p:cNvSpPr>
          <p:nvPr>
            <p:ph type="ctrTitle" idx="4294967295"/>
          </p:nvPr>
        </p:nvSpPr>
        <p:spPr>
          <a:xfrm flipH="1">
            <a:off x="1264437" y="2727323"/>
            <a:ext cx="15606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ali"/>
                <a:ea typeface="Mali"/>
                <a:cs typeface="Mali"/>
                <a:sym typeface="Mali"/>
              </a:rPr>
              <a:t>01</a:t>
            </a:r>
            <a:endParaRPr b="1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1769" name="Google Shape;1769;p63"/>
          <p:cNvSpPr txBox="1">
            <a:spLocks noGrp="1"/>
          </p:cNvSpPr>
          <p:nvPr>
            <p:ph type="ctrTitle" idx="4294967295"/>
          </p:nvPr>
        </p:nvSpPr>
        <p:spPr>
          <a:xfrm flipH="1">
            <a:off x="4711666" y="2727323"/>
            <a:ext cx="15606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ali"/>
                <a:ea typeface="Mali"/>
                <a:cs typeface="Mali"/>
                <a:sym typeface="Mali"/>
              </a:rPr>
              <a:t>03</a:t>
            </a:r>
            <a:endParaRPr b="1"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4014" y="152515"/>
            <a:ext cx="3994577" cy="580700"/>
          </a:xfrm>
        </p:spPr>
        <p:txBody>
          <a:bodyPr/>
          <a:lstStyle/>
          <a:p>
            <a:r>
              <a:rPr lang="es-CL" dirty="0"/>
              <a:t>Vocabulary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292" t="5627" r="23708"/>
          <a:stretch/>
        </p:blipFill>
        <p:spPr>
          <a:xfrm>
            <a:off x="466575" y="867107"/>
            <a:ext cx="1238528" cy="15584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717" b="12197"/>
          <a:stretch/>
        </p:blipFill>
        <p:spPr>
          <a:xfrm>
            <a:off x="3343422" y="1568764"/>
            <a:ext cx="1798752" cy="15788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417" y="1006784"/>
            <a:ext cx="2835882" cy="1564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968" y="3273778"/>
            <a:ext cx="1020780" cy="13804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751" y="3273778"/>
            <a:ext cx="1024217" cy="13804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6345" t="9060" r="14468" b="32059"/>
          <a:stretch/>
        </p:blipFill>
        <p:spPr>
          <a:xfrm rot="5400000">
            <a:off x="1270702" y="3167091"/>
            <a:ext cx="1506612" cy="1467611"/>
          </a:xfrm>
          <a:prstGeom prst="rect">
            <a:avLst/>
          </a:prstGeom>
        </p:spPr>
      </p:pic>
      <p:sp>
        <p:nvSpPr>
          <p:cNvPr id="12" name="Arco 11"/>
          <p:cNvSpPr/>
          <p:nvPr/>
        </p:nvSpPr>
        <p:spPr>
          <a:xfrm>
            <a:off x="1828800" y="4955067"/>
            <a:ext cx="390418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rco de bloque 13"/>
          <p:cNvSpPr/>
          <p:nvPr/>
        </p:nvSpPr>
        <p:spPr>
          <a:xfrm>
            <a:off x="2843513" y="4068566"/>
            <a:ext cx="45719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 flipH="1">
            <a:off x="1314450" y="924750"/>
            <a:ext cx="6515100" cy="3294000"/>
          </a:xfrm>
        </p:spPr>
        <p:txBody>
          <a:bodyPr/>
          <a:lstStyle/>
          <a:p>
            <a:pPr marL="114300" indent="0" algn="ctr">
              <a:buNone/>
            </a:pPr>
            <a:r>
              <a:rPr lang="es-CL" sz="4000" dirty="0" err="1"/>
              <a:t>Sailing</a:t>
            </a:r>
            <a:r>
              <a:rPr lang="es-CL" sz="4000" dirty="0"/>
              <a:t> in </a:t>
            </a:r>
            <a:r>
              <a:rPr lang="es-CL" sz="4000" dirty="0" err="1"/>
              <a:t>my</a:t>
            </a:r>
            <a:r>
              <a:rPr lang="es-CL" sz="4000" dirty="0"/>
              <a:t> </a:t>
            </a:r>
            <a:r>
              <a:rPr lang="es-CL" sz="4000" dirty="0" err="1"/>
              <a:t>boat</a:t>
            </a:r>
            <a:r>
              <a:rPr lang="es-CL" sz="4000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94350" y="198150"/>
            <a:ext cx="3693562" cy="663600"/>
          </a:xfrm>
        </p:spPr>
        <p:txBody>
          <a:bodyPr/>
          <a:lstStyle/>
          <a:p>
            <a:r>
              <a:rPr lang="es-CL" dirty="0"/>
              <a:t>Sing the song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248" r="1281" b="8376"/>
          <a:stretch/>
        </p:blipFill>
        <p:spPr>
          <a:xfrm>
            <a:off x="3253291" y="1664104"/>
            <a:ext cx="2375679" cy="27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5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1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A</a:t>
            </a:r>
            <a:r>
              <a:rPr lang="en" dirty="0"/>
              <a:t>w</a:t>
            </a:r>
            <a:r>
              <a:rPr lang="en" dirty="0">
                <a:solidFill>
                  <a:schemeClr val="accent3"/>
                </a:solidFill>
              </a:rPr>
              <a:t>e</a:t>
            </a:r>
            <a:r>
              <a:rPr lang="en" dirty="0"/>
              <a:t>so</a:t>
            </a:r>
            <a:r>
              <a:rPr lang="en" dirty="0">
                <a:solidFill>
                  <a:schemeClr val="accent3"/>
                </a:solidFill>
              </a:rPr>
              <a:t>me</a:t>
            </a:r>
            <a:endParaRPr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</a:t>
            </a:r>
            <a:r>
              <a:rPr lang="en" dirty="0">
                <a:solidFill>
                  <a:schemeClr val="accent3"/>
                </a:solidFill>
              </a:rPr>
              <a:t>or</a:t>
            </a:r>
            <a:r>
              <a:rPr lang="en" dirty="0"/>
              <a:t>ds</a:t>
            </a:r>
            <a:endParaRPr dirty="0"/>
          </a:p>
        </p:txBody>
      </p:sp>
      <p:grpSp>
        <p:nvGrpSpPr>
          <p:cNvPr id="1681" name="Google Shape;1681;p61"/>
          <p:cNvGrpSpPr/>
          <p:nvPr/>
        </p:nvGrpSpPr>
        <p:grpSpPr>
          <a:xfrm>
            <a:off x="2485734" y="1302005"/>
            <a:ext cx="540962" cy="591542"/>
            <a:chOff x="2013650" y="1733325"/>
            <a:chExt cx="407750" cy="445875"/>
          </a:xfrm>
        </p:grpSpPr>
        <p:sp>
          <p:nvSpPr>
            <p:cNvPr id="1682" name="Google Shape;1682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61"/>
          <p:cNvGrpSpPr/>
          <p:nvPr/>
        </p:nvGrpSpPr>
        <p:grpSpPr>
          <a:xfrm rot="-1024887">
            <a:off x="3666881" y="3838183"/>
            <a:ext cx="540972" cy="591553"/>
            <a:chOff x="2013650" y="1733325"/>
            <a:chExt cx="407750" cy="445875"/>
          </a:xfrm>
        </p:grpSpPr>
        <p:sp>
          <p:nvSpPr>
            <p:cNvPr id="1700" name="Google Shape;1700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1"/>
          <p:cNvGrpSpPr/>
          <p:nvPr/>
        </p:nvGrpSpPr>
        <p:grpSpPr>
          <a:xfrm rot="-932556" flipH="1">
            <a:off x="5974191" y="763483"/>
            <a:ext cx="540968" cy="591550"/>
            <a:chOff x="2013650" y="1733325"/>
            <a:chExt cx="407750" cy="445875"/>
          </a:xfrm>
        </p:grpSpPr>
        <p:sp>
          <p:nvSpPr>
            <p:cNvPr id="1718" name="Google Shape;1718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1"/>
          <p:cNvSpPr/>
          <p:nvPr/>
        </p:nvSpPr>
        <p:spPr>
          <a:xfrm>
            <a:off x="-438150" y="1000237"/>
            <a:ext cx="2733675" cy="689875"/>
          </a:xfrm>
          <a:custGeom>
            <a:avLst/>
            <a:gdLst/>
            <a:ahLst/>
            <a:cxnLst/>
            <a:rect l="l" t="t" r="r" b="b"/>
            <a:pathLst>
              <a:path w="109347" h="27595" extrusionOk="0">
                <a:moveTo>
                  <a:pt x="109347" y="27595"/>
                </a:moveTo>
                <a:cubicBezTo>
                  <a:pt x="102196" y="18656"/>
                  <a:pt x="92064" y="10427"/>
                  <a:pt x="80772" y="8545"/>
                </a:cubicBezTo>
                <a:cubicBezTo>
                  <a:pt x="75008" y="7584"/>
                  <a:pt x="64919" y="15283"/>
                  <a:pt x="67818" y="20356"/>
                </a:cubicBezTo>
                <a:cubicBezTo>
                  <a:pt x="68844" y="22151"/>
                  <a:pt x="72452" y="22961"/>
                  <a:pt x="73914" y="21499"/>
                </a:cubicBezTo>
                <a:cubicBezTo>
                  <a:pt x="76161" y="19252"/>
                  <a:pt x="75192" y="15022"/>
                  <a:pt x="74295" y="11974"/>
                </a:cubicBezTo>
                <a:cubicBezTo>
                  <a:pt x="72545" y="6025"/>
                  <a:pt x="65204" y="2108"/>
                  <a:pt x="59055" y="1306"/>
                </a:cubicBezTo>
                <a:cubicBezTo>
                  <a:pt x="45071" y="-518"/>
                  <a:pt x="30544" y="-547"/>
                  <a:pt x="16764" y="2449"/>
                </a:cubicBezTo>
                <a:cubicBezTo>
                  <a:pt x="11253" y="3647"/>
                  <a:pt x="3988" y="8723"/>
                  <a:pt x="0" y="473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134</Words>
  <Application>Microsoft Office PowerPoint</Application>
  <PresentationFormat>Presentación en pantalla (16:9)</PresentationFormat>
  <Paragraphs>29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Poppins Medium</vt:lpstr>
      <vt:lpstr>Mali SemiBold</vt:lpstr>
      <vt:lpstr>Roboto Condensed Light</vt:lpstr>
      <vt:lpstr>Paytone One</vt:lpstr>
      <vt:lpstr>Nunito</vt:lpstr>
      <vt:lpstr>Arial</vt:lpstr>
      <vt:lpstr>Fira Sans Extra Condensed Medium</vt:lpstr>
      <vt:lpstr>Mali</vt:lpstr>
      <vt:lpstr>Spelling Bee by Slidesgo</vt:lpstr>
      <vt:lpstr>       English Preschool Week: N° 17 School: Aurora de Chile Teacher: julia Guerrero D.   </vt:lpstr>
      <vt:lpstr>Presentación de PowerPoint</vt:lpstr>
      <vt:lpstr>Queridos niños y niñas espero que se encuentren muy bien, y los invito a observar este link de apoyo. </vt:lpstr>
      <vt:lpstr>Our resources </vt:lpstr>
      <vt:lpstr>Objective:</vt:lpstr>
      <vt:lpstr>Learning path </vt:lpstr>
      <vt:lpstr>Vocabulary </vt:lpstr>
      <vt:lpstr>Sing the song </vt:lpstr>
      <vt:lpstr>Awesome Words</vt:lpstr>
      <vt:lpstr>Congratulation! Bye bye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Preschool Week: N° 17 School: Aurora de Chile Teacher: julia Guerrero D.</dc:title>
  <dc:creator>DaniPC</dc:creator>
  <cp:lastModifiedBy>Aurora de Chile</cp:lastModifiedBy>
  <cp:revision>16</cp:revision>
  <dcterms:modified xsi:type="dcterms:W3CDTF">2020-07-19T05:40:31Z</dcterms:modified>
</cp:coreProperties>
</file>