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digiana Toybox" panose="020B0604020202020204" charset="0"/>
      <p:regular r:id="rId6"/>
    </p:embeddedFont>
    <p:embeddedFont>
      <p:font typeface="Adigiana Toybox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342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3575" y="9258300"/>
            <a:ext cx="1688145" cy="70058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577375" y="-1744916"/>
            <a:ext cx="13776832" cy="1377683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6E5E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044058" y="-1082894"/>
            <a:ext cx="2199885" cy="219988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6E5E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93188" y="1779077"/>
            <a:ext cx="8653696" cy="7829513"/>
            <a:chOff x="0" y="0"/>
            <a:chExt cx="11538261" cy="10439350"/>
          </a:xfrm>
        </p:grpSpPr>
        <p:sp>
          <p:nvSpPr>
            <p:cNvPr id="8" name="TextBox 8"/>
            <p:cNvSpPr txBox="1"/>
            <p:nvPr/>
          </p:nvSpPr>
          <p:spPr>
            <a:xfrm>
              <a:off x="0" y="8609915"/>
              <a:ext cx="7573929" cy="1829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0"/>
                </a:lnSpc>
              </a:pPr>
              <a:r>
                <a:rPr lang="en-US" sz="3600" spc="179">
                  <a:solidFill>
                    <a:srgbClr val="FFFFFF"/>
                  </a:solidFill>
                  <a:latin typeface="Adigiana Toybox"/>
                </a:rPr>
                <a:t>Paz Aliaga</a:t>
              </a:r>
            </a:p>
            <a:p>
              <a:pPr algn="ctr">
                <a:lnSpc>
                  <a:spcPts val="5760"/>
                </a:lnSpc>
              </a:pPr>
              <a:r>
                <a:rPr lang="en-US" sz="3600" spc="179">
                  <a:solidFill>
                    <a:srgbClr val="FFFFFF"/>
                  </a:solidFill>
                  <a:latin typeface="Adigiana Toybox"/>
                </a:rPr>
                <a:t>Nutricionista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47650"/>
              <a:ext cx="11538261" cy="762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88"/>
                </a:lnSpc>
              </a:pPr>
              <a:r>
                <a:rPr lang="en-US" sz="14400" spc="72" dirty="0" err="1">
                  <a:solidFill>
                    <a:srgbClr val="F8E999"/>
                  </a:solidFill>
                  <a:latin typeface="Adigiana Toybox"/>
                </a:rPr>
                <a:t>Cocadas</a:t>
              </a:r>
              <a:r>
                <a:rPr lang="en-US" sz="14400" spc="72" dirty="0">
                  <a:solidFill>
                    <a:srgbClr val="F8E999"/>
                  </a:solidFill>
                  <a:latin typeface="Adigiana Toybox"/>
                </a:rPr>
                <a:t> de avena y plátano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84103">
            <a:off x="-665858" y="7287115"/>
            <a:ext cx="3389117" cy="2834534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896885" y="-1082894"/>
            <a:ext cx="12316841" cy="12316792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582" r="-20582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171415" y="-785324"/>
            <a:ext cx="4502639" cy="38046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421786">
            <a:off x="7847407" y="7150342"/>
            <a:ext cx="3291840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77375" y="7311530"/>
            <a:ext cx="3574035" cy="32436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9032" y="-2265986"/>
            <a:ext cx="5555488" cy="555548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93A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95375"/>
            <a:ext cx="11920613" cy="139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52"/>
              </a:lnSpc>
            </a:pPr>
            <a:r>
              <a:rPr lang="en-US" sz="9600" spc="316">
                <a:solidFill>
                  <a:srgbClr val="FFFFFF"/>
                </a:solidFill>
                <a:latin typeface="Adigiana Toybox Bold"/>
              </a:rPr>
              <a:t>Ingredientes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49313" y="-742842"/>
            <a:ext cx="6361264" cy="636123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8809" r="-38809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6995660" y="7057339"/>
            <a:ext cx="2200961" cy="220096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949313" y="9258300"/>
            <a:ext cx="1798231" cy="179823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93A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411327" y="129584"/>
            <a:ext cx="1798231" cy="179823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93A5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22988" y="4470730"/>
            <a:ext cx="6332121" cy="6332095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02952" y="3621883"/>
            <a:ext cx="12107490" cy="2924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9040" lvl="1" indent="-604520" algn="just">
              <a:lnSpc>
                <a:spcPts val="7839"/>
              </a:lnSpc>
              <a:buFont typeface="Arial"/>
              <a:buChar char="•"/>
            </a:pPr>
            <a:r>
              <a:rPr lang="en-US" sz="5600" dirty="0">
                <a:solidFill>
                  <a:srgbClr val="E993A5"/>
                </a:solidFill>
                <a:latin typeface="Adigiana Toybox"/>
              </a:rPr>
              <a:t>1 Plátano maduro</a:t>
            </a:r>
          </a:p>
          <a:p>
            <a:pPr marL="1209040" lvl="1" indent="-604520" algn="just">
              <a:lnSpc>
                <a:spcPts val="7839"/>
              </a:lnSpc>
              <a:buFont typeface="Arial"/>
              <a:buChar char="•"/>
            </a:pPr>
            <a:r>
              <a:rPr lang="en-US" sz="5600" dirty="0">
                <a:solidFill>
                  <a:srgbClr val="E993A5"/>
                </a:solidFill>
                <a:latin typeface="Adigiana Toybox"/>
              </a:rPr>
              <a:t>1 taza de avena</a:t>
            </a:r>
          </a:p>
          <a:p>
            <a:pPr marL="1209040" lvl="1" indent="-604520">
              <a:lnSpc>
                <a:spcPts val="7839"/>
              </a:lnSpc>
              <a:buFont typeface="Arial"/>
              <a:buChar char="•"/>
            </a:pPr>
            <a:r>
              <a:rPr lang="en-US" sz="5600" dirty="0">
                <a:solidFill>
                  <a:srgbClr val="E993A5"/>
                </a:solidFill>
                <a:latin typeface="Adigiana Toybox"/>
              </a:rPr>
              <a:t>1 sobre de coco rallado (opcional)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815764" y="6573094"/>
            <a:ext cx="4787590" cy="4787570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11288637" cy="292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spc="384">
                <a:solidFill>
                  <a:srgbClr val="FFFFFF"/>
                </a:solidFill>
                <a:latin typeface="Adigiana Toybox"/>
              </a:rPr>
              <a:t>Preparación</a:t>
            </a:r>
          </a:p>
          <a:p>
            <a:pPr algn="l">
              <a:lnSpc>
                <a:spcPts val="11519"/>
              </a:lnSpc>
            </a:pPr>
            <a:endParaRPr lang="en-US" sz="9600" spc="384">
              <a:solidFill>
                <a:srgbClr val="FFFFFF"/>
              </a:solidFill>
              <a:latin typeface="Adigiana Toybox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588868" y="1343534"/>
            <a:ext cx="3398265" cy="339826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93A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64968" y="3369015"/>
            <a:ext cx="13044962" cy="590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>
              <a:lnSpc>
                <a:spcPts val="7839"/>
              </a:lnSpc>
              <a:buFont typeface="Arial"/>
              <a:buChar char="•"/>
            </a:pPr>
            <a:r>
              <a:rPr lang="en-US" sz="5600" dirty="0">
                <a:solidFill>
                  <a:srgbClr val="E993A5"/>
                </a:solidFill>
                <a:latin typeface="Adigiana Toybox"/>
              </a:rPr>
              <a:t>Moler el plátano maduro.</a:t>
            </a:r>
          </a:p>
          <a:p>
            <a:pPr marL="1209041" lvl="1" indent="-604520">
              <a:lnSpc>
                <a:spcPts val="7840"/>
              </a:lnSpc>
              <a:buFont typeface="Arial"/>
              <a:buChar char="•"/>
            </a:pPr>
            <a:r>
              <a:rPr lang="en-US" sz="5600" dirty="0">
                <a:solidFill>
                  <a:srgbClr val="E993A5"/>
                </a:solidFill>
                <a:latin typeface="Adigiana Toybox"/>
              </a:rPr>
              <a:t>Agregar poco a poco la avena .</a:t>
            </a:r>
          </a:p>
          <a:p>
            <a:pPr marL="1209041" lvl="1" indent="-604520">
              <a:lnSpc>
                <a:spcPts val="7840"/>
              </a:lnSpc>
              <a:buFont typeface="Arial"/>
              <a:buChar char="•"/>
            </a:pPr>
            <a:r>
              <a:rPr lang="en-US" sz="5600" dirty="0">
                <a:solidFill>
                  <a:srgbClr val="E993A5"/>
                </a:solidFill>
                <a:latin typeface="Adigiana Toybox"/>
              </a:rPr>
              <a:t>Mezclar los ingredients hasta obtener una pasta consistente.</a:t>
            </a:r>
          </a:p>
          <a:p>
            <a:pPr marL="1209040" lvl="1" indent="-604520">
              <a:lnSpc>
                <a:spcPts val="7839"/>
              </a:lnSpc>
              <a:buFont typeface="Arial"/>
              <a:buChar char="•"/>
            </a:pPr>
            <a:r>
              <a:rPr lang="en-US" sz="5600" dirty="0">
                <a:solidFill>
                  <a:srgbClr val="E993A5"/>
                </a:solidFill>
                <a:latin typeface="Adigiana Toybox"/>
              </a:rPr>
              <a:t>Formar bolitas y pasar por coco rallado.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95929" y="912510"/>
            <a:ext cx="7315200" cy="10680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47265" y="1980530"/>
            <a:ext cx="2730234" cy="2893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67236" y="6178114"/>
            <a:ext cx="4502639" cy="38046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43400" y="1404016"/>
            <a:ext cx="11288637" cy="292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spc="384" dirty="0">
                <a:solidFill>
                  <a:srgbClr val="FFFFFF"/>
                </a:solidFill>
                <a:latin typeface="Adigiana Toybox"/>
              </a:rPr>
              <a:t>¡A disfrutar</a:t>
            </a:r>
            <a:r>
              <a:rPr lang="en-US" sz="9599" spc="383" dirty="0">
                <a:solidFill>
                  <a:srgbClr val="FFFFFF"/>
                </a:solidFill>
                <a:latin typeface="Adigiana Toybox"/>
              </a:rPr>
              <a:t>!</a:t>
            </a:r>
          </a:p>
          <a:p>
            <a:pPr algn="l">
              <a:lnSpc>
                <a:spcPts val="11519"/>
              </a:lnSpc>
            </a:pPr>
            <a:endParaRPr lang="en-US" sz="9599" spc="383" dirty="0">
              <a:solidFill>
                <a:srgbClr val="FFFFFF"/>
              </a:solidFill>
              <a:latin typeface="Adigiana Toybox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41703" y="4782123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Personalizado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Adigiana Toybox Bold</vt:lpstr>
      <vt:lpstr>Adigiana Toybox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Cocadas de plátano y avena</dc:title>
  <dc:creator>Aurora de Chile</dc:creator>
  <cp:lastModifiedBy>Aurora de Chile</cp:lastModifiedBy>
  <cp:revision>2</cp:revision>
  <dcterms:created xsi:type="dcterms:W3CDTF">2006-08-16T00:00:00Z</dcterms:created>
  <dcterms:modified xsi:type="dcterms:W3CDTF">2020-07-19T04:02:38Z</dcterms:modified>
  <dc:identifier>DAECYlnwjBQ</dc:identifier>
</cp:coreProperties>
</file>