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02E80-2120-4572-B707-57C9CADC2A20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D4BFE-BCEB-4891-9772-5A10F3A84C7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080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D4BFE-BCEB-4891-9772-5A10F3A84C7B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855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7D91D-4DEE-40A6-9B48-974953CF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9E82DD-AE20-46A9-B6E3-176D8982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9E9FF-1991-4ECD-AED6-AB0F761C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C0CCC-E74F-4E7E-940A-9738F74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CBCD8-1635-4F70-9FAF-334EE77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9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CC07-CB6D-47C7-B7C9-6E4C45CE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9E71-44F8-4D3C-8D77-775422CA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6638E-551D-42D8-BA13-8A4B209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7EE9C-A2C5-43E4-9F36-47416B4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066BB-42C2-430F-8711-1108C8D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9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9DA8A5-5258-4FE6-A5B2-CEB39E1AC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56E7D-FF42-49A3-BDF4-0C42B09F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F11B7-E722-449A-BFC1-1CFE312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1D4E2-C79F-492A-913D-3A22C9D7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8B7E-86CD-4730-AA37-5BDFFDDC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03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8A16-F1CE-448D-8A65-77FA6A6B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1603C-ACD6-4935-8445-34F91AC3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6D3A5-806D-4432-886A-54F55DC6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CD8B2-4CCA-429A-A18C-A13EF09E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6F605-FA40-4F4E-90EC-90AFA1CB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60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4C42D-FF5C-4640-A982-AE2B657B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F5491-8AF7-4FE1-9217-4FBD1B83B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400A2-1D8B-4294-AF5A-6453483E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C4885-B4E2-4078-A1FD-9B23BEBB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10AAF-53D7-4B04-BE21-312208E0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0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CB1A8-0175-438E-B0B4-4DCC8C4B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376DD-A9C0-46F3-9541-11499A8B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53A670-364A-4787-A57E-D2F48F13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0C776-6B10-497A-9F3C-1B371A23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F57A5-B650-4703-B03E-C6D86626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47EBD-8488-4E27-A26A-BC2D84E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9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BE78C-98D5-48FF-B6D8-D29EB8B0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FBD0A-A087-47FA-8FB9-02BF4D3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08E6F8-CC50-4AEF-B89A-C8DA0D6F0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9A08C3-3821-4746-9DEE-861CD9A00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064FF3-0ED4-49CF-AD2D-CA31D9DF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1003BB-8309-4AD7-B97A-58943E7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99DFEE-C659-4570-8BFC-BAF86AC6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2D08DA-09E2-470D-9522-D5EFA738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7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A22D8-16DF-451F-805C-03E7AC13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D21D34-D5DF-4B2E-9294-FEBC6194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EC2C78-FE6F-470F-89BB-DD23261C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D5EACE-32A9-4160-990E-1A1C0C2A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34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A0BC8-A3DF-4225-A337-9B085395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7BCEF-43B5-485B-8BD0-CB922C9A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BAA691-7547-469E-A1E2-998ADD4E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59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566D-308A-4B62-A439-8F34E630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48B72-E8D7-4EDA-BD17-090CA78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76379D-1F8E-46C9-B00F-2BE4F1F4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6FD3C-7EFB-4423-BF03-F7CC5434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9A24E-4E69-4A4F-B41A-D28F8529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834F73-975B-40D1-A264-348D996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6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74CD5-52CC-4C87-9093-FF393CB1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793353-FAFA-43DF-836B-D21C18C46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FCD9BC-C612-4F00-AE83-EB19DA48B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42B505-B8D9-43FA-B193-DD9BDC9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1A5DAD-28A7-4FEB-B5E3-9071372E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6D99-7143-4403-88D3-26846BA2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089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E5B696-B3D9-41AD-8BC2-E74E6C4D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8E897-AE16-476A-B09B-9523ADDB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56F0A-3C41-4690-98AB-AEFF6B519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24E-5525-4924-9AA3-AA197F756D6F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B2BE7-CE4E-4AD3-89F7-6B3ACBAC7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48B12-9B51-4159-9336-0B2DC4C2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7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61360-20DA-468A-8C6C-72A421A76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8516"/>
            <a:ext cx="9144000" cy="2387600"/>
          </a:xfrm>
        </p:spPr>
        <p:txBody>
          <a:bodyPr/>
          <a:lstStyle/>
          <a:p>
            <a:r>
              <a:rPr lang="es-CL" b="1" dirty="0"/>
              <a:t>“Pesca de papel”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70D8C1-4697-4AE5-B3F5-1B446CF6E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3606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s-CL" b="1" dirty="0"/>
              <a:t>Pre kínder y kínder.</a:t>
            </a:r>
          </a:p>
          <a:p>
            <a:r>
              <a:rPr lang="es-CL" b="1" dirty="0"/>
              <a:t>Clase de artes visuales. Semana </a:t>
            </a:r>
            <a:r>
              <a:rPr lang="es-CL" b="1" dirty="0" err="1"/>
              <a:t>N°</a:t>
            </a:r>
            <a:r>
              <a:rPr lang="es-CL" b="1" dirty="0"/>
              <a:t> 17</a:t>
            </a:r>
          </a:p>
          <a:p>
            <a:r>
              <a:rPr lang="es-CL" b="1" dirty="0"/>
              <a:t>Profesor Manuel López Roche.</a:t>
            </a:r>
          </a:p>
          <a:p>
            <a:r>
              <a:rPr lang="es-CL" b="1"/>
              <a:t> </a:t>
            </a:r>
            <a:r>
              <a:rPr lang="es-CL" b="1" dirty="0"/>
              <a:t>Miércoles 29 de Julio del 2020.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C4455D-BCF6-4C97-815E-6850CCDE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" y="660401"/>
            <a:ext cx="1380880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9CE40-8F45-439A-94AC-F8A170D6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769" y="374464"/>
            <a:ext cx="5146462" cy="612888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¡Hola chicas y chicos!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AAC8B-3383-479C-8009-B270FCB4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17" y="115329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b="1" dirty="0"/>
              <a:t>¡Hoy seguiremos con los pescadores! Conoceremos distintos peces y construiremos nuestros peces, simulando hacer animales tan poco conocido pero fáciles de realizar que nos ayudará a conocer un nuevo termino, textura.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C7EC7EF-960D-43C7-9664-307F600B6C38}"/>
              </a:ext>
            </a:extLst>
          </p:cNvPr>
          <p:cNvSpPr/>
          <p:nvPr/>
        </p:nvSpPr>
        <p:spPr>
          <a:xfrm>
            <a:off x="788195" y="2953623"/>
            <a:ext cx="1800664" cy="11676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329B1-5ABB-425E-99E3-E2CD60763733}"/>
              </a:ext>
            </a:extLst>
          </p:cNvPr>
          <p:cNvSpPr txBox="1"/>
          <p:nvPr/>
        </p:nvSpPr>
        <p:spPr>
          <a:xfrm>
            <a:off x="788195" y="3229771"/>
            <a:ext cx="176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Tipos de pescadores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80C676F-820B-405E-98A5-F9E8539D00ED}"/>
              </a:ext>
            </a:extLst>
          </p:cNvPr>
          <p:cNvSpPr/>
          <p:nvPr/>
        </p:nvSpPr>
        <p:spPr>
          <a:xfrm>
            <a:off x="4359952" y="3600665"/>
            <a:ext cx="1736048" cy="1730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663DA3-60A4-4B45-A2BB-44BA56DD469C}"/>
              </a:ext>
            </a:extLst>
          </p:cNvPr>
          <p:cNvSpPr txBox="1"/>
          <p:nvPr/>
        </p:nvSpPr>
        <p:spPr>
          <a:xfrm>
            <a:off x="4572000" y="4175837"/>
            <a:ext cx="148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Actividad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932B2D06-EE8C-4684-A329-CB32E4B07A4C}"/>
              </a:ext>
            </a:extLst>
          </p:cNvPr>
          <p:cNvSpPr/>
          <p:nvPr/>
        </p:nvSpPr>
        <p:spPr>
          <a:xfrm>
            <a:off x="856555" y="4521309"/>
            <a:ext cx="1800664" cy="1730373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9E66EB-71D8-4431-A105-E7757ED515C3}"/>
              </a:ext>
            </a:extLst>
          </p:cNvPr>
          <p:cNvSpPr txBox="1"/>
          <p:nvPr/>
        </p:nvSpPr>
        <p:spPr>
          <a:xfrm>
            <a:off x="1366186" y="5134497"/>
            <a:ext cx="781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Me gusta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EA90C68-1FA1-4E64-8800-5D3205FEE67A}"/>
              </a:ext>
            </a:extLst>
          </p:cNvPr>
          <p:cNvSpPr/>
          <p:nvPr/>
        </p:nvSpPr>
        <p:spPr>
          <a:xfrm rot="1574567">
            <a:off x="2983440" y="3902958"/>
            <a:ext cx="700451" cy="49236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D7ACE139-4236-4A6C-A9C0-E09267C889A0}"/>
              </a:ext>
            </a:extLst>
          </p:cNvPr>
          <p:cNvSpPr/>
          <p:nvPr/>
        </p:nvSpPr>
        <p:spPr>
          <a:xfrm rot="9489408">
            <a:off x="3032079" y="4840862"/>
            <a:ext cx="700451" cy="49236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 descr="Talabartero | Turismo Ugijar">
            <a:extLst>
              <a:ext uri="{FF2B5EF4-FFF2-40B4-BE49-F238E27FC236}">
                <a16:creationId xmlns:a16="http://schemas.microsoft.com/office/drawing/2014/main" id="{EC0CD98F-37CC-4929-9D36-AC3B08FD5C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718" y="3089539"/>
            <a:ext cx="4472299" cy="340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2FF71-1746-49FD-ACD3-FF24BF86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026" y="1192679"/>
            <a:ext cx="2757948" cy="1463675"/>
          </a:xfrm>
        </p:spPr>
        <p:txBody>
          <a:bodyPr/>
          <a:lstStyle/>
          <a:p>
            <a:pPr algn="ctr"/>
            <a:r>
              <a:rPr lang="es-CL" b="1" u="sng" dirty="0"/>
              <a:t>Peces:</a:t>
            </a:r>
          </a:p>
        </p:txBody>
      </p:sp>
      <p:sp>
        <p:nvSpPr>
          <p:cNvPr id="4" name="AutoShape 4" descr="17 Tipos De Robots | Clasificados Por CategorÃ­a, Movimiento Y Libertad">
            <a:extLst>
              <a:ext uri="{FF2B5EF4-FFF2-40B4-BE49-F238E27FC236}">
                <a16:creationId xmlns:a16="http://schemas.microsoft.com/office/drawing/2014/main" id="{AFCA1319-0109-4F46-A637-29DA7CB4D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17 Tipos De Robots | Clasificados Por CategorÃ­a, Movimiento Y Libertad">
            <a:extLst>
              <a:ext uri="{FF2B5EF4-FFF2-40B4-BE49-F238E27FC236}">
                <a16:creationId xmlns:a16="http://schemas.microsoft.com/office/drawing/2014/main" id="{E62A1E80-99B0-4DEE-A0B4-796882DEA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1163" y="4422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54F859-7FED-4BE4-BBAA-9AD0F4E8F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63" y="-1239"/>
            <a:ext cx="3474720" cy="260604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F71787-8845-4959-B992-8B6C7F99E8DC}"/>
              </a:ext>
            </a:extLst>
          </p:cNvPr>
          <p:cNvSpPr txBox="1"/>
          <p:nvPr/>
        </p:nvSpPr>
        <p:spPr>
          <a:xfrm>
            <a:off x="923803" y="2730602"/>
            <a:ext cx="34747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Pez globo</a:t>
            </a:r>
          </a:p>
        </p:txBody>
      </p:sp>
      <p:pic>
        <p:nvPicPr>
          <p:cNvPr id="8" name="Picture 2" descr="La habilidad para desplazarse del pez mÃ¡s cuadrado del mundo ...">
            <a:extLst>
              <a:ext uri="{FF2B5EF4-FFF2-40B4-BE49-F238E27FC236}">
                <a16:creationId xmlns:a16="http://schemas.microsoft.com/office/drawing/2014/main" id="{86C9C31B-D3AC-4A1E-909D-C9A7B5C37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23" b="9234"/>
          <a:stretch/>
        </p:blipFill>
        <p:spPr bwMode="auto">
          <a:xfrm>
            <a:off x="7713517" y="-1239"/>
            <a:ext cx="3684684" cy="300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739992A-A765-4CEF-9D35-6A005706385B}"/>
              </a:ext>
            </a:extLst>
          </p:cNvPr>
          <p:cNvSpPr txBox="1"/>
          <p:nvPr/>
        </p:nvSpPr>
        <p:spPr>
          <a:xfrm>
            <a:off x="7923481" y="3098650"/>
            <a:ext cx="34747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Pez cofre amarillo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1123E8A-9DBB-4ABF-825D-A74209E3A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763" y="3460898"/>
            <a:ext cx="3812978" cy="246722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CD85DADE-9539-4378-9372-E68BD19E6767}"/>
              </a:ext>
            </a:extLst>
          </p:cNvPr>
          <p:cNvSpPr txBox="1"/>
          <p:nvPr/>
        </p:nvSpPr>
        <p:spPr>
          <a:xfrm>
            <a:off x="1402634" y="6003438"/>
            <a:ext cx="312665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Pez plano</a:t>
            </a:r>
          </a:p>
        </p:txBody>
      </p:sp>
      <p:pic>
        <p:nvPicPr>
          <p:cNvPr id="10" name="Picture 4" descr="PEZ PAYASO (InformaciÃ³n, QuÃ© come, DÃ³nde vive, CÃ³mo nace...)">
            <a:extLst>
              <a:ext uri="{FF2B5EF4-FFF2-40B4-BE49-F238E27FC236}">
                <a16:creationId xmlns:a16="http://schemas.microsoft.com/office/drawing/2014/main" id="{7E649C60-C547-4463-9DAF-E47AACB9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29" y="3771542"/>
            <a:ext cx="3587372" cy="23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B1EA115-35C5-4C16-A12F-7C00D67F9B3B}"/>
              </a:ext>
            </a:extLst>
          </p:cNvPr>
          <p:cNvSpPr txBox="1"/>
          <p:nvPr/>
        </p:nvSpPr>
        <p:spPr>
          <a:xfrm>
            <a:off x="7810829" y="6176644"/>
            <a:ext cx="347472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dirty="0"/>
              <a:t>Pez payaso</a:t>
            </a:r>
          </a:p>
        </p:txBody>
      </p:sp>
    </p:spTree>
    <p:extLst>
      <p:ext uri="{BB962C8B-B14F-4D97-AF65-F5344CB8AC3E}">
        <p14:creationId xmlns:p14="http://schemas.microsoft.com/office/powerpoint/2010/main" val="353287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A8270-C9A1-4250-86C7-5BC37F17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312" y="0"/>
            <a:ext cx="2619375" cy="811161"/>
          </a:xfrm>
        </p:spPr>
        <p:txBody>
          <a:bodyPr/>
          <a:lstStyle/>
          <a:p>
            <a:r>
              <a:rPr lang="es-CL" b="1" u="sng" dirty="0"/>
              <a:t>Actividad: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F7E8D-6332-4AAF-BDA7-17E60C97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44" y="811161"/>
            <a:ext cx="11388213" cy="5085582"/>
          </a:xfrm>
        </p:spPr>
        <p:txBody>
          <a:bodyPr/>
          <a:lstStyle/>
          <a:p>
            <a:r>
              <a:rPr lang="es-CL" b="1" dirty="0"/>
              <a:t>Primero debemos tener los materiales que son: hojas de papel, lápices de colores, una aguja, una toalla.</a:t>
            </a:r>
          </a:p>
          <a:p>
            <a:r>
              <a:rPr lang="es-CL" b="1" dirty="0"/>
              <a:t>Después, los niños y niñas deberán dibujar tres peces grandes a partir de figuras geométricas en una sola hoja de papel y pintarlos de diversos colores, a elección de cada uno/a.</a:t>
            </a:r>
          </a:p>
          <a:p>
            <a:r>
              <a:rPr lang="es-CL" b="1" dirty="0"/>
              <a:t>Tercero, recortar los tres peces por el contorno y colocarlos sobre la toalla, que debe estar doblada.</a:t>
            </a:r>
          </a:p>
          <a:p>
            <a:r>
              <a:rPr lang="es-CL" b="1" dirty="0"/>
              <a:t>Y finalizaremos tomando la aguja e iniciar a crear la textura de los escamas de los peces.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956506-F380-4EDD-8B22-BA8117ECB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03" y="4861577"/>
            <a:ext cx="2619375" cy="17430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E0D1D8-9CB3-46FA-A935-BC804C958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241" y="4869505"/>
            <a:ext cx="2160700" cy="17555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811969-B2E8-40EF-9DA8-4F3A2E81A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405" y="4894417"/>
            <a:ext cx="2399427" cy="16773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9FBB0EC-13D3-49A0-AD66-62ECDCD2B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1397" y="488196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0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E59D3-9436-4D67-8FA0-E8F8C792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124" y="1600349"/>
            <a:ext cx="6105378" cy="3013661"/>
          </a:xfrm>
        </p:spPr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¿Qué peces elegiste tú?</a:t>
            </a:r>
          </a:p>
          <a:p>
            <a:pPr marL="0" indent="0" algn="ctr">
              <a:buNone/>
            </a:pPr>
            <a:r>
              <a:rPr lang="es-CL" dirty="0"/>
              <a:t>¿Cómo se llaman tus peces?</a:t>
            </a:r>
          </a:p>
          <a:p>
            <a:pPr marL="0" indent="0" algn="ctr">
              <a:buNone/>
            </a:pPr>
            <a:r>
              <a:rPr lang="es-CL" dirty="0"/>
              <a:t>¿</a:t>
            </a:r>
            <a:r>
              <a:rPr lang="es-CL"/>
              <a:t>Te gustó </a:t>
            </a:r>
            <a:r>
              <a:rPr lang="es-CL" dirty="0"/>
              <a:t>el resultado final? ¿Por qué?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BEF14A-F260-46DD-8CA8-70F3A55A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01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Ahora califiquemos con un “me gusta” “Me encanta ” o “me aburre”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A3B6F-FE6D-4A50-A89F-81D70F4E6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2" r="54403" b="16524"/>
          <a:stretch/>
        </p:blipFill>
        <p:spPr>
          <a:xfrm>
            <a:off x="140676" y="1862380"/>
            <a:ext cx="2671030" cy="294014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434F65-AE54-4EBC-84FC-5CD6CA792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3" t="10848" b="13310"/>
          <a:stretch/>
        </p:blipFill>
        <p:spPr>
          <a:xfrm>
            <a:off x="9265920" y="1862381"/>
            <a:ext cx="2610070" cy="29401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7AA47E-FC84-493F-91EE-E6BCD2DC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391" y="4802527"/>
            <a:ext cx="2906298" cy="193598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38DDF90-4316-49C2-8543-7488404DA664}"/>
              </a:ext>
            </a:extLst>
          </p:cNvPr>
          <p:cNvSpPr/>
          <p:nvPr/>
        </p:nvSpPr>
        <p:spPr>
          <a:xfrm>
            <a:off x="2976687" y="3998686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¡Muchas felicidades!</a:t>
            </a:r>
          </a:p>
        </p:txBody>
      </p:sp>
    </p:spTree>
    <p:extLst>
      <p:ext uri="{BB962C8B-B14F-4D97-AF65-F5344CB8AC3E}">
        <p14:creationId xmlns:p14="http://schemas.microsoft.com/office/powerpoint/2010/main" val="245198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235</Words>
  <Application>Microsoft Office PowerPoint</Application>
  <PresentationFormat>Panorámica</PresentationFormat>
  <Paragraphs>27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“Pesca de papel”</vt:lpstr>
      <vt:lpstr>¡Hola chicas y chicos!</vt:lpstr>
      <vt:lpstr>Peces:</vt:lpstr>
      <vt:lpstr>Actividad: </vt:lpstr>
      <vt:lpstr>Ahora califiquemos con un “me gusta” “Me encanta ” o “me aburre”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manuellopezroche@gmail.com</dc:creator>
  <cp:lastModifiedBy>Aurora de Chile</cp:lastModifiedBy>
  <cp:revision>27</cp:revision>
  <dcterms:created xsi:type="dcterms:W3CDTF">2020-06-18T21:51:07Z</dcterms:created>
  <dcterms:modified xsi:type="dcterms:W3CDTF">2020-07-18T05:27:55Z</dcterms:modified>
</cp:coreProperties>
</file>