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63" r:id="rId3"/>
    <p:sldId id="258" r:id="rId4"/>
    <p:sldId id="259" r:id="rId5"/>
    <p:sldId id="273" r:id="rId6"/>
    <p:sldId id="274" r:id="rId7"/>
    <p:sldId id="275" r:id="rId8"/>
    <p:sldId id="276" r:id="rId9"/>
    <p:sldId id="260" r:id="rId10"/>
    <p:sldId id="270" r:id="rId11"/>
  </p:sldIdLst>
  <p:sldSz cx="9144000" cy="5143500" type="screen16x9"/>
  <p:notesSz cx="6858000" cy="9144000"/>
  <p:embeddedFontLst>
    <p:embeddedFont>
      <p:font typeface="Delius Unicase" panose="020B0604020202020204" charset="0"/>
      <p:regular r:id="rId13"/>
      <p:bold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28C535-466F-4268-9B6B-5E46AB3C7CDE}">
  <a:tblStyle styleId="{1A28C535-466F-4268-9B6B-5E46AB3C7C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9A8A5-0E66-4491-9D66-465C7957C65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139CBCB9-BD8E-435B-8213-72F860F7A98F}">
      <dgm:prSet phldrT="[Texto]" custT="1"/>
      <dgm:spPr/>
      <dgm:t>
        <a:bodyPr/>
        <a:lstStyle/>
        <a:p>
          <a:r>
            <a:rPr lang="es-CL" sz="1600" dirty="0"/>
            <a:t>Activar conocimientos previos sobre saludos y colores   </a:t>
          </a:r>
        </a:p>
      </dgm:t>
    </dgm:pt>
    <dgm:pt modelId="{4EA40E61-9AE7-45B2-9922-B9C4C13151EE}" type="parTrans" cxnId="{FD472140-A1CD-4BD7-B3E3-4EFA8FA6F0C3}">
      <dgm:prSet/>
      <dgm:spPr/>
      <dgm:t>
        <a:bodyPr/>
        <a:lstStyle/>
        <a:p>
          <a:endParaRPr lang="es-CL"/>
        </a:p>
      </dgm:t>
    </dgm:pt>
    <dgm:pt modelId="{6439C50E-D588-495B-AD9E-A9C7298CE8EF}" type="sibTrans" cxnId="{FD472140-A1CD-4BD7-B3E3-4EFA8FA6F0C3}">
      <dgm:prSet/>
      <dgm:spPr/>
      <dgm:t>
        <a:bodyPr/>
        <a:lstStyle/>
        <a:p>
          <a:endParaRPr lang="es-CL"/>
        </a:p>
      </dgm:t>
    </dgm:pt>
    <dgm:pt modelId="{3C4508B7-36AA-42B5-9604-CF3FEADCCA99}">
      <dgm:prSet phldrT="[Texto]" custT="1"/>
      <dgm:spPr/>
      <dgm:t>
        <a:bodyPr/>
        <a:lstStyle/>
        <a:p>
          <a:r>
            <a:rPr lang="es-CL" sz="1600" dirty="0"/>
            <a:t>Recordar números </a:t>
          </a:r>
        </a:p>
      </dgm:t>
    </dgm:pt>
    <dgm:pt modelId="{42CA1420-BD7A-417E-A463-311E6B818CC4}" type="parTrans" cxnId="{F26FB3DD-6FB2-4BAC-B6BF-3842C317F6B3}">
      <dgm:prSet/>
      <dgm:spPr/>
      <dgm:t>
        <a:bodyPr/>
        <a:lstStyle/>
        <a:p>
          <a:endParaRPr lang="es-CL"/>
        </a:p>
      </dgm:t>
    </dgm:pt>
    <dgm:pt modelId="{FFEC4040-D203-4D2D-9382-3CB817D32570}" type="sibTrans" cxnId="{F26FB3DD-6FB2-4BAC-B6BF-3842C317F6B3}">
      <dgm:prSet/>
      <dgm:spPr/>
      <dgm:t>
        <a:bodyPr/>
        <a:lstStyle/>
        <a:p>
          <a:endParaRPr lang="es-CL"/>
        </a:p>
      </dgm:t>
    </dgm:pt>
    <dgm:pt modelId="{B87F6A87-36C9-4669-A0CF-AECAEF9193BF}">
      <dgm:prSet phldrT="[Texto]" custT="1"/>
      <dgm:spPr/>
      <dgm:t>
        <a:bodyPr/>
        <a:lstStyle/>
        <a:p>
          <a:r>
            <a:rPr lang="es-CL" sz="1600" dirty="0"/>
            <a:t>Recordar el clima </a:t>
          </a:r>
        </a:p>
      </dgm:t>
    </dgm:pt>
    <dgm:pt modelId="{E57F6A39-1787-4FF0-A715-D70B6001852A}" type="parTrans" cxnId="{180BB6AB-E6B8-4B46-A95F-98D9801BC15B}">
      <dgm:prSet/>
      <dgm:spPr/>
    </dgm:pt>
    <dgm:pt modelId="{EB66127B-AC2C-488A-8A99-5F8C914590C9}" type="sibTrans" cxnId="{180BB6AB-E6B8-4B46-A95F-98D9801BC15B}">
      <dgm:prSet/>
      <dgm:spPr/>
      <dgm:t>
        <a:bodyPr/>
        <a:lstStyle/>
        <a:p>
          <a:endParaRPr lang="es-CL"/>
        </a:p>
      </dgm:t>
    </dgm:pt>
    <dgm:pt modelId="{64329225-056F-411A-9313-88B71214C3C1}">
      <dgm:prSet phldrT="[Texto]" custT="1"/>
      <dgm:spPr/>
      <dgm:t>
        <a:bodyPr/>
        <a:lstStyle/>
        <a:p>
          <a:r>
            <a:rPr lang="es-CL" sz="1600" dirty="0"/>
            <a:t>Ejercitar con materiales </a:t>
          </a:r>
        </a:p>
      </dgm:t>
    </dgm:pt>
    <dgm:pt modelId="{298D3078-C538-4E0E-9EC2-250F01546E04}" type="parTrans" cxnId="{FAE73AC2-7470-480A-B5BD-0AADDD349133}">
      <dgm:prSet/>
      <dgm:spPr/>
    </dgm:pt>
    <dgm:pt modelId="{B44756EC-412B-4009-81FA-3CF8110756BF}" type="sibTrans" cxnId="{FAE73AC2-7470-480A-B5BD-0AADDD349133}">
      <dgm:prSet/>
      <dgm:spPr/>
      <dgm:t>
        <a:bodyPr/>
        <a:lstStyle/>
        <a:p>
          <a:endParaRPr lang="es-CL"/>
        </a:p>
      </dgm:t>
    </dgm:pt>
    <dgm:pt modelId="{7948B17C-3AAF-46A4-8EF1-E98CD7FBECD4}">
      <dgm:prSet phldrT="[Texto]" custT="1"/>
      <dgm:spPr/>
      <dgm:t>
        <a:bodyPr/>
        <a:lstStyle/>
        <a:p>
          <a:r>
            <a:rPr lang="es-CL" sz="1600" dirty="0"/>
            <a:t>evaluar</a:t>
          </a:r>
        </a:p>
      </dgm:t>
    </dgm:pt>
    <dgm:pt modelId="{D7E80146-565F-4FBF-9998-EC7B0A6C5155}" type="parTrans" cxnId="{5B3FCC09-B89D-49E2-9DC2-CA62433AF295}">
      <dgm:prSet/>
      <dgm:spPr/>
    </dgm:pt>
    <dgm:pt modelId="{74D3C1C2-415D-492B-B3CF-DD26BBB86750}" type="sibTrans" cxnId="{5B3FCC09-B89D-49E2-9DC2-CA62433AF295}">
      <dgm:prSet/>
      <dgm:spPr/>
    </dgm:pt>
    <dgm:pt modelId="{4ED0CB44-9A5E-4776-87DA-AD703E07F597}" type="pres">
      <dgm:prSet presAssocID="{EB39A8A5-0E66-4491-9D66-465C7957C65D}" presName="outerComposite" presStyleCnt="0">
        <dgm:presLayoutVars>
          <dgm:chMax val="5"/>
          <dgm:dir/>
          <dgm:resizeHandles val="exact"/>
        </dgm:presLayoutVars>
      </dgm:prSet>
      <dgm:spPr/>
    </dgm:pt>
    <dgm:pt modelId="{138C70E9-F196-4F05-A982-85764D080F97}" type="pres">
      <dgm:prSet presAssocID="{EB39A8A5-0E66-4491-9D66-465C7957C65D}" presName="dummyMaxCanvas" presStyleCnt="0">
        <dgm:presLayoutVars/>
      </dgm:prSet>
      <dgm:spPr/>
    </dgm:pt>
    <dgm:pt modelId="{BD7C4F81-70EF-4C22-8C74-5A82C9275EA2}" type="pres">
      <dgm:prSet presAssocID="{EB39A8A5-0E66-4491-9D66-465C7957C65D}" presName="FiveNodes_1" presStyleLbl="node1" presStyleIdx="0" presStyleCnt="5">
        <dgm:presLayoutVars>
          <dgm:bulletEnabled val="1"/>
        </dgm:presLayoutVars>
      </dgm:prSet>
      <dgm:spPr/>
    </dgm:pt>
    <dgm:pt modelId="{BAC6103A-ABD2-4CA3-BB33-9E967C227A1B}" type="pres">
      <dgm:prSet presAssocID="{EB39A8A5-0E66-4491-9D66-465C7957C65D}" presName="FiveNodes_2" presStyleLbl="node1" presStyleIdx="1" presStyleCnt="5">
        <dgm:presLayoutVars>
          <dgm:bulletEnabled val="1"/>
        </dgm:presLayoutVars>
      </dgm:prSet>
      <dgm:spPr/>
    </dgm:pt>
    <dgm:pt modelId="{C096DB3A-DE69-46EC-8A37-BCE42FFCB270}" type="pres">
      <dgm:prSet presAssocID="{EB39A8A5-0E66-4491-9D66-465C7957C65D}" presName="FiveNodes_3" presStyleLbl="node1" presStyleIdx="2" presStyleCnt="5">
        <dgm:presLayoutVars>
          <dgm:bulletEnabled val="1"/>
        </dgm:presLayoutVars>
      </dgm:prSet>
      <dgm:spPr/>
    </dgm:pt>
    <dgm:pt modelId="{127DB171-F407-415C-8FA5-F81430535EEE}" type="pres">
      <dgm:prSet presAssocID="{EB39A8A5-0E66-4491-9D66-465C7957C65D}" presName="FiveNodes_4" presStyleLbl="node1" presStyleIdx="3" presStyleCnt="5">
        <dgm:presLayoutVars>
          <dgm:bulletEnabled val="1"/>
        </dgm:presLayoutVars>
      </dgm:prSet>
      <dgm:spPr/>
    </dgm:pt>
    <dgm:pt modelId="{6169953A-3222-4E72-9A40-838CF8C5AEB5}" type="pres">
      <dgm:prSet presAssocID="{EB39A8A5-0E66-4491-9D66-465C7957C65D}" presName="FiveNodes_5" presStyleLbl="node1" presStyleIdx="4" presStyleCnt="5">
        <dgm:presLayoutVars>
          <dgm:bulletEnabled val="1"/>
        </dgm:presLayoutVars>
      </dgm:prSet>
      <dgm:spPr/>
    </dgm:pt>
    <dgm:pt modelId="{371B800F-105C-491B-A017-8132DB5229B6}" type="pres">
      <dgm:prSet presAssocID="{EB39A8A5-0E66-4491-9D66-465C7957C65D}" presName="FiveConn_1-2" presStyleLbl="fgAccFollowNode1" presStyleIdx="0" presStyleCnt="4">
        <dgm:presLayoutVars>
          <dgm:bulletEnabled val="1"/>
        </dgm:presLayoutVars>
      </dgm:prSet>
      <dgm:spPr/>
    </dgm:pt>
    <dgm:pt modelId="{30056E0D-73E6-41A0-9D36-B5413ECDE29C}" type="pres">
      <dgm:prSet presAssocID="{EB39A8A5-0E66-4491-9D66-465C7957C65D}" presName="FiveConn_2-3" presStyleLbl="fgAccFollowNode1" presStyleIdx="1" presStyleCnt="4">
        <dgm:presLayoutVars>
          <dgm:bulletEnabled val="1"/>
        </dgm:presLayoutVars>
      </dgm:prSet>
      <dgm:spPr/>
    </dgm:pt>
    <dgm:pt modelId="{D83C18D3-4007-492F-A181-DAD521DBAC62}" type="pres">
      <dgm:prSet presAssocID="{EB39A8A5-0E66-4491-9D66-465C7957C65D}" presName="FiveConn_3-4" presStyleLbl="fgAccFollowNode1" presStyleIdx="2" presStyleCnt="4">
        <dgm:presLayoutVars>
          <dgm:bulletEnabled val="1"/>
        </dgm:presLayoutVars>
      </dgm:prSet>
      <dgm:spPr/>
    </dgm:pt>
    <dgm:pt modelId="{A2A9F7BB-F28B-40D3-A089-E61AB95AF7F0}" type="pres">
      <dgm:prSet presAssocID="{EB39A8A5-0E66-4491-9D66-465C7957C65D}" presName="FiveConn_4-5" presStyleLbl="fgAccFollowNode1" presStyleIdx="3" presStyleCnt="4">
        <dgm:presLayoutVars>
          <dgm:bulletEnabled val="1"/>
        </dgm:presLayoutVars>
      </dgm:prSet>
      <dgm:spPr/>
    </dgm:pt>
    <dgm:pt modelId="{2FC099E7-D9D2-4C36-9E27-DF2000888CE6}" type="pres">
      <dgm:prSet presAssocID="{EB39A8A5-0E66-4491-9D66-465C7957C65D}" presName="FiveNodes_1_text" presStyleLbl="node1" presStyleIdx="4" presStyleCnt="5">
        <dgm:presLayoutVars>
          <dgm:bulletEnabled val="1"/>
        </dgm:presLayoutVars>
      </dgm:prSet>
      <dgm:spPr/>
    </dgm:pt>
    <dgm:pt modelId="{AA478CBC-E512-4935-AEE5-590BD22508FB}" type="pres">
      <dgm:prSet presAssocID="{EB39A8A5-0E66-4491-9D66-465C7957C65D}" presName="FiveNodes_2_text" presStyleLbl="node1" presStyleIdx="4" presStyleCnt="5">
        <dgm:presLayoutVars>
          <dgm:bulletEnabled val="1"/>
        </dgm:presLayoutVars>
      </dgm:prSet>
      <dgm:spPr/>
    </dgm:pt>
    <dgm:pt modelId="{3B8C11F7-F4D0-4154-BA26-4CA02665FD48}" type="pres">
      <dgm:prSet presAssocID="{EB39A8A5-0E66-4491-9D66-465C7957C65D}" presName="FiveNodes_3_text" presStyleLbl="node1" presStyleIdx="4" presStyleCnt="5">
        <dgm:presLayoutVars>
          <dgm:bulletEnabled val="1"/>
        </dgm:presLayoutVars>
      </dgm:prSet>
      <dgm:spPr/>
    </dgm:pt>
    <dgm:pt modelId="{BDC63CAA-82EC-4002-A7D4-464C276A3904}" type="pres">
      <dgm:prSet presAssocID="{EB39A8A5-0E66-4491-9D66-465C7957C65D}" presName="FiveNodes_4_text" presStyleLbl="node1" presStyleIdx="4" presStyleCnt="5">
        <dgm:presLayoutVars>
          <dgm:bulletEnabled val="1"/>
        </dgm:presLayoutVars>
      </dgm:prSet>
      <dgm:spPr/>
    </dgm:pt>
    <dgm:pt modelId="{BAA45D0C-4B2A-44BE-8DC8-12EA39FFA54A}" type="pres">
      <dgm:prSet presAssocID="{EB39A8A5-0E66-4491-9D66-465C7957C65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1396A08-DD9C-44C6-84B1-0598230F0BCA}" type="presOf" srcId="{3C4508B7-36AA-42B5-9604-CF3FEADCCA99}" destId="{BAC6103A-ABD2-4CA3-BB33-9E967C227A1B}" srcOrd="0" destOrd="0" presId="urn:microsoft.com/office/officeart/2005/8/layout/vProcess5"/>
    <dgm:cxn modelId="{5B3FCC09-B89D-49E2-9DC2-CA62433AF295}" srcId="{EB39A8A5-0E66-4491-9D66-465C7957C65D}" destId="{7948B17C-3AAF-46A4-8EF1-E98CD7FBECD4}" srcOrd="4" destOrd="0" parTransId="{D7E80146-565F-4FBF-9998-EC7B0A6C5155}" sibTransId="{74D3C1C2-415D-492B-B3CF-DD26BBB86750}"/>
    <dgm:cxn modelId="{6A264A0B-05C6-4E8E-8458-96483FAA044D}" type="presOf" srcId="{EB66127B-AC2C-488A-8A99-5F8C914590C9}" destId="{D83C18D3-4007-492F-A181-DAD521DBAC62}" srcOrd="0" destOrd="0" presId="urn:microsoft.com/office/officeart/2005/8/layout/vProcess5"/>
    <dgm:cxn modelId="{FD472140-A1CD-4BD7-B3E3-4EFA8FA6F0C3}" srcId="{EB39A8A5-0E66-4491-9D66-465C7957C65D}" destId="{139CBCB9-BD8E-435B-8213-72F860F7A98F}" srcOrd="0" destOrd="0" parTransId="{4EA40E61-9AE7-45B2-9922-B9C4C13151EE}" sibTransId="{6439C50E-D588-495B-AD9E-A9C7298CE8EF}"/>
    <dgm:cxn modelId="{9A73D361-DDA0-4270-A02D-D8885B7E871A}" type="presOf" srcId="{7948B17C-3AAF-46A4-8EF1-E98CD7FBECD4}" destId="{BAA45D0C-4B2A-44BE-8DC8-12EA39FFA54A}" srcOrd="1" destOrd="0" presId="urn:microsoft.com/office/officeart/2005/8/layout/vProcess5"/>
    <dgm:cxn modelId="{37449A45-1C05-4D3E-8D07-3BE16914C0A2}" type="presOf" srcId="{64329225-056F-411A-9313-88B71214C3C1}" destId="{BDC63CAA-82EC-4002-A7D4-464C276A3904}" srcOrd="1" destOrd="0" presId="urn:microsoft.com/office/officeart/2005/8/layout/vProcess5"/>
    <dgm:cxn modelId="{5D482B66-7976-4EE1-A719-139AD47BDF82}" type="presOf" srcId="{7948B17C-3AAF-46A4-8EF1-E98CD7FBECD4}" destId="{6169953A-3222-4E72-9A40-838CF8C5AEB5}" srcOrd="0" destOrd="0" presId="urn:microsoft.com/office/officeart/2005/8/layout/vProcess5"/>
    <dgm:cxn modelId="{6312024B-7A49-4F38-8713-CC31B7D4EE08}" type="presOf" srcId="{64329225-056F-411A-9313-88B71214C3C1}" destId="{127DB171-F407-415C-8FA5-F81430535EEE}" srcOrd="0" destOrd="0" presId="urn:microsoft.com/office/officeart/2005/8/layout/vProcess5"/>
    <dgm:cxn modelId="{0B153D6E-AC7D-4CE5-AA4F-D43DC0825E3C}" type="presOf" srcId="{B87F6A87-36C9-4669-A0CF-AECAEF9193BF}" destId="{3B8C11F7-F4D0-4154-BA26-4CA02665FD48}" srcOrd="1" destOrd="0" presId="urn:microsoft.com/office/officeart/2005/8/layout/vProcess5"/>
    <dgm:cxn modelId="{C2B3A070-EBF0-4754-8E26-53369EB0CA95}" type="presOf" srcId="{6439C50E-D588-495B-AD9E-A9C7298CE8EF}" destId="{371B800F-105C-491B-A017-8132DB5229B6}" srcOrd="0" destOrd="0" presId="urn:microsoft.com/office/officeart/2005/8/layout/vProcess5"/>
    <dgm:cxn modelId="{CDF52A76-7751-49AF-9CA7-28E2861C10CA}" type="presOf" srcId="{B87F6A87-36C9-4669-A0CF-AECAEF9193BF}" destId="{C096DB3A-DE69-46EC-8A37-BCE42FFCB270}" srcOrd="0" destOrd="0" presId="urn:microsoft.com/office/officeart/2005/8/layout/vProcess5"/>
    <dgm:cxn modelId="{CB5BE97F-CF6D-4290-9F06-7A5DCFF62887}" type="presOf" srcId="{FFEC4040-D203-4D2D-9382-3CB817D32570}" destId="{30056E0D-73E6-41A0-9D36-B5413ECDE29C}" srcOrd="0" destOrd="0" presId="urn:microsoft.com/office/officeart/2005/8/layout/vProcess5"/>
    <dgm:cxn modelId="{B955098E-DB80-434F-860A-BE30D3392111}" type="presOf" srcId="{139CBCB9-BD8E-435B-8213-72F860F7A98F}" destId="{BD7C4F81-70EF-4C22-8C74-5A82C9275EA2}" srcOrd="0" destOrd="0" presId="urn:microsoft.com/office/officeart/2005/8/layout/vProcess5"/>
    <dgm:cxn modelId="{180BB6AB-E6B8-4B46-A95F-98D9801BC15B}" srcId="{EB39A8A5-0E66-4491-9D66-465C7957C65D}" destId="{B87F6A87-36C9-4669-A0CF-AECAEF9193BF}" srcOrd="2" destOrd="0" parTransId="{E57F6A39-1787-4FF0-A715-D70B6001852A}" sibTransId="{EB66127B-AC2C-488A-8A99-5F8C914590C9}"/>
    <dgm:cxn modelId="{7349E6AC-65EA-4D63-AC3E-7E686725E794}" type="presOf" srcId="{3C4508B7-36AA-42B5-9604-CF3FEADCCA99}" destId="{AA478CBC-E512-4935-AEE5-590BD22508FB}" srcOrd="1" destOrd="0" presId="urn:microsoft.com/office/officeart/2005/8/layout/vProcess5"/>
    <dgm:cxn modelId="{B0F70CB2-A723-4FD2-AFBA-16B05F9AF6C7}" type="presOf" srcId="{EB39A8A5-0E66-4491-9D66-465C7957C65D}" destId="{4ED0CB44-9A5E-4776-87DA-AD703E07F597}" srcOrd="0" destOrd="0" presId="urn:microsoft.com/office/officeart/2005/8/layout/vProcess5"/>
    <dgm:cxn modelId="{FAE73AC2-7470-480A-B5BD-0AADDD349133}" srcId="{EB39A8A5-0E66-4491-9D66-465C7957C65D}" destId="{64329225-056F-411A-9313-88B71214C3C1}" srcOrd="3" destOrd="0" parTransId="{298D3078-C538-4E0E-9EC2-250F01546E04}" sibTransId="{B44756EC-412B-4009-81FA-3CF8110756BF}"/>
    <dgm:cxn modelId="{00B4BDCA-D1B2-49AD-AD9D-BB10CE2730FA}" type="presOf" srcId="{B44756EC-412B-4009-81FA-3CF8110756BF}" destId="{A2A9F7BB-F28B-40D3-A089-E61AB95AF7F0}" srcOrd="0" destOrd="0" presId="urn:microsoft.com/office/officeart/2005/8/layout/vProcess5"/>
    <dgm:cxn modelId="{F26FB3DD-6FB2-4BAC-B6BF-3842C317F6B3}" srcId="{EB39A8A5-0E66-4491-9D66-465C7957C65D}" destId="{3C4508B7-36AA-42B5-9604-CF3FEADCCA99}" srcOrd="1" destOrd="0" parTransId="{42CA1420-BD7A-417E-A463-311E6B818CC4}" sibTransId="{FFEC4040-D203-4D2D-9382-3CB817D32570}"/>
    <dgm:cxn modelId="{EABDCAE4-4DA4-4153-8BC6-A9A5948E8F82}" type="presOf" srcId="{139CBCB9-BD8E-435B-8213-72F860F7A98F}" destId="{2FC099E7-D9D2-4C36-9E27-DF2000888CE6}" srcOrd="1" destOrd="0" presId="urn:microsoft.com/office/officeart/2005/8/layout/vProcess5"/>
    <dgm:cxn modelId="{69CF603E-E860-46F2-A515-3E9D959B9FAC}" type="presParOf" srcId="{4ED0CB44-9A5E-4776-87DA-AD703E07F597}" destId="{138C70E9-F196-4F05-A982-85764D080F97}" srcOrd="0" destOrd="0" presId="urn:microsoft.com/office/officeart/2005/8/layout/vProcess5"/>
    <dgm:cxn modelId="{DE8433F3-3D40-4CC0-B701-0F67F351A8B7}" type="presParOf" srcId="{4ED0CB44-9A5E-4776-87DA-AD703E07F597}" destId="{BD7C4F81-70EF-4C22-8C74-5A82C9275EA2}" srcOrd="1" destOrd="0" presId="urn:microsoft.com/office/officeart/2005/8/layout/vProcess5"/>
    <dgm:cxn modelId="{46D74EE0-0A5F-4C99-AA3D-35783D34AA85}" type="presParOf" srcId="{4ED0CB44-9A5E-4776-87DA-AD703E07F597}" destId="{BAC6103A-ABD2-4CA3-BB33-9E967C227A1B}" srcOrd="2" destOrd="0" presId="urn:microsoft.com/office/officeart/2005/8/layout/vProcess5"/>
    <dgm:cxn modelId="{C5C7C03C-FE22-4622-ABE3-12E71FEC601C}" type="presParOf" srcId="{4ED0CB44-9A5E-4776-87DA-AD703E07F597}" destId="{C096DB3A-DE69-46EC-8A37-BCE42FFCB270}" srcOrd="3" destOrd="0" presId="urn:microsoft.com/office/officeart/2005/8/layout/vProcess5"/>
    <dgm:cxn modelId="{5B02F8CB-FF7F-4418-AC77-AF3D379E54BB}" type="presParOf" srcId="{4ED0CB44-9A5E-4776-87DA-AD703E07F597}" destId="{127DB171-F407-415C-8FA5-F81430535EEE}" srcOrd="4" destOrd="0" presId="urn:microsoft.com/office/officeart/2005/8/layout/vProcess5"/>
    <dgm:cxn modelId="{5CD9DE88-FB5D-4B40-9871-13962C2B9F70}" type="presParOf" srcId="{4ED0CB44-9A5E-4776-87DA-AD703E07F597}" destId="{6169953A-3222-4E72-9A40-838CF8C5AEB5}" srcOrd="5" destOrd="0" presId="urn:microsoft.com/office/officeart/2005/8/layout/vProcess5"/>
    <dgm:cxn modelId="{A8F99B15-8727-4F56-87A8-260F6CFE217D}" type="presParOf" srcId="{4ED0CB44-9A5E-4776-87DA-AD703E07F597}" destId="{371B800F-105C-491B-A017-8132DB5229B6}" srcOrd="6" destOrd="0" presId="urn:microsoft.com/office/officeart/2005/8/layout/vProcess5"/>
    <dgm:cxn modelId="{C2F52151-3F8C-4DC0-9088-8D92C822CEDA}" type="presParOf" srcId="{4ED0CB44-9A5E-4776-87DA-AD703E07F597}" destId="{30056E0D-73E6-41A0-9D36-B5413ECDE29C}" srcOrd="7" destOrd="0" presId="urn:microsoft.com/office/officeart/2005/8/layout/vProcess5"/>
    <dgm:cxn modelId="{4B6AECDE-C485-43C8-9155-35480D4B9EF6}" type="presParOf" srcId="{4ED0CB44-9A5E-4776-87DA-AD703E07F597}" destId="{D83C18D3-4007-492F-A181-DAD521DBAC62}" srcOrd="8" destOrd="0" presId="urn:microsoft.com/office/officeart/2005/8/layout/vProcess5"/>
    <dgm:cxn modelId="{4B8AF34C-9CB0-48D7-BF75-F8945FEF3720}" type="presParOf" srcId="{4ED0CB44-9A5E-4776-87DA-AD703E07F597}" destId="{A2A9F7BB-F28B-40D3-A089-E61AB95AF7F0}" srcOrd="9" destOrd="0" presId="urn:microsoft.com/office/officeart/2005/8/layout/vProcess5"/>
    <dgm:cxn modelId="{C4A9F6E5-6C89-4C6C-BD8F-6E122B323874}" type="presParOf" srcId="{4ED0CB44-9A5E-4776-87DA-AD703E07F597}" destId="{2FC099E7-D9D2-4C36-9E27-DF2000888CE6}" srcOrd="10" destOrd="0" presId="urn:microsoft.com/office/officeart/2005/8/layout/vProcess5"/>
    <dgm:cxn modelId="{8E116F87-C6F4-445C-9804-CA7009BE197D}" type="presParOf" srcId="{4ED0CB44-9A5E-4776-87DA-AD703E07F597}" destId="{AA478CBC-E512-4935-AEE5-590BD22508FB}" srcOrd="11" destOrd="0" presId="urn:microsoft.com/office/officeart/2005/8/layout/vProcess5"/>
    <dgm:cxn modelId="{9FFA2023-7A2A-478C-B723-14ECD99C3526}" type="presParOf" srcId="{4ED0CB44-9A5E-4776-87DA-AD703E07F597}" destId="{3B8C11F7-F4D0-4154-BA26-4CA02665FD48}" srcOrd="12" destOrd="0" presId="urn:microsoft.com/office/officeart/2005/8/layout/vProcess5"/>
    <dgm:cxn modelId="{8843D5AD-1DB6-47B2-AB49-0B01BB3E2068}" type="presParOf" srcId="{4ED0CB44-9A5E-4776-87DA-AD703E07F597}" destId="{BDC63CAA-82EC-4002-A7D4-464C276A3904}" srcOrd="13" destOrd="0" presId="urn:microsoft.com/office/officeart/2005/8/layout/vProcess5"/>
    <dgm:cxn modelId="{C9FE617A-A568-46D6-A514-50CFA1F0B168}" type="presParOf" srcId="{4ED0CB44-9A5E-4776-87DA-AD703E07F597}" destId="{BAA45D0C-4B2A-44BE-8DC8-12EA39FFA54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C4F81-70EF-4C22-8C74-5A82C9275EA2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Activar conocimientos previos sobre saludos y colores   </a:t>
          </a:r>
        </a:p>
      </dsp:txBody>
      <dsp:txXfrm>
        <a:off x="21425" y="21425"/>
        <a:ext cx="3818966" cy="688670"/>
      </dsp:txXfrm>
    </dsp:sp>
    <dsp:sp modelId="{BAC6103A-ABD2-4CA3-BB33-9E967C227A1B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2">
            <a:hueOff val="-2587497"/>
            <a:satOff val="13722"/>
            <a:lumOff val="62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Recordar números </a:t>
          </a:r>
        </a:p>
      </dsp:txBody>
      <dsp:txXfrm>
        <a:off x="371945" y="854545"/>
        <a:ext cx="3825062" cy="688669"/>
      </dsp:txXfrm>
    </dsp:sp>
    <dsp:sp modelId="{C096DB3A-DE69-46EC-8A37-BCE42FFCB270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2">
            <a:hueOff val="-5174995"/>
            <a:satOff val="27444"/>
            <a:lumOff val="1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Recordar el clima </a:t>
          </a:r>
        </a:p>
      </dsp:txBody>
      <dsp:txXfrm>
        <a:off x="722464" y="1687665"/>
        <a:ext cx="3825062" cy="688669"/>
      </dsp:txXfrm>
    </dsp:sp>
    <dsp:sp modelId="{127DB171-F407-415C-8FA5-F81430535EEE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accent2">
            <a:hueOff val="-7762492"/>
            <a:satOff val="41167"/>
            <a:lumOff val="18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Ejercitar con materiales </a:t>
          </a:r>
        </a:p>
      </dsp:txBody>
      <dsp:txXfrm>
        <a:off x="1072984" y="2520785"/>
        <a:ext cx="3825062" cy="688669"/>
      </dsp:txXfrm>
    </dsp:sp>
    <dsp:sp modelId="{6169953A-3222-4E72-9A40-838CF8C5AEB5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2">
            <a:hueOff val="-10349989"/>
            <a:satOff val="54889"/>
            <a:lumOff val="2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evaluar</a:t>
          </a:r>
        </a:p>
      </dsp:txBody>
      <dsp:txXfrm>
        <a:off x="1423504" y="3353905"/>
        <a:ext cx="3825062" cy="688669"/>
      </dsp:txXfrm>
    </dsp:sp>
    <dsp:sp modelId="{371B800F-105C-491B-A017-8132DB5229B6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>
        <a:off x="4325417" y="534416"/>
        <a:ext cx="261518" cy="357805"/>
      </dsp:txXfrm>
    </dsp:sp>
    <dsp:sp modelId="{30056E0D-73E6-41A0-9D36-B5413ECDE29C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474573"/>
            <a:satOff val="19586"/>
            <a:lumOff val="239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474573"/>
              <a:satOff val="19586"/>
              <a:lumOff val="2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>
        <a:off x="4675937" y="1367536"/>
        <a:ext cx="261518" cy="357805"/>
      </dsp:txXfrm>
    </dsp:sp>
    <dsp:sp modelId="{D83C18D3-4007-492F-A181-DAD521DBAC62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949146"/>
            <a:satOff val="39173"/>
            <a:lumOff val="47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6949146"/>
              <a:satOff val="39173"/>
              <a:lumOff val="4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>
        <a:off x="5026457" y="2188464"/>
        <a:ext cx="261518" cy="357805"/>
      </dsp:txXfrm>
    </dsp:sp>
    <dsp:sp modelId="{A2A9F7BB-F28B-40D3-A089-E61AB95AF7F0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423718"/>
            <a:satOff val="58759"/>
            <a:lumOff val="717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423718"/>
              <a:satOff val="58759"/>
              <a:lumOff val="7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>
        <a:off x="5376977" y="3029712"/>
        <a:ext cx="261518" cy="35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635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6f4bce91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6f4bce91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17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807ae4c3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807ae4c3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44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6f4bce911_2_30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6f4bce911_2_30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37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6f4bce911_2_30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6f4bce911_2_30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7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60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86f4bce911_2_30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86f4bce911_2_30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50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29323" y="-610600"/>
            <a:ext cx="2861056" cy="2502136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6495626" y="-610588"/>
            <a:ext cx="2846114" cy="2382683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7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77800" y="441350"/>
            <a:ext cx="73779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6182932" y="3059890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126425" y="1706744"/>
            <a:ext cx="16719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37276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63464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75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3358126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973125" y="3057259"/>
            <a:ext cx="1978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3569613" y="3054887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597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611075" y="3415379"/>
            <a:ext cx="10988700" cy="3293575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26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106775" y="396295"/>
            <a:ext cx="49302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3069850" y="1543918"/>
            <a:ext cx="29931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017700" y="3752042"/>
            <a:ext cx="5108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2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285284" y="-703506"/>
            <a:ext cx="2913292" cy="6121539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7516088" y="-1105866"/>
            <a:ext cx="2694714" cy="6787047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CUSTOM_2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4117102" y="2333054"/>
            <a:ext cx="3110100" cy="6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3836275" y="1801775"/>
            <a:ext cx="36720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870350" y="771594"/>
            <a:ext cx="73863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634025" y="-693275"/>
            <a:ext cx="11060411" cy="6653853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5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_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_1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42825" y="1199650"/>
            <a:ext cx="2258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6627110" y="3442600"/>
            <a:ext cx="2861056" cy="2502136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329323" y="3502328"/>
            <a:ext cx="2846114" cy="2382683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754698" y="-229749"/>
            <a:ext cx="885300" cy="88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780209" y="324272"/>
            <a:ext cx="1635000" cy="163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181249" y="-278750"/>
            <a:ext cx="1119600" cy="11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217332" y="-713663"/>
            <a:ext cx="1139100" cy="1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714591" y="-496103"/>
            <a:ext cx="1635000" cy="163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51857" y="538887"/>
            <a:ext cx="1139100" cy="113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029435" y="-477138"/>
            <a:ext cx="952800" cy="95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88325" y="6746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263475" y="4113425"/>
            <a:ext cx="1450275" cy="1429575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348625" y="-521775"/>
            <a:ext cx="1191325" cy="1450875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596850" y="444002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8517816" y="-520676"/>
            <a:ext cx="1010286" cy="1368800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336628" y="-424015"/>
            <a:ext cx="1251096" cy="922579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879008" y="-872361"/>
            <a:ext cx="2410425" cy="1651548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2981531" y="4362248"/>
            <a:ext cx="2564246" cy="1455023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76901" y="1519438"/>
            <a:ext cx="38856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76900" y="2214063"/>
            <a:ext cx="38856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2578350" y="1305700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>
            <a:off x="287343" y="-377343"/>
            <a:ext cx="3773786" cy="3439836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08950" y="0"/>
            <a:ext cx="2563800" cy="3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33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1798725" y="1082038"/>
            <a:ext cx="55296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2346500" y="2811225"/>
            <a:ext cx="4452300" cy="4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70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8E13_Irm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2285800" y="251555"/>
            <a:ext cx="5299536" cy="24349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err="1">
                <a:solidFill>
                  <a:schemeClr val="accent5"/>
                </a:solidFill>
              </a:rPr>
              <a:t>Enhlish</a:t>
            </a:r>
            <a:r>
              <a:rPr lang="es-CL" sz="2400" dirty="0">
                <a:solidFill>
                  <a:schemeClr val="accent5"/>
                </a:solidFill>
              </a:rPr>
              <a:t> </a:t>
            </a:r>
            <a:r>
              <a:rPr lang="es-CL" sz="2400" dirty="0" err="1">
                <a:solidFill>
                  <a:schemeClr val="accent5"/>
                </a:solidFill>
              </a:rPr>
              <a:t>preschool</a:t>
            </a:r>
            <a:r>
              <a:rPr lang="es-CL" sz="2400" dirty="0">
                <a:solidFill>
                  <a:schemeClr val="accent5"/>
                </a:solidFill>
              </a:rPr>
              <a:t> </a:t>
            </a:r>
            <a:br>
              <a:rPr lang="es-CL" sz="2400" dirty="0">
                <a:solidFill>
                  <a:schemeClr val="accent5"/>
                </a:solidFill>
              </a:rPr>
            </a:br>
            <a:r>
              <a:rPr lang="es-CL" sz="2400" dirty="0" err="1">
                <a:solidFill>
                  <a:schemeClr val="accent5"/>
                </a:solidFill>
              </a:rPr>
              <a:t>Week</a:t>
            </a:r>
            <a:r>
              <a:rPr lang="es-CL" sz="2400" dirty="0">
                <a:solidFill>
                  <a:schemeClr val="accent5"/>
                </a:solidFill>
              </a:rPr>
              <a:t> : N° 15</a:t>
            </a:r>
            <a:br>
              <a:rPr lang="es-CL" sz="2400" dirty="0">
                <a:solidFill>
                  <a:schemeClr val="accent5"/>
                </a:solidFill>
              </a:rPr>
            </a:br>
            <a:r>
              <a:rPr lang="es-CL" sz="2400" dirty="0" err="1">
                <a:solidFill>
                  <a:schemeClr val="accent5"/>
                </a:solidFill>
              </a:rPr>
              <a:t>School</a:t>
            </a:r>
            <a:r>
              <a:rPr lang="es-CL" sz="2400" dirty="0">
                <a:solidFill>
                  <a:schemeClr val="accent5"/>
                </a:solidFill>
              </a:rPr>
              <a:t>: Aurora de Chile</a:t>
            </a:r>
            <a:br>
              <a:rPr lang="es-CL" sz="2400" dirty="0">
                <a:solidFill>
                  <a:schemeClr val="accent5"/>
                </a:solidFill>
              </a:rPr>
            </a:br>
            <a:r>
              <a:rPr lang="es-CL" sz="2400" dirty="0" err="1">
                <a:solidFill>
                  <a:schemeClr val="accent5"/>
                </a:solidFill>
              </a:rPr>
              <a:t>Teacher</a:t>
            </a:r>
            <a:r>
              <a:rPr lang="es-CL" sz="2400" dirty="0">
                <a:solidFill>
                  <a:schemeClr val="accent5"/>
                </a:solidFill>
              </a:rPr>
              <a:t>: Julia Guerrero D.</a:t>
            </a:r>
            <a:br>
              <a:rPr lang="es-CL" sz="2400" dirty="0">
                <a:solidFill>
                  <a:schemeClr val="accent5"/>
                </a:solidFill>
              </a:rPr>
            </a:br>
            <a:br>
              <a:rPr lang="es-CL" sz="2400" dirty="0">
                <a:solidFill>
                  <a:schemeClr val="accent5"/>
                </a:solidFill>
              </a:rPr>
            </a:br>
            <a:endParaRPr sz="2400" dirty="0">
              <a:solidFill>
                <a:schemeClr val="accent5"/>
              </a:solidFill>
            </a:endParaRPr>
          </a:p>
        </p:txBody>
      </p:sp>
      <p:sp>
        <p:nvSpPr>
          <p:cNvPr id="265" name="Google Shape;265;p29"/>
          <p:cNvSpPr txBox="1">
            <a:spLocks noGrp="1"/>
          </p:cNvSpPr>
          <p:nvPr>
            <p:ph type="subTitle" idx="1"/>
          </p:nvPr>
        </p:nvSpPr>
        <p:spPr>
          <a:xfrm>
            <a:off x="2690907" y="2270792"/>
            <a:ext cx="3903415" cy="485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Mail: julia.guerrerod@colegio.auroradechile.cl</a:t>
            </a:r>
            <a:endParaRPr dirty="0"/>
          </a:p>
        </p:txBody>
      </p:sp>
      <p:grpSp>
        <p:nvGrpSpPr>
          <p:cNvPr id="266" name="Google Shape;266;p29"/>
          <p:cNvGrpSpPr/>
          <p:nvPr/>
        </p:nvGrpSpPr>
        <p:grpSpPr>
          <a:xfrm rot="-2419437">
            <a:off x="7076901" y="2943544"/>
            <a:ext cx="3032412" cy="3215558"/>
            <a:chOff x="15884025" y="3139875"/>
            <a:chExt cx="1708725" cy="1811925"/>
          </a:xfrm>
        </p:grpSpPr>
        <p:sp>
          <p:nvSpPr>
            <p:cNvPr id="267" name="Google Shape;267;p29"/>
            <p:cNvSpPr/>
            <p:nvPr/>
          </p:nvSpPr>
          <p:spPr>
            <a:xfrm>
              <a:off x="16783975" y="4733475"/>
              <a:ext cx="516900" cy="218325"/>
            </a:xfrm>
            <a:custGeom>
              <a:avLst/>
              <a:gdLst/>
              <a:ahLst/>
              <a:cxnLst/>
              <a:rect l="l" t="t" r="r" b="b"/>
              <a:pathLst>
                <a:path w="20676" h="8733" extrusionOk="0">
                  <a:moveTo>
                    <a:pt x="4129" y="1"/>
                  </a:moveTo>
                  <a:cubicBezTo>
                    <a:pt x="1622" y="1"/>
                    <a:pt x="1" y="1349"/>
                    <a:pt x="495" y="4785"/>
                  </a:cubicBezTo>
                  <a:cubicBezTo>
                    <a:pt x="968" y="8098"/>
                    <a:pt x="6341" y="8732"/>
                    <a:pt x="10388" y="8732"/>
                  </a:cubicBezTo>
                  <a:cubicBezTo>
                    <a:pt x="12902" y="8732"/>
                    <a:pt x="14905" y="8487"/>
                    <a:pt x="14905" y="8487"/>
                  </a:cubicBezTo>
                  <a:cubicBezTo>
                    <a:pt x="20676" y="6052"/>
                    <a:pt x="13704" y="3050"/>
                    <a:pt x="8901" y="1116"/>
                  </a:cubicBezTo>
                  <a:cubicBezTo>
                    <a:pt x="7177" y="414"/>
                    <a:pt x="5517" y="1"/>
                    <a:pt x="4129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16079150" y="4733475"/>
              <a:ext cx="516375" cy="218325"/>
            </a:xfrm>
            <a:custGeom>
              <a:avLst/>
              <a:gdLst/>
              <a:ahLst/>
              <a:cxnLst/>
              <a:rect l="l" t="t" r="r" b="b"/>
              <a:pathLst>
                <a:path w="20655" h="8733" extrusionOk="0">
                  <a:moveTo>
                    <a:pt x="16524" y="1"/>
                  </a:moveTo>
                  <a:cubicBezTo>
                    <a:pt x="15140" y="1"/>
                    <a:pt x="13487" y="414"/>
                    <a:pt x="11776" y="1116"/>
                  </a:cubicBezTo>
                  <a:cubicBezTo>
                    <a:pt x="6972" y="3050"/>
                    <a:pt x="1" y="6052"/>
                    <a:pt x="5738" y="8487"/>
                  </a:cubicBezTo>
                  <a:cubicBezTo>
                    <a:pt x="5738" y="8487"/>
                    <a:pt x="7746" y="8732"/>
                    <a:pt x="10266" y="8732"/>
                  </a:cubicBezTo>
                  <a:cubicBezTo>
                    <a:pt x="14323" y="8732"/>
                    <a:pt x="19708" y="8098"/>
                    <a:pt x="20182" y="4785"/>
                  </a:cubicBezTo>
                  <a:cubicBezTo>
                    <a:pt x="20654" y="1349"/>
                    <a:pt x="19026" y="1"/>
                    <a:pt x="16524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6181175" y="3139875"/>
              <a:ext cx="1096025" cy="1706575"/>
            </a:xfrm>
            <a:custGeom>
              <a:avLst/>
              <a:gdLst/>
              <a:ahLst/>
              <a:cxnLst/>
              <a:rect l="l" t="t" r="r" b="b"/>
              <a:pathLst>
                <a:path w="43841" h="68263" extrusionOk="0">
                  <a:moveTo>
                    <a:pt x="22724" y="1"/>
                  </a:moveTo>
                  <a:cubicBezTo>
                    <a:pt x="22562" y="1"/>
                    <a:pt x="22421" y="6"/>
                    <a:pt x="22305" y="13"/>
                  </a:cubicBezTo>
                  <a:cubicBezTo>
                    <a:pt x="22254" y="10"/>
                    <a:pt x="22197" y="8"/>
                    <a:pt x="22134" y="8"/>
                  </a:cubicBezTo>
                  <a:cubicBezTo>
                    <a:pt x="20215" y="8"/>
                    <a:pt x="12824" y="1585"/>
                    <a:pt x="9529" y="10854"/>
                  </a:cubicBezTo>
                  <a:cubicBezTo>
                    <a:pt x="5260" y="22829"/>
                    <a:pt x="490" y="33370"/>
                    <a:pt x="223" y="47280"/>
                  </a:cubicBezTo>
                  <a:cubicBezTo>
                    <a:pt x="1" y="60181"/>
                    <a:pt x="8845" y="68262"/>
                    <a:pt x="20114" y="68262"/>
                  </a:cubicBezTo>
                  <a:cubicBezTo>
                    <a:pt x="20705" y="68262"/>
                    <a:pt x="21302" y="68240"/>
                    <a:pt x="21905" y="68195"/>
                  </a:cubicBezTo>
                  <a:cubicBezTo>
                    <a:pt x="22509" y="68240"/>
                    <a:pt x="23108" y="68262"/>
                    <a:pt x="23700" y="68262"/>
                  </a:cubicBezTo>
                  <a:cubicBezTo>
                    <a:pt x="34998" y="68262"/>
                    <a:pt x="43841" y="60181"/>
                    <a:pt x="43587" y="47280"/>
                  </a:cubicBezTo>
                  <a:cubicBezTo>
                    <a:pt x="43354" y="33370"/>
                    <a:pt x="37850" y="21695"/>
                    <a:pt x="33580" y="9753"/>
                  </a:cubicBezTo>
                  <a:cubicBezTo>
                    <a:pt x="30424" y="873"/>
                    <a:pt x="24800" y="1"/>
                    <a:pt x="22724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16256775" y="3312575"/>
              <a:ext cx="945700" cy="1407325"/>
            </a:xfrm>
            <a:custGeom>
              <a:avLst/>
              <a:gdLst/>
              <a:ahLst/>
              <a:cxnLst/>
              <a:rect l="l" t="t" r="r" b="b"/>
              <a:pathLst>
                <a:path w="37828" h="56293" extrusionOk="0">
                  <a:moveTo>
                    <a:pt x="13833" y="0"/>
                  </a:moveTo>
                  <a:cubicBezTo>
                    <a:pt x="11504" y="0"/>
                    <a:pt x="9076" y="2731"/>
                    <a:pt x="9774" y="10084"/>
                  </a:cubicBezTo>
                  <a:cubicBezTo>
                    <a:pt x="10508" y="18123"/>
                    <a:pt x="1" y="28130"/>
                    <a:pt x="4237" y="43141"/>
                  </a:cubicBezTo>
                  <a:cubicBezTo>
                    <a:pt x="7617" y="55001"/>
                    <a:pt x="15030" y="56293"/>
                    <a:pt x="18018" y="56293"/>
                  </a:cubicBezTo>
                  <a:cubicBezTo>
                    <a:pt x="18391" y="56293"/>
                    <a:pt x="18696" y="56273"/>
                    <a:pt x="18914" y="56250"/>
                  </a:cubicBezTo>
                  <a:cubicBezTo>
                    <a:pt x="19129" y="56273"/>
                    <a:pt x="19431" y="56293"/>
                    <a:pt x="19802" y="56293"/>
                  </a:cubicBezTo>
                  <a:cubicBezTo>
                    <a:pt x="22772" y="56293"/>
                    <a:pt x="30207" y="55001"/>
                    <a:pt x="33558" y="43141"/>
                  </a:cubicBezTo>
                  <a:cubicBezTo>
                    <a:pt x="37828" y="28130"/>
                    <a:pt x="27287" y="18123"/>
                    <a:pt x="28054" y="10084"/>
                  </a:cubicBezTo>
                  <a:cubicBezTo>
                    <a:pt x="28723" y="2731"/>
                    <a:pt x="26291" y="0"/>
                    <a:pt x="23962" y="0"/>
                  </a:cubicBezTo>
                  <a:cubicBezTo>
                    <a:pt x="23734" y="0"/>
                    <a:pt x="23507" y="26"/>
                    <a:pt x="23284" y="77"/>
                  </a:cubicBezTo>
                  <a:cubicBezTo>
                    <a:pt x="21549" y="444"/>
                    <a:pt x="19815" y="2312"/>
                    <a:pt x="18914" y="3412"/>
                  </a:cubicBezTo>
                  <a:cubicBezTo>
                    <a:pt x="18014" y="2312"/>
                    <a:pt x="16279" y="444"/>
                    <a:pt x="14511" y="77"/>
                  </a:cubicBezTo>
                  <a:cubicBezTo>
                    <a:pt x="14288" y="26"/>
                    <a:pt x="14061" y="0"/>
                    <a:pt x="13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16610375" y="3486500"/>
              <a:ext cx="191875" cy="188150"/>
            </a:xfrm>
            <a:custGeom>
              <a:avLst/>
              <a:gdLst/>
              <a:ahLst/>
              <a:cxnLst/>
              <a:rect l="l" t="t" r="r" b="b"/>
              <a:pathLst>
                <a:path w="7675" h="7526" extrusionOk="0">
                  <a:moveTo>
                    <a:pt x="4972" y="1"/>
                  </a:moveTo>
                  <a:cubicBezTo>
                    <a:pt x="4539" y="1"/>
                    <a:pt x="4040" y="61"/>
                    <a:pt x="3469" y="191"/>
                  </a:cubicBezTo>
                  <a:cubicBezTo>
                    <a:pt x="0" y="1025"/>
                    <a:pt x="3069" y="6763"/>
                    <a:pt x="3069" y="6763"/>
                  </a:cubicBezTo>
                  <a:cubicBezTo>
                    <a:pt x="3654" y="7301"/>
                    <a:pt x="4159" y="7525"/>
                    <a:pt x="4596" y="7525"/>
                  </a:cubicBezTo>
                  <a:cubicBezTo>
                    <a:pt x="6003" y="7525"/>
                    <a:pt x="6714" y="5199"/>
                    <a:pt x="7172" y="3494"/>
                  </a:cubicBezTo>
                  <a:cubicBezTo>
                    <a:pt x="7675" y="1595"/>
                    <a:pt x="7196" y="1"/>
                    <a:pt x="4972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6537825" y="3425400"/>
              <a:ext cx="48375" cy="76750"/>
            </a:xfrm>
            <a:custGeom>
              <a:avLst/>
              <a:gdLst/>
              <a:ahLst/>
              <a:cxnLst/>
              <a:rect l="l" t="t" r="r" b="b"/>
              <a:pathLst>
                <a:path w="1935" h="3070" extrusionOk="0">
                  <a:moveTo>
                    <a:pt x="967" y="0"/>
                  </a:moveTo>
                  <a:cubicBezTo>
                    <a:pt x="434" y="0"/>
                    <a:pt x="0" y="667"/>
                    <a:pt x="0" y="1535"/>
                  </a:cubicBezTo>
                  <a:cubicBezTo>
                    <a:pt x="0" y="2369"/>
                    <a:pt x="434" y="3069"/>
                    <a:pt x="967" y="3069"/>
                  </a:cubicBezTo>
                  <a:cubicBezTo>
                    <a:pt x="1501" y="3069"/>
                    <a:pt x="1935" y="2369"/>
                    <a:pt x="1935" y="1535"/>
                  </a:cubicBezTo>
                  <a:cubicBezTo>
                    <a:pt x="1935" y="667"/>
                    <a:pt x="1501" y="0"/>
                    <a:pt x="967" y="0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6861375" y="3425400"/>
              <a:ext cx="48400" cy="76750"/>
            </a:xfrm>
            <a:custGeom>
              <a:avLst/>
              <a:gdLst/>
              <a:ahLst/>
              <a:cxnLst/>
              <a:rect l="l" t="t" r="r" b="b"/>
              <a:pathLst>
                <a:path w="1936" h="3070" extrusionOk="0">
                  <a:moveTo>
                    <a:pt x="968" y="0"/>
                  </a:moveTo>
                  <a:cubicBezTo>
                    <a:pt x="434" y="0"/>
                    <a:pt x="1" y="667"/>
                    <a:pt x="1" y="1535"/>
                  </a:cubicBezTo>
                  <a:cubicBezTo>
                    <a:pt x="1" y="2369"/>
                    <a:pt x="434" y="3069"/>
                    <a:pt x="968" y="3069"/>
                  </a:cubicBezTo>
                  <a:cubicBezTo>
                    <a:pt x="1502" y="3069"/>
                    <a:pt x="1935" y="2369"/>
                    <a:pt x="1935" y="1535"/>
                  </a:cubicBezTo>
                  <a:cubicBezTo>
                    <a:pt x="1935" y="6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17037350" y="3467925"/>
              <a:ext cx="418650" cy="947825"/>
            </a:xfrm>
            <a:custGeom>
              <a:avLst/>
              <a:gdLst/>
              <a:ahLst/>
              <a:cxnLst/>
              <a:rect l="l" t="t" r="r" b="b"/>
              <a:pathLst>
                <a:path w="16746" h="37913" extrusionOk="0">
                  <a:moveTo>
                    <a:pt x="0" y="0"/>
                  </a:moveTo>
                  <a:lnTo>
                    <a:pt x="2902" y="13644"/>
                  </a:lnTo>
                  <a:cubicBezTo>
                    <a:pt x="2902" y="13644"/>
                    <a:pt x="6438" y="17947"/>
                    <a:pt x="10307" y="22984"/>
                  </a:cubicBezTo>
                  <a:cubicBezTo>
                    <a:pt x="14156" y="27994"/>
                    <a:pt x="10216" y="34226"/>
                    <a:pt x="10503" y="34226"/>
                  </a:cubicBezTo>
                  <a:cubicBezTo>
                    <a:pt x="10504" y="34226"/>
                    <a:pt x="10506" y="34225"/>
                    <a:pt x="10508" y="34225"/>
                  </a:cubicBezTo>
                  <a:lnTo>
                    <a:pt x="10508" y="34225"/>
                  </a:lnTo>
                  <a:cubicBezTo>
                    <a:pt x="10507" y="34225"/>
                    <a:pt x="9839" y="37912"/>
                    <a:pt x="11663" y="37912"/>
                  </a:cubicBezTo>
                  <a:cubicBezTo>
                    <a:pt x="12034" y="37912"/>
                    <a:pt x="12507" y="37760"/>
                    <a:pt x="13109" y="37394"/>
                  </a:cubicBezTo>
                  <a:cubicBezTo>
                    <a:pt x="16645" y="35192"/>
                    <a:pt x="16745" y="26686"/>
                    <a:pt x="14177" y="21749"/>
                  </a:cubicBezTo>
                  <a:cubicBezTo>
                    <a:pt x="11642" y="16779"/>
                    <a:pt x="2635" y="5204"/>
                    <a:pt x="0" y="0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16987950" y="3660575"/>
              <a:ext cx="277075" cy="287325"/>
            </a:xfrm>
            <a:custGeom>
              <a:avLst/>
              <a:gdLst/>
              <a:ahLst/>
              <a:cxnLst/>
              <a:rect l="l" t="t" r="r" b="b"/>
              <a:pathLst>
                <a:path w="11083" h="11493" extrusionOk="0">
                  <a:moveTo>
                    <a:pt x="799" y="1"/>
                  </a:moveTo>
                  <a:cubicBezTo>
                    <a:pt x="286" y="1"/>
                    <a:pt x="1" y="500"/>
                    <a:pt x="442" y="2135"/>
                  </a:cubicBezTo>
                  <a:cubicBezTo>
                    <a:pt x="1355" y="5621"/>
                    <a:pt x="6695" y="11492"/>
                    <a:pt x="9063" y="11492"/>
                  </a:cubicBezTo>
                  <a:cubicBezTo>
                    <a:pt x="9550" y="11492"/>
                    <a:pt x="9911" y="11244"/>
                    <a:pt x="10082" y="10674"/>
                  </a:cubicBezTo>
                  <a:cubicBezTo>
                    <a:pt x="11083" y="7339"/>
                    <a:pt x="2977" y="1234"/>
                    <a:pt x="2977" y="1234"/>
                  </a:cubicBezTo>
                  <a:cubicBezTo>
                    <a:pt x="2977" y="1234"/>
                    <a:pt x="1606" y="1"/>
                    <a:pt x="799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16889825" y="3674175"/>
              <a:ext cx="154200" cy="359575"/>
            </a:xfrm>
            <a:custGeom>
              <a:avLst/>
              <a:gdLst/>
              <a:ahLst/>
              <a:cxnLst/>
              <a:rect l="l" t="t" r="r" b="b"/>
              <a:pathLst>
                <a:path w="6168" h="14383" extrusionOk="0">
                  <a:moveTo>
                    <a:pt x="4174" y="1"/>
                  </a:moveTo>
                  <a:cubicBezTo>
                    <a:pt x="3831" y="1"/>
                    <a:pt x="3365" y="363"/>
                    <a:pt x="2732" y="1357"/>
                  </a:cubicBezTo>
                  <a:cubicBezTo>
                    <a:pt x="551" y="4815"/>
                    <a:pt x="0" y="14383"/>
                    <a:pt x="2491" y="14383"/>
                  </a:cubicBezTo>
                  <a:cubicBezTo>
                    <a:pt x="2667" y="14383"/>
                    <a:pt x="2858" y="14335"/>
                    <a:pt x="3066" y="14233"/>
                  </a:cubicBezTo>
                  <a:cubicBezTo>
                    <a:pt x="6168" y="12699"/>
                    <a:pt x="5134" y="2625"/>
                    <a:pt x="5134" y="2625"/>
                  </a:cubicBezTo>
                  <a:cubicBezTo>
                    <a:pt x="5134" y="2625"/>
                    <a:pt x="5098" y="1"/>
                    <a:pt x="4174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6295125" y="3814750"/>
              <a:ext cx="122625" cy="99250"/>
            </a:xfrm>
            <a:custGeom>
              <a:avLst/>
              <a:gdLst/>
              <a:ahLst/>
              <a:cxnLst/>
              <a:rect l="l" t="t" r="r" b="b"/>
              <a:pathLst>
                <a:path w="4905" h="3970" extrusionOk="0">
                  <a:moveTo>
                    <a:pt x="2352" y="1"/>
                  </a:moveTo>
                  <a:cubicBezTo>
                    <a:pt x="1923" y="1"/>
                    <a:pt x="1507" y="245"/>
                    <a:pt x="1169" y="905"/>
                  </a:cubicBezTo>
                  <a:cubicBezTo>
                    <a:pt x="1" y="3241"/>
                    <a:pt x="242" y="3969"/>
                    <a:pt x="997" y="3969"/>
                  </a:cubicBezTo>
                  <a:cubicBezTo>
                    <a:pt x="2246" y="3969"/>
                    <a:pt x="4905" y="1972"/>
                    <a:pt x="4905" y="1972"/>
                  </a:cubicBezTo>
                  <a:cubicBezTo>
                    <a:pt x="4905" y="1972"/>
                    <a:pt x="3572" y="1"/>
                    <a:pt x="2352" y="1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6064150" y="3864050"/>
              <a:ext cx="443675" cy="608775"/>
            </a:xfrm>
            <a:custGeom>
              <a:avLst/>
              <a:gdLst/>
              <a:ahLst/>
              <a:cxnLst/>
              <a:rect l="l" t="t" r="r" b="b"/>
              <a:pathLst>
                <a:path w="17747" h="24351" extrusionOk="0">
                  <a:moveTo>
                    <a:pt x="14144" y="0"/>
                  </a:moveTo>
                  <a:lnTo>
                    <a:pt x="0" y="11242"/>
                  </a:lnTo>
                  <a:lnTo>
                    <a:pt x="3403" y="24351"/>
                  </a:lnTo>
                  <a:lnTo>
                    <a:pt x="17746" y="13777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6303850" y="3840550"/>
              <a:ext cx="177275" cy="355425"/>
            </a:xfrm>
            <a:custGeom>
              <a:avLst/>
              <a:gdLst/>
              <a:ahLst/>
              <a:cxnLst/>
              <a:rect l="l" t="t" r="r" b="b"/>
              <a:pathLst>
                <a:path w="7091" h="14217" extrusionOk="0">
                  <a:moveTo>
                    <a:pt x="1990" y="0"/>
                  </a:moveTo>
                  <a:cubicBezTo>
                    <a:pt x="1644" y="0"/>
                    <a:pt x="1271" y="177"/>
                    <a:pt x="886" y="640"/>
                  </a:cubicBezTo>
                  <a:cubicBezTo>
                    <a:pt x="146" y="1517"/>
                    <a:pt x="1" y="1756"/>
                    <a:pt x="64" y="1756"/>
                  </a:cubicBezTo>
                  <a:cubicBezTo>
                    <a:pt x="140" y="1756"/>
                    <a:pt x="519" y="1407"/>
                    <a:pt x="519" y="1407"/>
                  </a:cubicBezTo>
                  <a:lnTo>
                    <a:pt x="3488" y="13616"/>
                  </a:lnTo>
                  <a:lnTo>
                    <a:pt x="7091" y="14216"/>
                  </a:lnTo>
                  <a:lnTo>
                    <a:pt x="3955" y="1874"/>
                  </a:lnTo>
                  <a:cubicBezTo>
                    <a:pt x="3955" y="1874"/>
                    <a:pt x="3116" y="0"/>
                    <a:pt x="1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6081650" y="4181775"/>
              <a:ext cx="399475" cy="256875"/>
            </a:xfrm>
            <a:custGeom>
              <a:avLst/>
              <a:gdLst/>
              <a:ahLst/>
              <a:cxnLst/>
              <a:rect l="l" t="t" r="r" b="b"/>
              <a:pathLst>
                <a:path w="15979" h="10275" extrusionOk="0">
                  <a:moveTo>
                    <a:pt x="12910" y="0"/>
                  </a:moveTo>
                  <a:lnTo>
                    <a:pt x="1" y="9674"/>
                  </a:lnTo>
                  <a:lnTo>
                    <a:pt x="3070" y="10274"/>
                  </a:lnTo>
                  <a:lnTo>
                    <a:pt x="15979" y="567"/>
                  </a:lnTo>
                  <a:lnTo>
                    <a:pt x="12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16118350" y="413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15968250" y="3837350"/>
              <a:ext cx="443675" cy="612975"/>
            </a:xfrm>
            <a:custGeom>
              <a:avLst/>
              <a:gdLst/>
              <a:ahLst/>
              <a:cxnLst/>
              <a:rect l="l" t="t" r="r" b="b"/>
              <a:pathLst>
                <a:path w="17747" h="24519" extrusionOk="0">
                  <a:moveTo>
                    <a:pt x="14244" y="1"/>
                  </a:moveTo>
                  <a:lnTo>
                    <a:pt x="0" y="11409"/>
                  </a:lnTo>
                  <a:lnTo>
                    <a:pt x="3403" y="24518"/>
                  </a:lnTo>
                  <a:lnTo>
                    <a:pt x="17746" y="13944"/>
                  </a:lnTo>
                  <a:lnTo>
                    <a:pt x="14244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15884025" y="3501275"/>
              <a:ext cx="535400" cy="897425"/>
            </a:xfrm>
            <a:custGeom>
              <a:avLst/>
              <a:gdLst/>
              <a:ahLst/>
              <a:cxnLst/>
              <a:rect l="l" t="t" r="r" b="b"/>
              <a:pathLst>
                <a:path w="21416" h="35897" extrusionOk="0">
                  <a:moveTo>
                    <a:pt x="21415" y="1"/>
                  </a:moveTo>
                  <a:lnTo>
                    <a:pt x="21415" y="1"/>
                  </a:lnTo>
                  <a:cubicBezTo>
                    <a:pt x="18080" y="4771"/>
                    <a:pt x="7539" y="14978"/>
                    <a:pt x="4337" y="19515"/>
                  </a:cubicBezTo>
                  <a:cubicBezTo>
                    <a:pt x="1101" y="24051"/>
                    <a:pt x="0" y="32491"/>
                    <a:pt x="3202" y="35159"/>
                  </a:cubicBezTo>
                  <a:cubicBezTo>
                    <a:pt x="3840" y="35685"/>
                    <a:pt x="4343" y="35896"/>
                    <a:pt x="4739" y="35896"/>
                  </a:cubicBezTo>
                  <a:cubicBezTo>
                    <a:pt x="6355" y="35896"/>
                    <a:pt x="6205" y="32391"/>
                    <a:pt x="6205" y="32391"/>
                  </a:cubicBezTo>
                  <a:lnTo>
                    <a:pt x="6205" y="32391"/>
                  </a:lnTo>
                  <a:cubicBezTo>
                    <a:pt x="6207" y="32391"/>
                    <a:pt x="6209" y="32392"/>
                    <a:pt x="6211" y="32392"/>
                  </a:cubicBezTo>
                  <a:cubicBezTo>
                    <a:pt x="6493" y="32392"/>
                    <a:pt x="3469" y="25687"/>
                    <a:pt x="7972" y="21283"/>
                  </a:cubicBezTo>
                  <a:cubicBezTo>
                    <a:pt x="12542" y="16846"/>
                    <a:pt x="16645" y="13077"/>
                    <a:pt x="16645" y="13077"/>
                  </a:cubicBezTo>
                  <a:lnTo>
                    <a:pt x="21415" y="1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16251225" y="3514300"/>
              <a:ext cx="945500" cy="283650"/>
            </a:xfrm>
            <a:custGeom>
              <a:avLst/>
              <a:gdLst/>
              <a:ahLst/>
              <a:cxnLst/>
              <a:rect l="l" t="t" r="r" b="b"/>
              <a:pathLst>
                <a:path w="37820" h="11346" extrusionOk="0">
                  <a:moveTo>
                    <a:pt x="3250" y="0"/>
                  </a:moveTo>
                  <a:cubicBezTo>
                    <a:pt x="1313" y="0"/>
                    <a:pt x="1" y="2213"/>
                    <a:pt x="2925" y="5551"/>
                  </a:cubicBezTo>
                  <a:cubicBezTo>
                    <a:pt x="5098" y="8057"/>
                    <a:pt x="11387" y="11345"/>
                    <a:pt x="18583" y="11345"/>
                  </a:cubicBezTo>
                  <a:cubicBezTo>
                    <a:pt x="22209" y="11345"/>
                    <a:pt x="26067" y="10510"/>
                    <a:pt x="29744" y="8319"/>
                  </a:cubicBezTo>
                  <a:cubicBezTo>
                    <a:pt x="37820" y="3508"/>
                    <a:pt x="36990" y="1262"/>
                    <a:pt x="35311" y="1262"/>
                  </a:cubicBezTo>
                  <a:cubicBezTo>
                    <a:pt x="34708" y="1262"/>
                    <a:pt x="33996" y="1551"/>
                    <a:pt x="33547" y="2115"/>
                  </a:cubicBezTo>
                  <a:cubicBezTo>
                    <a:pt x="33547" y="2115"/>
                    <a:pt x="28676" y="7085"/>
                    <a:pt x="21371" y="7886"/>
                  </a:cubicBezTo>
                  <a:cubicBezTo>
                    <a:pt x="21034" y="7921"/>
                    <a:pt x="20696" y="7938"/>
                    <a:pt x="20357" y="7938"/>
                  </a:cubicBezTo>
                  <a:cubicBezTo>
                    <a:pt x="13387" y="7938"/>
                    <a:pt x="6189" y="750"/>
                    <a:pt x="4025" y="114"/>
                  </a:cubicBezTo>
                  <a:cubicBezTo>
                    <a:pt x="3762" y="37"/>
                    <a:pt x="3501" y="0"/>
                    <a:pt x="3250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17181600" y="3875725"/>
              <a:ext cx="375300" cy="587925"/>
            </a:xfrm>
            <a:custGeom>
              <a:avLst/>
              <a:gdLst/>
              <a:ahLst/>
              <a:cxnLst/>
              <a:rect l="l" t="t" r="r" b="b"/>
              <a:pathLst>
                <a:path w="15012" h="23517" extrusionOk="0">
                  <a:moveTo>
                    <a:pt x="12410" y="0"/>
                  </a:moveTo>
                  <a:lnTo>
                    <a:pt x="1" y="22049"/>
                  </a:lnTo>
                  <a:lnTo>
                    <a:pt x="2603" y="23517"/>
                  </a:lnTo>
                  <a:lnTo>
                    <a:pt x="15012" y="1468"/>
                  </a:lnTo>
                  <a:lnTo>
                    <a:pt x="12410" y="0"/>
                  </a:lnTo>
                  <a:close/>
                </a:path>
              </a:pathLst>
            </a:custGeom>
            <a:solidFill>
              <a:srgbClr val="FBB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17460975" y="3855700"/>
              <a:ext cx="108425" cy="113450"/>
            </a:xfrm>
            <a:custGeom>
              <a:avLst/>
              <a:gdLst/>
              <a:ahLst/>
              <a:cxnLst/>
              <a:rect l="l" t="t" r="r" b="b"/>
              <a:pathLst>
                <a:path w="4337" h="4538" extrusionOk="0">
                  <a:moveTo>
                    <a:pt x="1735" y="1"/>
                  </a:moveTo>
                  <a:lnTo>
                    <a:pt x="0" y="3069"/>
                  </a:lnTo>
                  <a:lnTo>
                    <a:pt x="2602" y="4537"/>
                  </a:lnTo>
                  <a:lnTo>
                    <a:pt x="4337" y="146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17485150" y="3811500"/>
              <a:ext cx="107600" cy="113450"/>
            </a:xfrm>
            <a:custGeom>
              <a:avLst/>
              <a:gdLst/>
              <a:ahLst/>
              <a:cxnLst/>
              <a:rect l="l" t="t" r="r" b="b"/>
              <a:pathLst>
                <a:path w="4304" h="4538" extrusionOk="0">
                  <a:moveTo>
                    <a:pt x="1735" y="1"/>
                  </a:moveTo>
                  <a:lnTo>
                    <a:pt x="1" y="3070"/>
                  </a:lnTo>
                  <a:lnTo>
                    <a:pt x="2603" y="4537"/>
                  </a:lnTo>
                  <a:lnTo>
                    <a:pt x="4304" y="146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17152425" y="4427775"/>
              <a:ext cx="94250" cy="130950"/>
            </a:xfrm>
            <a:custGeom>
              <a:avLst/>
              <a:gdLst/>
              <a:ahLst/>
              <a:cxnLst/>
              <a:rect l="l" t="t" r="r" b="b"/>
              <a:pathLst>
                <a:path w="3770" h="5238" extrusionOk="0">
                  <a:moveTo>
                    <a:pt x="1168" y="1"/>
                  </a:moveTo>
                  <a:lnTo>
                    <a:pt x="0" y="5238"/>
                  </a:lnTo>
                  <a:lnTo>
                    <a:pt x="3770" y="1468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17224150" y="4424450"/>
              <a:ext cx="30025" cy="40050"/>
            </a:xfrm>
            <a:custGeom>
              <a:avLst/>
              <a:gdLst/>
              <a:ahLst/>
              <a:cxnLst/>
              <a:rect l="l" t="t" r="r" b="b"/>
              <a:pathLst>
                <a:path w="1201" h="1602" extrusionOk="0">
                  <a:moveTo>
                    <a:pt x="1201" y="0"/>
                  </a:moveTo>
                  <a:lnTo>
                    <a:pt x="0" y="1101"/>
                  </a:lnTo>
                  <a:lnTo>
                    <a:pt x="901" y="1601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17203300" y="4411925"/>
              <a:ext cx="29200" cy="40900"/>
            </a:xfrm>
            <a:custGeom>
              <a:avLst/>
              <a:gdLst/>
              <a:ahLst/>
              <a:cxnLst/>
              <a:rect l="l" t="t" r="r" b="b"/>
              <a:pathLst>
                <a:path w="1168" h="1636" extrusionOk="0">
                  <a:moveTo>
                    <a:pt x="1168" y="1"/>
                  </a:moveTo>
                  <a:lnTo>
                    <a:pt x="0" y="1135"/>
                  </a:lnTo>
                  <a:lnTo>
                    <a:pt x="867" y="1635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7181600" y="4400250"/>
              <a:ext cx="30050" cy="40050"/>
            </a:xfrm>
            <a:custGeom>
              <a:avLst/>
              <a:gdLst/>
              <a:ahLst/>
              <a:cxnLst/>
              <a:rect l="l" t="t" r="r" b="b"/>
              <a:pathLst>
                <a:path w="1202" h="1602" extrusionOk="0">
                  <a:moveTo>
                    <a:pt x="1202" y="1"/>
                  </a:moveTo>
                  <a:lnTo>
                    <a:pt x="1" y="1102"/>
                  </a:lnTo>
                  <a:lnTo>
                    <a:pt x="901" y="1602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7152425" y="4502000"/>
              <a:ext cx="40875" cy="56725"/>
            </a:xfrm>
            <a:custGeom>
              <a:avLst/>
              <a:gdLst/>
              <a:ahLst/>
              <a:cxnLst/>
              <a:rect l="l" t="t" r="r" b="b"/>
              <a:pathLst>
                <a:path w="1635" h="2269" extrusionOk="0">
                  <a:moveTo>
                    <a:pt x="501" y="0"/>
                  </a:moveTo>
                  <a:lnTo>
                    <a:pt x="0" y="2269"/>
                  </a:lnTo>
                  <a:lnTo>
                    <a:pt x="1635" y="634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9"/>
          <p:cNvSpPr/>
          <p:nvPr/>
        </p:nvSpPr>
        <p:spPr>
          <a:xfrm rot="1800074">
            <a:off x="1669486" y="3804530"/>
            <a:ext cx="276934" cy="276934"/>
          </a:xfrm>
          <a:custGeom>
            <a:avLst/>
            <a:gdLst/>
            <a:ahLst/>
            <a:cxnLst/>
            <a:rect l="l" t="t" r="r" b="b"/>
            <a:pathLst>
              <a:path w="6572" h="6572" extrusionOk="0">
                <a:moveTo>
                  <a:pt x="6472" y="0"/>
                </a:moveTo>
                <a:lnTo>
                  <a:pt x="6472" y="0"/>
                </a:lnTo>
                <a:cubicBezTo>
                  <a:pt x="5204" y="134"/>
                  <a:pt x="4037" y="434"/>
                  <a:pt x="2969" y="934"/>
                </a:cubicBezTo>
                <a:cubicBezTo>
                  <a:pt x="1835" y="1435"/>
                  <a:pt x="835" y="2202"/>
                  <a:pt x="1" y="3136"/>
                </a:cubicBezTo>
                <a:lnTo>
                  <a:pt x="4804" y="6572"/>
                </a:lnTo>
                <a:cubicBezTo>
                  <a:pt x="4937" y="6305"/>
                  <a:pt x="5104" y="6005"/>
                  <a:pt x="5238" y="5704"/>
                </a:cubicBezTo>
                <a:cubicBezTo>
                  <a:pt x="5571" y="5037"/>
                  <a:pt x="5905" y="4437"/>
                  <a:pt x="6105" y="3836"/>
                </a:cubicBezTo>
                <a:cubicBezTo>
                  <a:pt x="6472" y="2802"/>
                  <a:pt x="6572" y="1568"/>
                  <a:pt x="6472" y="0"/>
                </a:cubicBezTo>
                <a:close/>
              </a:path>
            </a:pathLst>
          </a:cu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9"/>
          <p:cNvGrpSpPr/>
          <p:nvPr/>
        </p:nvGrpSpPr>
        <p:grpSpPr>
          <a:xfrm>
            <a:off x="-732940" y="3021127"/>
            <a:ext cx="2887299" cy="3537771"/>
            <a:chOff x="-732940" y="3021127"/>
            <a:chExt cx="2887299" cy="3537771"/>
          </a:xfrm>
        </p:grpSpPr>
        <p:sp>
          <p:nvSpPr>
            <p:cNvPr id="295" name="Google Shape;295;p29"/>
            <p:cNvSpPr/>
            <p:nvPr/>
          </p:nvSpPr>
          <p:spPr>
            <a:xfrm rot="1800074">
              <a:off x="-542589" y="4977871"/>
              <a:ext cx="42223" cy="36871"/>
            </a:xfrm>
            <a:custGeom>
              <a:avLst/>
              <a:gdLst/>
              <a:ahLst/>
              <a:cxnLst/>
              <a:rect l="l" t="t" r="r" b="b"/>
              <a:pathLst>
                <a:path w="1002" h="875" extrusionOk="0">
                  <a:moveTo>
                    <a:pt x="1001" y="1"/>
                  </a:moveTo>
                  <a:lnTo>
                    <a:pt x="1" y="434"/>
                  </a:lnTo>
                  <a:lnTo>
                    <a:pt x="434" y="801"/>
                  </a:lnTo>
                  <a:cubicBezTo>
                    <a:pt x="495" y="852"/>
                    <a:pt x="568" y="875"/>
                    <a:pt x="640" y="875"/>
                  </a:cubicBezTo>
                  <a:cubicBezTo>
                    <a:pt x="806" y="875"/>
                    <a:pt x="968" y="754"/>
                    <a:pt x="968" y="568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 rot="1800074">
              <a:off x="624169" y="4539291"/>
              <a:ext cx="947398" cy="1106892"/>
            </a:xfrm>
            <a:custGeom>
              <a:avLst/>
              <a:gdLst/>
              <a:ahLst/>
              <a:cxnLst/>
              <a:rect l="l" t="t" r="r" b="b"/>
              <a:pathLst>
                <a:path w="22483" h="26268" extrusionOk="0">
                  <a:moveTo>
                    <a:pt x="5092" y="1"/>
                  </a:moveTo>
                  <a:cubicBezTo>
                    <a:pt x="3286" y="1"/>
                    <a:pt x="1592" y="1086"/>
                    <a:pt x="901" y="2878"/>
                  </a:cubicBezTo>
                  <a:cubicBezTo>
                    <a:pt x="0" y="5180"/>
                    <a:pt x="1168" y="7781"/>
                    <a:pt x="3469" y="8682"/>
                  </a:cubicBezTo>
                  <a:cubicBezTo>
                    <a:pt x="3469" y="8682"/>
                    <a:pt x="3870" y="8849"/>
                    <a:pt x="4537" y="9116"/>
                  </a:cubicBezTo>
                  <a:cubicBezTo>
                    <a:pt x="4704" y="9182"/>
                    <a:pt x="4904" y="9249"/>
                    <a:pt x="5104" y="9316"/>
                  </a:cubicBezTo>
                  <a:cubicBezTo>
                    <a:pt x="5271" y="9383"/>
                    <a:pt x="5437" y="9449"/>
                    <a:pt x="5604" y="9549"/>
                  </a:cubicBezTo>
                  <a:cubicBezTo>
                    <a:pt x="6005" y="9716"/>
                    <a:pt x="6405" y="9850"/>
                    <a:pt x="6905" y="10116"/>
                  </a:cubicBezTo>
                  <a:cubicBezTo>
                    <a:pt x="7139" y="10250"/>
                    <a:pt x="7372" y="10383"/>
                    <a:pt x="7639" y="10483"/>
                  </a:cubicBezTo>
                  <a:cubicBezTo>
                    <a:pt x="7906" y="10617"/>
                    <a:pt x="8173" y="10784"/>
                    <a:pt x="8440" y="10950"/>
                  </a:cubicBezTo>
                  <a:cubicBezTo>
                    <a:pt x="8973" y="11251"/>
                    <a:pt x="9507" y="11618"/>
                    <a:pt x="10107" y="11984"/>
                  </a:cubicBezTo>
                  <a:cubicBezTo>
                    <a:pt x="10374" y="12185"/>
                    <a:pt x="10641" y="12385"/>
                    <a:pt x="10941" y="12585"/>
                  </a:cubicBezTo>
                  <a:cubicBezTo>
                    <a:pt x="11208" y="12818"/>
                    <a:pt x="11508" y="13019"/>
                    <a:pt x="11775" y="13252"/>
                  </a:cubicBezTo>
                  <a:cubicBezTo>
                    <a:pt x="12042" y="13486"/>
                    <a:pt x="12309" y="13719"/>
                    <a:pt x="12609" y="13953"/>
                  </a:cubicBezTo>
                  <a:lnTo>
                    <a:pt x="13376" y="14720"/>
                  </a:lnTo>
                  <a:cubicBezTo>
                    <a:pt x="13677" y="14987"/>
                    <a:pt x="13910" y="15253"/>
                    <a:pt x="14144" y="15520"/>
                  </a:cubicBezTo>
                  <a:cubicBezTo>
                    <a:pt x="14411" y="15787"/>
                    <a:pt x="14644" y="16054"/>
                    <a:pt x="14878" y="16354"/>
                  </a:cubicBezTo>
                  <a:cubicBezTo>
                    <a:pt x="15111" y="16654"/>
                    <a:pt x="15345" y="16921"/>
                    <a:pt x="15578" y="17222"/>
                  </a:cubicBezTo>
                  <a:cubicBezTo>
                    <a:pt x="15778" y="17488"/>
                    <a:pt x="15978" y="17789"/>
                    <a:pt x="16178" y="18089"/>
                  </a:cubicBezTo>
                  <a:cubicBezTo>
                    <a:pt x="16379" y="18356"/>
                    <a:pt x="16545" y="18656"/>
                    <a:pt x="16746" y="18956"/>
                  </a:cubicBezTo>
                  <a:cubicBezTo>
                    <a:pt x="16912" y="19256"/>
                    <a:pt x="17112" y="19523"/>
                    <a:pt x="17246" y="19823"/>
                  </a:cubicBezTo>
                  <a:cubicBezTo>
                    <a:pt x="17546" y="20390"/>
                    <a:pt x="17846" y="20924"/>
                    <a:pt x="18080" y="21458"/>
                  </a:cubicBezTo>
                  <a:cubicBezTo>
                    <a:pt x="18180" y="21725"/>
                    <a:pt x="18313" y="21958"/>
                    <a:pt x="18413" y="22192"/>
                  </a:cubicBezTo>
                  <a:cubicBezTo>
                    <a:pt x="18513" y="22459"/>
                    <a:pt x="18580" y="22692"/>
                    <a:pt x="18680" y="22892"/>
                  </a:cubicBezTo>
                  <a:cubicBezTo>
                    <a:pt x="18847" y="23326"/>
                    <a:pt x="18980" y="23726"/>
                    <a:pt x="19081" y="24060"/>
                  </a:cubicBezTo>
                  <a:cubicBezTo>
                    <a:pt x="19281" y="24694"/>
                    <a:pt x="19381" y="25060"/>
                    <a:pt x="19381" y="25060"/>
                  </a:cubicBezTo>
                  <a:lnTo>
                    <a:pt x="19414" y="25194"/>
                  </a:lnTo>
                  <a:cubicBezTo>
                    <a:pt x="19602" y="25819"/>
                    <a:pt x="20169" y="26268"/>
                    <a:pt x="20843" y="26268"/>
                  </a:cubicBezTo>
                  <a:cubicBezTo>
                    <a:pt x="20889" y="26268"/>
                    <a:pt x="20935" y="26266"/>
                    <a:pt x="20982" y="26261"/>
                  </a:cubicBezTo>
                  <a:cubicBezTo>
                    <a:pt x="21849" y="26228"/>
                    <a:pt x="22483" y="25494"/>
                    <a:pt x="22416" y="24627"/>
                  </a:cubicBezTo>
                  <a:cubicBezTo>
                    <a:pt x="22416" y="24627"/>
                    <a:pt x="22383" y="24193"/>
                    <a:pt x="22350" y="23426"/>
                  </a:cubicBezTo>
                  <a:cubicBezTo>
                    <a:pt x="22316" y="23026"/>
                    <a:pt x="22250" y="22592"/>
                    <a:pt x="22183" y="22025"/>
                  </a:cubicBezTo>
                  <a:cubicBezTo>
                    <a:pt x="22149" y="21758"/>
                    <a:pt x="22116" y="21491"/>
                    <a:pt x="22049" y="21191"/>
                  </a:cubicBezTo>
                  <a:cubicBezTo>
                    <a:pt x="22016" y="20891"/>
                    <a:pt x="21949" y="20557"/>
                    <a:pt x="21883" y="20224"/>
                  </a:cubicBezTo>
                  <a:cubicBezTo>
                    <a:pt x="21749" y="19590"/>
                    <a:pt x="21549" y="18889"/>
                    <a:pt x="21349" y="18122"/>
                  </a:cubicBezTo>
                  <a:cubicBezTo>
                    <a:pt x="21249" y="17755"/>
                    <a:pt x="21115" y="17388"/>
                    <a:pt x="20982" y="16988"/>
                  </a:cubicBezTo>
                  <a:cubicBezTo>
                    <a:pt x="20848" y="16621"/>
                    <a:pt x="20715" y="16221"/>
                    <a:pt x="20548" y="15821"/>
                  </a:cubicBezTo>
                  <a:cubicBezTo>
                    <a:pt x="20381" y="15420"/>
                    <a:pt x="20215" y="15020"/>
                    <a:pt x="20048" y="14620"/>
                  </a:cubicBezTo>
                  <a:cubicBezTo>
                    <a:pt x="19881" y="14219"/>
                    <a:pt x="19681" y="13819"/>
                    <a:pt x="19481" y="13419"/>
                  </a:cubicBezTo>
                  <a:cubicBezTo>
                    <a:pt x="19281" y="13019"/>
                    <a:pt x="19047" y="12618"/>
                    <a:pt x="18814" y="12218"/>
                  </a:cubicBezTo>
                  <a:cubicBezTo>
                    <a:pt x="18580" y="11818"/>
                    <a:pt x="18380" y="11417"/>
                    <a:pt x="18113" y="11017"/>
                  </a:cubicBezTo>
                  <a:cubicBezTo>
                    <a:pt x="17880" y="10650"/>
                    <a:pt x="17613" y="10250"/>
                    <a:pt x="17346" y="9883"/>
                  </a:cubicBezTo>
                  <a:cubicBezTo>
                    <a:pt x="17079" y="9516"/>
                    <a:pt x="16812" y="9149"/>
                    <a:pt x="16545" y="8782"/>
                  </a:cubicBezTo>
                  <a:cubicBezTo>
                    <a:pt x="16279" y="8415"/>
                    <a:pt x="15978" y="8048"/>
                    <a:pt x="15678" y="7715"/>
                  </a:cubicBezTo>
                  <a:cubicBezTo>
                    <a:pt x="15378" y="7381"/>
                    <a:pt x="15111" y="7014"/>
                    <a:pt x="14811" y="6714"/>
                  </a:cubicBezTo>
                  <a:cubicBezTo>
                    <a:pt x="14210" y="6080"/>
                    <a:pt x="13643" y="5446"/>
                    <a:pt x="13043" y="4913"/>
                  </a:cubicBezTo>
                  <a:cubicBezTo>
                    <a:pt x="12743" y="4646"/>
                    <a:pt x="12442" y="4379"/>
                    <a:pt x="12176" y="4146"/>
                  </a:cubicBezTo>
                  <a:cubicBezTo>
                    <a:pt x="11875" y="3879"/>
                    <a:pt x="11609" y="3645"/>
                    <a:pt x="11308" y="3445"/>
                  </a:cubicBezTo>
                  <a:cubicBezTo>
                    <a:pt x="10808" y="2978"/>
                    <a:pt x="10241" y="2578"/>
                    <a:pt x="9741" y="2211"/>
                  </a:cubicBezTo>
                  <a:cubicBezTo>
                    <a:pt x="9507" y="2044"/>
                    <a:pt x="9274" y="1877"/>
                    <a:pt x="9040" y="1744"/>
                  </a:cubicBezTo>
                  <a:cubicBezTo>
                    <a:pt x="8873" y="1610"/>
                    <a:pt x="8706" y="1510"/>
                    <a:pt x="8540" y="1410"/>
                  </a:cubicBezTo>
                  <a:cubicBezTo>
                    <a:pt x="7939" y="977"/>
                    <a:pt x="7606" y="776"/>
                    <a:pt x="7606" y="776"/>
                  </a:cubicBezTo>
                  <a:cubicBezTo>
                    <a:pt x="7339" y="576"/>
                    <a:pt x="7039" y="410"/>
                    <a:pt x="6738" y="309"/>
                  </a:cubicBezTo>
                  <a:cubicBezTo>
                    <a:pt x="6196" y="100"/>
                    <a:pt x="5639" y="1"/>
                    <a:pt x="5092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-313075" y="4488500"/>
              <a:ext cx="203700" cy="582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 rot="1800074">
              <a:off x="-536224" y="4354621"/>
              <a:ext cx="168680" cy="137118"/>
            </a:xfrm>
            <a:custGeom>
              <a:avLst/>
              <a:gdLst/>
              <a:ahLst/>
              <a:cxnLst/>
              <a:rect l="l" t="t" r="r" b="b"/>
              <a:pathLst>
                <a:path w="4003" h="3254" extrusionOk="0">
                  <a:moveTo>
                    <a:pt x="2764" y="1"/>
                  </a:moveTo>
                  <a:cubicBezTo>
                    <a:pt x="2676" y="1"/>
                    <a:pt x="2587" y="18"/>
                    <a:pt x="2502" y="51"/>
                  </a:cubicBezTo>
                  <a:lnTo>
                    <a:pt x="534" y="919"/>
                  </a:lnTo>
                  <a:cubicBezTo>
                    <a:pt x="167" y="1052"/>
                    <a:pt x="0" y="1452"/>
                    <a:pt x="167" y="1819"/>
                  </a:cubicBezTo>
                  <a:lnTo>
                    <a:pt x="801" y="3254"/>
                  </a:lnTo>
                  <a:lnTo>
                    <a:pt x="1468" y="2954"/>
                  </a:lnTo>
                  <a:lnTo>
                    <a:pt x="2402" y="2553"/>
                  </a:lnTo>
                  <a:lnTo>
                    <a:pt x="3336" y="2153"/>
                  </a:lnTo>
                  <a:lnTo>
                    <a:pt x="4003" y="1853"/>
                  </a:lnTo>
                  <a:lnTo>
                    <a:pt x="3369" y="418"/>
                  </a:lnTo>
                  <a:cubicBezTo>
                    <a:pt x="3270" y="145"/>
                    <a:pt x="3022" y="1"/>
                    <a:pt x="2764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 rot="1800074">
              <a:off x="-633381" y="4452211"/>
              <a:ext cx="305082" cy="449870"/>
            </a:xfrm>
            <a:custGeom>
              <a:avLst/>
              <a:gdLst/>
              <a:ahLst/>
              <a:cxnLst/>
              <a:rect l="l" t="t" r="r" b="b"/>
              <a:pathLst>
                <a:path w="7240" h="10676" extrusionOk="0">
                  <a:moveTo>
                    <a:pt x="3203" y="1"/>
                  </a:moveTo>
                  <a:lnTo>
                    <a:pt x="2536" y="301"/>
                  </a:lnTo>
                  <a:lnTo>
                    <a:pt x="1602" y="701"/>
                  </a:lnTo>
                  <a:lnTo>
                    <a:pt x="668" y="1102"/>
                  </a:lnTo>
                  <a:lnTo>
                    <a:pt x="1" y="1402"/>
                  </a:lnTo>
                  <a:lnTo>
                    <a:pt x="334" y="2169"/>
                  </a:lnTo>
                  <a:lnTo>
                    <a:pt x="4004" y="10675"/>
                  </a:lnTo>
                  <a:lnTo>
                    <a:pt x="4671" y="10375"/>
                  </a:lnTo>
                  <a:lnTo>
                    <a:pt x="5638" y="9975"/>
                  </a:lnTo>
                  <a:lnTo>
                    <a:pt x="6572" y="9574"/>
                  </a:lnTo>
                  <a:lnTo>
                    <a:pt x="7239" y="9274"/>
                  </a:lnTo>
                  <a:lnTo>
                    <a:pt x="3537" y="768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 rot="1800074">
              <a:off x="-591623" y="4854192"/>
              <a:ext cx="136402" cy="130756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3236" y="0"/>
                  </a:moveTo>
                  <a:lnTo>
                    <a:pt x="2569" y="300"/>
                  </a:lnTo>
                  <a:lnTo>
                    <a:pt x="1635" y="701"/>
                  </a:lnTo>
                  <a:lnTo>
                    <a:pt x="668" y="1101"/>
                  </a:lnTo>
                  <a:lnTo>
                    <a:pt x="1" y="1401"/>
                  </a:lnTo>
                  <a:lnTo>
                    <a:pt x="2069" y="3102"/>
                  </a:lnTo>
                  <a:lnTo>
                    <a:pt x="3069" y="2669"/>
                  </a:lnTo>
                  <a:lnTo>
                    <a:pt x="3236" y="0"/>
                  </a:ln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 rot="1800074">
              <a:off x="-222318" y="4059904"/>
              <a:ext cx="771723" cy="1605432"/>
            </a:xfrm>
            <a:custGeom>
              <a:avLst/>
              <a:gdLst/>
              <a:ahLst/>
              <a:cxnLst/>
              <a:rect l="l" t="t" r="r" b="b"/>
              <a:pathLst>
                <a:path w="18314" h="38099" extrusionOk="0">
                  <a:moveTo>
                    <a:pt x="18314" y="1"/>
                  </a:moveTo>
                  <a:cubicBezTo>
                    <a:pt x="8207" y="1"/>
                    <a:pt x="1" y="12910"/>
                    <a:pt x="1" y="26286"/>
                  </a:cubicBezTo>
                  <a:cubicBezTo>
                    <a:pt x="1" y="36807"/>
                    <a:pt x="1748" y="38098"/>
                    <a:pt x="9154" y="38098"/>
                  </a:cubicBezTo>
                  <a:cubicBezTo>
                    <a:pt x="11563" y="38098"/>
                    <a:pt x="14572" y="37961"/>
                    <a:pt x="18314" y="37961"/>
                  </a:cubicBezTo>
                  <a:lnTo>
                    <a:pt x="18314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 rot="1800074">
              <a:off x="445969" y="4445759"/>
              <a:ext cx="771723" cy="1605432"/>
            </a:xfrm>
            <a:custGeom>
              <a:avLst/>
              <a:gdLst/>
              <a:ahLst/>
              <a:cxnLst/>
              <a:rect l="l" t="t" r="r" b="b"/>
              <a:pathLst>
                <a:path w="18314" h="38099" extrusionOk="0">
                  <a:moveTo>
                    <a:pt x="1" y="1"/>
                  </a:moveTo>
                  <a:lnTo>
                    <a:pt x="1" y="37961"/>
                  </a:lnTo>
                  <a:cubicBezTo>
                    <a:pt x="3743" y="37961"/>
                    <a:pt x="6752" y="38098"/>
                    <a:pt x="9161" y="38098"/>
                  </a:cubicBezTo>
                  <a:cubicBezTo>
                    <a:pt x="16567" y="38098"/>
                    <a:pt x="18314" y="36807"/>
                    <a:pt x="18314" y="26286"/>
                  </a:cubicBezTo>
                  <a:cubicBezTo>
                    <a:pt x="18314" y="12910"/>
                    <a:pt x="10108" y="1"/>
                    <a:pt x="1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 rot="1800074">
              <a:off x="-308278" y="4000749"/>
              <a:ext cx="948831" cy="1107567"/>
            </a:xfrm>
            <a:custGeom>
              <a:avLst/>
              <a:gdLst/>
              <a:ahLst/>
              <a:cxnLst/>
              <a:rect l="l" t="t" r="r" b="b"/>
              <a:pathLst>
                <a:path w="22517" h="26284" extrusionOk="0">
                  <a:moveTo>
                    <a:pt x="17387" y="0"/>
                  </a:moveTo>
                  <a:cubicBezTo>
                    <a:pt x="16523" y="0"/>
                    <a:pt x="15650" y="246"/>
                    <a:pt x="14878" y="756"/>
                  </a:cubicBezTo>
                  <a:cubicBezTo>
                    <a:pt x="14878" y="756"/>
                    <a:pt x="14544" y="990"/>
                    <a:pt x="13944" y="1423"/>
                  </a:cubicBezTo>
                  <a:cubicBezTo>
                    <a:pt x="13777" y="1523"/>
                    <a:pt x="13610" y="1623"/>
                    <a:pt x="13444" y="1757"/>
                  </a:cubicBezTo>
                  <a:cubicBezTo>
                    <a:pt x="13210" y="1890"/>
                    <a:pt x="13010" y="2057"/>
                    <a:pt x="12743" y="2224"/>
                  </a:cubicBezTo>
                  <a:cubicBezTo>
                    <a:pt x="12276" y="2591"/>
                    <a:pt x="11676" y="2991"/>
                    <a:pt x="11175" y="3458"/>
                  </a:cubicBezTo>
                  <a:cubicBezTo>
                    <a:pt x="10908" y="3658"/>
                    <a:pt x="10608" y="3892"/>
                    <a:pt x="10308" y="4159"/>
                  </a:cubicBezTo>
                  <a:cubicBezTo>
                    <a:pt x="10041" y="4392"/>
                    <a:pt x="9741" y="4659"/>
                    <a:pt x="9441" y="4926"/>
                  </a:cubicBezTo>
                  <a:cubicBezTo>
                    <a:pt x="8840" y="5459"/>
                    <a:pt x="8273" y="6093"/>
                    <a:pt x="7673" y="6727"/>
                  </a:cubicBezTo>
                  <a:cubicBezTo>
                    <a:pt x="7373" y="7027"/>
                    <a:pt x="7106" y="7394"/>
                    <a:pt x="6806" y="7728"/>
                  </a:cubicBezTo>
                  <a:cubicBezTo>
                    <a:pt x="6505" y="8061"/>
                    <a:pt x="6205" y="8395"/>
                    <a:pt x="5938" y="8795"/>
                  </a:cubicBezTo>
                  <a:cubicBezTo>
                    <a:pt x="5671" y="9162"/>
                    <a:pt x="5405" y="9529"/>
                    <a:pt x="5138" y="9896"/>
                  </a:cubicBezTo>
                  <a:cubicBezTo>
                    <a:pt x="4871" y="10263"/>
                    <a:pt x="4637" y="10663"/>
                    <a:pt x="4370" y="11030"/>
                  </a:cubicBezTo>
                  <a:cubicBezTo>
                    <a:pt x="4104" y="11430"/>
                    <a:pt x="3903" y="11831"/>
                    <a:pt x="3670" y="12231"/>
                  </a:cubicBezTo>
                  <a:cubicBezTo>
                    <a:pt x="3436" y="12631"/>
                    <a:pt x="3203" y="12998"/>
                    <a:pt x="3003" y="13432"/>
                  </a:cubicBezTo>
                  <a:cubicBezTo>
                    <a:pt x="2803" y="13832"/>
                    <a:pt x="2603" y="14232"/>
                    <a:pt x="2436" y="14633"/>
                  </a:cubicBezTo>
                  <a:cubicBezTo>
                    <a:pt x="2269" y="15033"/>
                    <a:pt x="2102" y="15433"/>
                    <a:pt x="1935" y="15834"/>
                  </a:cubicBezTo>
                  <a:cubicBezTo>
                    <a:pt x="1769" y="16200"/>
                    <a:pt x="1635" y="16634"/>
                    <a:pt x="1502" y="17001"/>
                  </a:cubicBezTo>
                  <a:cubicBezTo>
                    <a:pt x="1368" y="17401"/>
                    <a:pt x="1235" y="17768"/>
                    <a:pt x="1135" y="18135"/>
                  </a:cubicBezTo>
                  <a:cubicBezTo>
                    <a:pt x="935" y="18869"/>
                    <a:pt x="735" y="19570"/>
                    <a:pt x="601" y="20237"/>
                  </a:cubicBezTo>
                  <a:cubicBezTo>
                    <a:pt x="534" y="20570"/>
                    <a:pt x="468" y="20904"/>
                    <a:pt x="434" y="21204"/>
                  </a:cubicBezTo>
                  <a:cubicBezTo>
                    <a:pt x="368" y="21504"/>
                    <a:pt x="334" y="21771"/>
                    <a:pt x="301" y="22038"/>
                  </a:cubicBezTo>
                  <a:cubicBezTo>
                    <a:pt x="234" y="22572"/>
                    <a:pt x="167" y="23039"/>
                    <a:pt x="167" y="23439"/>
                  </a:cubicBezTo>
                  <a:cubicBezTo>
                    <a:pt x="101" y="24206"/>
                    <a:pt x="67" y="24640"/>
                    <a:pt x="67" y="24640"/>
                  </a:cubicBezTo>
                  <a:cubicBezTo>
                    <a:pt x="1" y="25340"/>
                    <a:pt x="468" y="26007"/>
                    <a:pt x="1168" y="26208"/>
                  </a:cubicBezTo>
                  <a:cubicBezTo>
                    <a:pt x="1322" y="26259"/>
                    <a:pt x="1478" y="26283"/>
                    <a:pt x="1631" y="26283"/>
                  </a:cubicBezTo>
                  <a:cubicBezTo>
                    <a:pt x="2278" y="26283"/>
                    <a:pt x="2881" y="25854"/>
                    <a:pt x="3070" y="25207"/>
                  </a:cubicBezTo>
                  <a:lnTo>
                    <a:pt x="3103" y="25073"/>
                  </a:lnTo>
                  <a:cubicBezTo>
                    <a:pt x="3103" y="25073"/>
                    <a:pt x="3203" y="24707"/>
                    <a:pt x="3403" y="24039"/>
                  </a:cubicBezTo>
                  <a:cubicBezTo>
                    <a:pt x="3503" y="23739"/>
                    <a:pt x="3637" y="23339"/>
                    <a:pt x="3803" y="22905"/>
                  </a:cubicBezTo>
                  <a:cubicBezTo>
                    <a:pt x="3903" y="22705"/>
                    <a:pt x="3970" y="22472"/>
                    <a:pt x="4070" y="22205"/>
                  </a:cubicBezTo>
                  <a:cubicBezTo>
                    <a:pt x="4170" y="21971"/>
                    <a:pt x="4304" y="21704"/>
                    <a:pt x="4404" y="21471"/>
                  </a:cubicBezTo>
                  <a:cubicBezTo>
                    <a:pt x="4637" y="20937"/>
                    <a:pt x="4938" y="20370"/>
                    <a:pt x="5238" y="19803"/>
                  </a:cubicBezTo>
                  <a:cubicBezTo>
                    <a:pt x="5371" y="19536"/>
                    <a:pt x="5571" y="19236"/>
                    <a:pt x="5738" y="18969"/>
                  </a:cubicBezTo>
                  <a:cubicBezTo>
                    <a:pt x="5938" y="18669"/>
                    <a:pt x="6105" y="18369"/>
                    <a:pt x="6305" y="18068"/>
                  </a:cubicBezTo>
                  <a:cubicBezTo>
                    <a:pt x="6505" y="17802"/>
                    <a:pt x="6705" y="17501"/>
                    <a:pt x="6939" y="17201"/>
                  </a:cubicBezTo>
                  <a:cubicBezTo>
                    <a:pt x="7139" y="16934"/>
                    <a:pt x="7373" y="16634"/>
                    <a:pt x="7606" y="16367"/>
                  </a:cubicBezTo>
                  <a:cubicBezTo>
                    <a:pt x="7840" y="16067"/>
                    <a:pt x="8073" y="15800"/>
                    <a:pt x="8340" y="15533"/>
                  </a:cubicBezTo>
                  <a:cubicBezTo>
                    <a:pt x="8573" y="15266"/>
                    <a:pt x="8807" y="14966"/>
                    <a:pt x="9107" y="14733"/>
                  </a:cubicBezTo>
                  <a:lnTo>
                    <a:pt x="9874" y="13966"/>
                  </a:lnTo>
                  <a:cubicBezTo>
                    <a:pt x="10175" y="13732"/>
                    <a:pt x="10441" y="13499"/>
                    <a:pt x="10708" y="13265"/>
                  </a:cubicBezTo>
                  <a:cubicBezTo>
                    <a:pt x="10975" y="13032"/>
                    <a:pt x="11275" y="12831"/>
                    <a:pt x="11542" y="12598"/>
                  </a:cubicBezTo>
                  <a:cubicBezTo>
                    <a:pt x="11842" y="12398"/>
                    <a:pt x="12109" y="12164"/>
                    <a:pt x="12410" y="11997"/>
                  </a:cubicBezTo>
                  <a:cubicBezTo>
                    <a:pt x="12977" y="11631"/>
                    <a:pt x="13510" y="11230"/>
                    <a:pt x="14044" y="10963"/>
                  </a:cubicBezTo>
                  <a:cubicBezTo>
                    <a:pt x="14311" y="10797"/>
                    <a:pt x="14578" y="10630"/>
                    <a:pt x="14845" y="10496"/>
                  </a:cubicBezTo>
                  <a:cubicBezTo>
                    <a:pt x="15111" y="10363"/>
                    <a:pt x="15345" y="10263"/>
                    <a:pt x="15578" y="10129"/>
                  </a:cubicBezTo>
                  <a:cubicBezTo>
                    <a:pt x="16079" y="9863"/>
                    <a:pt x="16512" y="9729"/>
                    <a:pt x="16879" y="9562"/>
                  </a:cubicBezTo>
                  <a:cubicBezTo>
                    <a:pt x="17046" y="9462"/>
                    <a:pt x="17246" y="9396"/>
                    <a:pt x="17380" y="9329"/>
                  </a:cubicBezTo>
                  <a:cubicBezTo>
                    <a:pt x="17613" y="9229"/>
                    <a:pt x="17780" y="9162"/>
                    <a:pt x="17947" y="9095"/>
                  </a:cubicBezTo>
                  <a:cubicBezTo>
                    <a:pt x="18614" y="8862"/>
                    <a:pt x="19014" y="8695"/>
                    <a:pt x="19014" y="8695"/>
                  </a:cubicBezTo>
                  <a:cubicBezTo>
                    <a:pt x="19314" y="8595"/>
                    <a:pt x="19615" y="8428"/>
                    <a:pt x="19915" y="8228"/>
                  </a:cubicBezTo>
                  <a:cubicBezTo>
                    <a:pt x="21983" y="6827"/>
                    <a:pt x="22517" y="4058"/>
                    <a:pt x="21116" y="1990"/>
                  </a:cubicBezTo>
                  <a:cubicBezTo>
                    <a:pt x="20258" y="694"/>
                    <a:pt x="18837" y="0"/>
                    <a:pt x="17387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 rot="1800074">
              <a:off x="-166456" y="4113818"/>
              <a:ext cx="1360692" cy="1827333"/>
            </a:xfrm>
            <a:custGeom>
              <a:avLst/>
              <a:gdLst/>
              <a:ahLst/>
              <a:cxnLst/>
              <a:rect l="l" t="t" r="r" b="b"/>
              <a:pathLst>
                <a:path w="32291" h="43365" extrusionOk="0">
                  <a:moveTo>
                    <a:pt x="16146" y="0"/>
                  </a:moveTo>
                  <a:cubicBezTo>
                    <a:pt x="7239" y="0"/>
                    <a:pt x="1" y="9707"/>
                    <a:pt x="1" y="21683"/>
                  </a:cubicBezTo>
                  <a:cubicBezTo>
                    <a:pt x="1" y="33658"/>
                    <a:pt x="7239" y="43365"/>
                    <a:pt x="16146" y="43365"/>
                  </a:cubicBezTo>
                  <a:cubicBezTo>
                    <a:pt x="25052" y="43365"/>
                    <a:pt x="32291" y="33658"/>
                    <a:pt x="32291" y="21683"/>
                  </a:cubicBezTo>
                  <a:cubicBezTo>
                    <a:pt x="32291" y="9707"/>
                    <a:pt x="25052" y="0"/>
                    <a:pt x="16146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 rot="1800074">
              <a:off x="-490681" y="5037510"/>
              <a:ext cx="411903" cy="1079376"/>
            </a:xfrm>
            <a:custGeom>
              <a:avLst/>
              <a:gdLst/>
              <a:ahLst/>
              <a:cxnLst/>
              <a:rect l="l" t="t" r="r" b="b"/>
              <a:pathLst>
                <a:path w="9775" h="25615" extrusionOk="0">
                  <a:moveTo>
                    <a:pt x="5007" y="0"/>
                  </a:moveTo>
                  <a:cubicBezTo>
                    <a:pt x="4808" y="0"/>
                    <a:pt x="4607" y="13"/>
                    <a:pt x="4404" y="39"/>
                  </a:cubicBezTo>
                  <a:cubicBezTo>
                    <a:pt x="1835" y="340"/>
                    <a:pt x="1" y="2675"/>
                    <a:pt x="301" y="5243"/>
                  </a:cubicBezTo>
                  <a:cubicBezTo>
                    <a:pt x="301" y="5243"/>
                    <a:pt x="334" y="5543"/>
                    <a:pt x="401" y="6077"/>
                  </a:cubicBezTo>
                  <a:cubicBezTo>
                    <a:pt x="468" y="6611"/>
                    <a:pt x="568" y="7345"/>
                    <a:pt x="701" y="8245"/>
                  </a:cubicBezTo>
                  <a:cubicBezTo>
                    <a:pt x="968" y="10047"/>
                    <a:pt x="1402" y="12382"/>
                    <a:pt x="1935" y="14717"/>
                  </a:cubicBezTo>
                  <a:cubicBezTo>
                    <a:pt x="2469" y="17052"/>
                    <a:pt x="3069" y="19353"/>
                    <a:pt x="3603" y="21088"/>
                  </a:cubicBezTo>
                  <a:cubicBezTo>
                    <a:pt x="3737" y="21521"/>
                    <a:pt x="3870" y="21922"/>
                    <a:pt x="4003" y="22289"/>
                  </a:cubicBezTo>
                  <a:cubicBezTo>
                    <a:pt x="4137" y="22622"/>
                    <a:pt x="4237" y="22956"/>
                    <a:pt x="4304" y="23189"/>
                  </a:cubicBezTo>
                  <a:cubicBezTo>
                    <a:pt x="4470" y="23656"/>
                    <a:pt x="4571" y="23923"/>
                    <a:pt x="4571" y="23923"/>
                  </a:cubicBezTo>
                  <a:cubicBezTo>
                    <a:pt x="4963" y="24919"/>
                    <a:pt x="5901" y="25615"/>
                    <a:pt x="6991" y="25615"/>
                  </a:cubicBezTo>
                  <a:cubicBezTo>
                    <a:pt x="7105" y="25615"/>
                    <a:pt x="7222" y="25607"/>
                    <a:pt x="7339" y="25591"/>
                  </a:cubicBezTo>
                  <a:cubicBezTo>
                    <a:pt x="8774" y="25424"/>
                    <a:pt x="9774" y="24123"/>
                    <a:pt x="9574" y="22689"/>
                  </a:cubicBezTo>
                  <a:cubicBezTo>
                    <a:pt x="9574" y="22689"/>
                    <a:pt x="9541" y="22422"/>
                    <a:pt x="9474" y="21922"/>
                  </a:cubicBezTo>
                  <a:cubicBezTo>
                    <a:pt x="9441" y="21655"/>
                    <a:pt x="9441" y="21388"/>
                    <a:pt x="9407" y="21054"/>
                  </a:cubicBezTo>
                  <a:cubicBezTo>
                    <a:pt x="9374" y="20754"/>
                    <a:pt x="9341" y="20387"/>
                    <a:pt x="9307" y="19954"/>
                  </a:cubicBezTo>
                  <a:cubicBezTo>
                    <a:pt x="9174" y="18319"/>
                    <a:pt x="9107" y="16118"/>
                    <a:pt x="9107" y="13916"/>
                  </a:cubicBezTo>
                  <a:cubicBezTo>
                    <a:pt x="9140" y="11714"/>
                    <a:pt x="9241" y="9513"/>
                    <a:pt x="9374" y="7878"/>
                  </a:cubicBezTo>
                  <a:cubicBezTo>
                    <a:pt x="9441" y="7044"/>
                    <a:pt x="9507" y="6377"/>
                    <a:pt x="9541" y="5910"/>
                  </a:cubicBezTo>
                  <a:cubicBezTo>
                    <a:pt x="9607" y="5443"/>
                    <a:pt x="9607" y="5176"/>
                    <a:pt x="9607" y="5176"/>
                  </a:cubicBezTo>
                  <a:cubicBezTo>
                    <a:pt x="9641" y="4843"/>
                    <a:pt x="9641" y="4476"/>
                    <a:pt x="9607" y="4109"/>
                  </a:cubicBezTo>
                  <a:cubicBezTo>
                    <a:pt x="9331" y="1743"/>
                    <a:pt x="7328" y="0"/>
                    <a:pt x="5007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 rot="1800074">
              <a:off x="226537" y="5450332"/>
              <a:ext cx="406299" cy="1079292"/>
            </a:xfrm>
            <a:custGeom>
              <a:avLst/>
              <a:gdLst/>
              <a:ahLst/>
              <a:cxnLst/>
              <a:rect l="l" t="t" r="r" b="b"/>
              <a:pathLst>
                <a:path w="9642" h="25613" extrusionOk="0">
                  <a:moveTo>
                    <a:pt x="4980" y="1"/>
                  </a:moveTo>
                  <a:cubicBezTo>
                    <a:pt x="4801" y="1"/>
                    <a:pt x="4620" y="11"/>
                    <a:pt x="4437" y="32"/>
                  </a:cubicBezTo>
                  <a:cubicBezTo>
                    <a:pt x="1869" y="299"/>
                    <a:pt x="1" y="2601"/>
                    <a:pt x="301" y="5169"/>
                  </a:cubicBezTo>
                  <a:cubicBezTo>
                    <a:pt x="301" y="5169"/>
                    <a:pt x="335" y="5436"/>
                    <a:pt x="368" y="5903"/>
                  </a:cubicBezTo>
                  <a:cubicBezTo>
                    <a:pt x="435" y="6404"/>
                    <a:pt x="501" y="7071"/>
                    <a:pt x="535" y="7871"/>
                  </a:cubicBezTo>
                  <a:cubicBezTo>
                    <a:pt x="668" y="9506"/>
                    <a:pt x="768" y="11707"/>
                    <a:pt x="802" y="13909"/>
                  </a:cubicBezTo>
                  <a:cubicBezTo>
                    <a:pt x="802" y="16111"/>
                    <a:pt x="735" y="18345"/>
                    <a:pt x="601" y="19980"/>
                  </a:cubicBezTo>
                  <a:cubicBezTo>
                    <a:pt x="568" y="20380"/>
                    <a:pt x="535" y="20747"/>
                    <a:pt x="501" y="21081"/>
                  </a:cubicBezTo>
                  <a:cubicBezTo>
                    <a:pt x="501" y="21381"/>
                    <a:pt x="468" y="21648"/>
                    <a:pt x="435" y="21915"/>
                  </a:cubicBezTo>
                  <a:cubicBezTo>
                    <a:pt x="368" y="22415"/>
                    <a:pt x="335" y="22715"/>
                    <a:pt x="335" y="22715"/>
                  </a:cubicBezTo>
                  <a:cubicBezTo>
                    <a:pt x="168" y="23883"/>
                    <a:pt x="835" y="25017"/>
                    <a:pt x="2002" y="25451"/>
                  </a:cubicBezTo>
                  <a:cubicBezTo>
                    <a:pt x="2296" y="25560"/>
                    <a:pt x="2597" y="25612"/>
                    <a:pt x="2894" y="25612"/>
                  </a:cubicBezTo>
                  <a:cubicBezTo>
                    <a:pt x="3948" y="25612"/>
                    <a:pt x="4948" y="24957"/>
                    <a:pt x="5338" y="23916"/>
                  </a:cubicBezTo>
                  <a:cubicBezTo>
                    <a:pt x="5338" y="23916"/>
                    <a:pt x="5438" y="23649"/>
                    <a:pt x="5605" y="23182"/>
                  </a:cubicBezTo>
                  <a:cubicBezTo>
                    <a:pt x="5705" y="22949"/>
                    <a:pt x="5805" y="22649"/>
                    <a:pt x="5905" y="22282"/>
                  </a:cubicBezTo>
                  <a:cubicBezTo>
                    <a:pt x="6039" y="21915"/>
                    <a:pt x="6172" y="21514"/>
                    <a:pt x="6305" y="21081"/>
                  </a:cubicBezTo>
                  <a:cubicBezTo>
                    <a:pt x="6839" y="19380"/>
                    <a:pt x="7473" y="17045"/>
                    <a:pt x="7973" y="14710"/>
                  </a:cubicBezTo>
                  <a:cubicBezTo>
                    <a:pt x="8507" y="12408"/>
                    <a:pt x="8941" y="10040"/>
                    <a:pt x="9208" y="8238"/>
                  </a:cubicBezTo>
                  <a:cubicBezTo>
                    <a:pt x="9341" y="7371"/>
                    <a:pt x="9441" y="6604"/>
                    <a:pt x="9508" y="6070"/>
                  </a:cubicBezTo>
                  <a:cubicBezTo>
                    <a:pt x="9574" y="5536"/>
                    <a:pt x="9608" y="5236"/>
                    <a:pt x="9608" y="5236"/>
                  </a:cubicBezTo>
                  <a:cubicBezTo>
                    <a:pt x="9641" y="4903"/>
                    <a:pt x="9641" y="4536"/>
                    <a:pt x="9608" y="4169"/>
                  </a:cubicBezTo>
                  <a:cubicBezTo>
                    <a:pt x="9360" y="1782"/>
                    <a:pt x="7327" y="1"/>
                    <a:pt x="4980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 rot="1800074">
              <a:off x="59879" y="4226421"/>
              <a:ext cx="1003653" cy="1436583"/>
            </a:xfrm>
            <a:custGeom>
              <a:avLst/>
              <a:gdLst/>
              <a:ahLst/>
              <a:cxnLst/>
              <a:rect l="l" t="t" r="r" b="b"/>
              <a:pathLst>
                <a:path w="23818" h="34092" extrusionOk="0">
                  <a:moveTo>
                    <a:pt x="11909" y="1"/>
                  </a:moveTo>
                  <a:cubicBezTo>
                    <a:pt x="5171" y="1"/>
                    <a:pt x="0" y="7306"/>
                    <a:pt x="434" y="18047"/>
                  </a:cubicBezTo>
                  <a:cubicBezTo>
                    <a:pt x="901" y="30256"/>
                    <a:pt x="4870" y="34092"/>
                    <a:pt x="11909" y="34092"/>
                  </a:cubicBezTo>
                  <a:cubicBezTo>
                    <a:pt x="18947" y="34092"/>
                    <a:pt x="22917" y="30256"/>
                    <a:pt x="23384" y="18047"/>
                  </a:cubicBezTo>
                  <a:cubicBezTo>
                    <a:pt x="23817" y="7306"/>
                    <a:pt x="18647" y="1"/>
                    <a:pt x="11909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 rot="1800074">
              <a:off x="716809" y="4602350"/>
              <a:ext cx="586946" cy="1201409"/>
            </a:xfrm>
            <a:custGeom>
              <a:avLst/>
              <a:gdLst/>
              <a:ahLst/>
              <a:cxnLst/>
              <a:rect l="l" t="t" r="r" b="b"/>
              <a:pathLst>
                <a:path w="13929" h="28511" extrusionOk="0">
                  <a:moveTo>
                    <a:pt x="2077" y="1"/>
                  </a:moveTo>
                  <a:cubicBezTo>
                    <a:pt x="1034" y="1"/>
                    <a:pt x="0" y="676"/>
                    <a:pt x="17" y="2027"/>
                  </a:cubicBezTo>
                  <a:cubicBezTo>
                    <a:pt x="50" y="6897"/>
                    <a:pt x="918" y="11768"/>
                    <a:pt x="2519" y="16371"/>
                  </a:cubicBezTo>
                  <a:cubicBezTo>
                    <a:pt x="3986" y="20440"/>
                    <a:pt x="6088" y="25811"/>
                    <a:pt x="9924" y="28179"/>
                  </a:cubicBezTo>
                  <a:cubicBezTo>
                    <a:pt x="10289" y="28410"/>
                    <a:pt x="10650" y="28511"/>
                    <a:pt x="10989" y="28511"/>
                  </a:cubicBezTo>
                  <a:cubicBezTo>
                    <a:pt x="12756" y="28511"/>
                    <a:pt x="13929" y="25785"/>
                    <a:pt x="12026" y="24610"/>
                  </a:cubicBezTo>
                  <a:cubicBezTo>
                    <a:pt x="10458" y="23609"/>
                    <a:pt x="9424" y="21474"/>
                    <a:pt x="8590" y="19873"/>
                  </a:cubicBezTo>
                  <a:cubicBezTo>
                    <a:pt x="7589" y="18005"/>
                    <a:pt x="6788" y="16037"/>
                    <a:pt x="6121" y="14002"/>
                  </a:cubicBezTo>
                  <a:cubicBezTo>
                    <a:pt x="4887" y="10100"/>
                    <a:pt x="4220" y="6097"/>
                    <a:pt x="4187" y="2027"/>
                  </a:cubicBezTo>
                  <a:cubicBezTo>
                    <a:pt x="4170" y="676"/>
                    <a:pt x="3119" y="1"/>
                    <a:pt x="2077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 rot="1800074">
              <a:off x="-177262" y="4080454"/>
              <a:ext cx="566973" cy="1202547"/>
            </a:xfrm>
            <a:custGeom>
              <a:avLst/>
              <a:gdLst/>
              <a:ahLst/>
              <a:cxnLst/>
              <a:rect l="l" t="t" r="r" b="b"/>
              <a:pathLst>
                <a:path w="13455" h="28538" extrusionOk="0">
                  <a:moveTo>
                    <a:pt x="11378" y="1"/>
                  </a:moveTo>
                  <a:cubicBezTo>
                    <a:pt x="10336" y="1"/>
                    <a:pt x="9285" y="676"/>
                    <a:pt x="9268" y="2027"/>
                  </a:cubicBezTo>
                  <a:cubicBezTo>
                    <a:pt x="9235" y="6097"/>
                    <a:pt x="8601" y="10100"/>
                    <a:pt x="7434" y="13969"/>
                  </a:cubicBezTo>
                  <a:cubicBezTo>
                    <a:pt x="6833" y="15904"/>
                    <a:pt x="6133" y="17805"/>
                    <a:pt x="5232" y="19606"/>
                  </a:cubicBezTo>
                  <a:cubicBezTo>
                    <a:pt x="4432" y="21208"/>
                    <a:pt x="3398" y="23576"/>
                    <a:pt x="1863" y="24577"/>
                  </a:cubicBezTo>
                  <a:cubicBezTo>
                    <a:pt x="1" y="25828"/>
                    <a:pt x="1150" y="28538"/>
                    <a:pt x="2878" y="28538"/>
                  </a:cubicBezTo>
                  <a:cubicBezTo>
                    <a:pt x="3223" y="28538"/>
                    <a:pt x="3592" y="28429"/>
                    <a:pt x="3965" y="28179"/>
                  </a:cubicBezTo>
                  <a:cubicBezTo>
                    <a:pt x="7667" y="25744"/>
                    <a:pt x="9669" y="20407"/>
                    <a:pt x="11036" y="16371"/>
                  </a:cubicBezTo>
                  <a:cubicBezTo>
                    <a:pt x="12571" y="11768"/>
                    <a:pt x="13405" y="6864"/>
                    <a:pt x="13438" y="2027"/>
                  </a:cubicBezTo>
                  <a:cubicBezTo>
                    <a:pt x="13455" y="676"/>
                    <a:pt x="12421" y="1"/>
                    <a:pt x="11378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 rot="1800074">
              <a:off x="621764" y="3354508"/>
              <a:ext cx="441400" cy="925992"/>
            </a:xfrm>
            <a:custGeom>
              <a:avLst/>
              <a:gdLst/>
              <a:ahLst/>
              <a:cxnLst/>
              <a:rect l="l" t="t" r="r" b="b"/>
              <a:pathLst>
                <a:path w="10475" h="21975" extrusionOk="0">
                  <a:moveTo>
                    <a:pt x="497" y="0"/>
                  </a:moveTo>
                  <a:cubicBezTo>
                    <a:pt x="384" y="0"/>
                    <a:pt x="267" y="42"/>
                    <a:pt x="167" y="125"/>
                  </a:cubicBezTo>
                  <a:cubicBezTo>
                    <a:pt x="0" y="292"/>
                    <a:pt x="0" y="559"/>
                    <a:pt x="167" y="726"/>
                  </a:cubicBezTo>
                  <a:cubicBezTo>
                    <a:pt x="801" y="1426"/>
                    <a:pt x="1435" y="2160"/>
                    <a:pt x="2035" y="2894"/>
                  </a:cubicBezTo>
                  <a:cubicBezTo>
                    <a:pt x="2135" y="2994"/>
                    <a:pt x="2235" y="3027"/>
                    <a:pt x="2369" y="3027"/>
                  </a:cubicBezTo>
                  <a:cubicBezTo>
                    <a:pt x="2469" y="3027"/>
                    <a:pt x="2569" y="2994"/>
                    <a:pt x="2636" y="2927"/>
                  </a:cubicBezTo>
                  <a:cubicBezTo>
                    <a:pt x="2836" y="2794"/>
                    <a:pt x="2869" y="2527"/>
                    <a:pt x="2702" y="2327"/>
                  </a:cubicBezTo>
                  <a:cubicBezTo>
                    <a:pt x="2102" y="1593"/>
                    <a:pt x="1468" y="859"/>
                    <a:pt x="801" y="125"/>
                  </a:cubicBezTo>
                  <a:cubicBezTo>
                    <a:pt x="718" y="42"/>
                    <a:pt x="609" y="0"/>
                    <a:pt x="497" y="0"/>
                  </a:cubicBezTo>
                  <a:close/>
                  <a:moveTo>
                    <a:pt x="4122" y="4467"/>
                  </a:moveTo>
                  <a:cubicBezTo>
                    <a:pt x="4036" y="4467"/>
                    <a:pt x="3948" y="4497"/>
                    <a:pt x="3870" y="4562"/>
                  </a:cubicBezTo>
                  <a:cubicBezTo>
                    <a:pt x="3670" y="4695"/>
                    <a:pt x="3636" y="4962"/>
                    <a:pt x="3770" y="5162"/>
                  </a:cubicBezTo>
                  <a:cubicBezTo>
                    <a:pt x="4303" y="5929"/>
                    <a:pt x="4837" y="6730"/>
                    <a:pt x="5304" y="7564"/>
                  </a:cubicBezTo>
                  <a:cubicBezTo>
                    <a:pt x="5404" y="7697"/>
                    <a:pt x="5538" y="7764"/>
                    <a:pt x="5671" y="7764"/>
                  </a:cubicBezTo>
                  <a:cubicBezTo>
                    <a:pt x="5771" y="7764"/>
                    <a:pt x="5838" y="7731"/>
                    <a:pt x="5905" y="7697"/>
                  </a:cubicBezTo>
                  <a:cubicBezTo>
                    <a:pt x="6105" y="7564"/>
                    <a:pt x="6171" y="7297"/>
                    <a:pt x="6071" y="7097"/>
                  </a:cubicBezTo>
                  <a:cubicBezTo>
                    <a:pt x="5571" y="6296"/>
                    <a:pt x="5037" y="5462"/>
                    <a:pt x="4470" y="4662"/>
                  </a:cubicBezTo>
                  <a:cubicBezTo>
                    <a:pt x="4389" y="4540"/>
                    <a:pt x="4258" y="4467"/>
                    <a:pt x="4122" y="4467"/>
                  </a:cubicBezTo>
                  <a:close/>
                  <a:moveTo>
                    <a:pt x="7064" y="9454"/>
                  </a:moveTo>
                  <a:cubicBezTo>
                    <a:pt x="6998" y="9454"/>
                    <a:pt x="6932" y="9469"/>
                    <a:pt x="6872" y="9499"/>
                  </a:cubicBezTo>
                  <a:cubicBezTo>
                    <a:pt x="6638" y="9599"/>
                    <a:pt x="6538" y="9866"/>
                    <a:pt x="6672" y="10066"/>
                  </a:cubicBezTo>
                  <a:cubicBezTo>
                    <a:pt x="7072" y="10933"/>
                    <a:pt x="7439" y="11800"/>
                    <a:pt x="7773" y="12668"/>
                  </a:cubicBezTo>
                  <a:cubicBezTo>
                    <a:pt x="7839" y="12868"/>
                    <a:pt x="8006" y="12968"/>
                    <a:pt x="8173" y="12968"/>
                  </a:cubicBezTo>
                  <a:cubicBezTo>
                    <a:pt x="8240" y="12968"/>
                    <a:pt x="8273" y="12934"/>
                    <a:pt x="8340" y="12934"/>
                  </a:cubicBezTo>
                  <a:cubicBezTo>
                    <a:pt x="8573" y="12868"/>
                    <a:pt x="8673" y="12601"/>
                    <a:pt x="8606" y="12367"/>
                  </a:cubicBezTo>
                  <a:cubicBezTo>
                    <a:pt x="8240" y="11467"/>
                    <a:pt x="7873" y="10566"/>
                    <a:pt x="7439" y="9699"/>
                  </a:cubicBezTo>
                  <a:cubicBezTo>
                    <a:pt x="7369" y="9535"/>
                    <a:pt x="7217" y="9454"/>
                    <a:pt x="7064" y="9454"/>
                  </a:cubicBezTo>
                  <a:close/>
                  <a:moveTo>
                    <a:pt x="9095" y="14852"/>
                  </a:moveTo>
                  <a:cubicBezTo>
                    <a:pt x="9055" y="14852"/>
                    <a:pt x="9014" y="14858"/>
                    <a:pt x="8973" y="14869"/>
                  </a:cubicBezTo>
                  <a:cubicBezTo>
                    <a:pt x="8740" y="14903"/>
                    <a:pt x="8606" y="15169"/>
                    <a:pt x="8673" y="15403"/>
                  </a:cubicBezTo>
                  <a:cubicBezTo>
                    <a:pt x="8907" y="16304"/>
                    <a:pt x="9107" y="17238"/>
                    <a:pt x="9274" y="18172"/>
                  </a:cubicBezTo>
                  <a:cubicBezTo>
                    <a:pt x="9307" y="18372"/>
                    <a:pt x="9474" y="18538"/>
                    <a:pt x="9674" y="18538"/>
                  </a:cubicBezTo>
                  <a:lnTo>
                    <a:pt x="9741" y="18538"/>
                  </a:lnTo>
                  <a:cubicBezTo>
                    <a:pt x="10007" y="18472"/>
                    <a:pt x="10141" y="18272"/>
                    <a:pt x="10108" y="18038"/>
                  </a:cubicBezTo>
                  <a:cubicBezTo>
                    <a:pt x="9941" y="17071"/>
                    <a:pt x="9741" y="16103"/>
                    <a:pt x="9507" y="15169"/>
                  </a:cubicBezTo>
                  <a:cubicBezTo>
                    <a:pt x="9452" y="14977"/>
                    <a:pt x="9283" y="14852"/>
                    <a:pt x="9095" y="14852"/>
                  </a:cubicBezTo>
                  <a:close/>
                  <a:moveTo>
                    <a:pt x="9974" y="20540"/>
                  </a:moveTo>
                  <a:cubicBezTo>
                    <a:pt x="9741" y="20540"/>
                    <a:pt x="9540" y="20740"/>
                    <a:pt x="9574" y="20974"/>
                  </a:cubicBezTo>
                  <a:lnTo>
                    <a:pt x="9607" y="21541"/>
                  </a:lnTo>
                  <a:cubicBezTo>
                    <a:pt x="9607" y="21774"/>
                    <a:pt x="9807" y="21974"/>
                    <a:pt x="10041" y="21974"/>
                  </a:cubicBezTo>
                  <a:cubicBezTo>
                    <a:pt x="10274" y="21974"/>
                    <a:pt x="10474" y="21774"/>
                    <a:pt x="10441" y="21541"/>
                  </a:cubicBezTo>
                  <a:cubicBezTo>
                    <a:pt x="10441" y="21340"/>
                    <a:pt x="10441" y="21140"/>
                    <a:pt x="10441" y="20940"/>
                  </a:cubicBezTo>
                  <a:cubicBezTo>
                    <a:pt x="10408" y="20707"/>
                    <a:pt x="10208" y="20540"/>
                    <a:pt x="9974" y="2054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 rot="1800074">
              <a:off x="878829" y="3438249"/>
              <a:ext cx="237619" cy="859118"/>
            </a:xfrm>
            <a:custGeom>
              <a:avLst/>
              <a:gdLst/>
              <a:ahLst/>
              <a:cxnLst/>
              <a:rect l="l" t="t" r="r" b="b"/>
              <a:pathLst>
                <a:path w="5639" h="20388" extrusionOk="0">
                  <a:moveTo>
                    <a:pt x="467" y="1"/>
                  </a:moveTo>
                  <a:cubicBezTo>
                    <a:pt x="410" y="1"/>
                    <a:pt x="353" y="13"/>
                    <a:pt x="301" y="39"/>
                  </a:cubicBezTo>
                  <a:cubicBezTo>
                    <a:pt x="67" y="139"/>
                    <a:pt x="1" y="406"/>
                    <a:pt x="101" y="640"/>
                  </a:cubicBezTo>
                  <a:cubicBezTo>
                    <a:pt x="501" y="1474"/>
                    <a:pt x="868" y="2374"/>
                    <a:pt x="1235" y="3241"/>
                  </a:cubicBezTo>
                  <a:cubicBezTo>
                    <a:pt x="1302" y="3442"/>
                    <a:pt x="1468" y="3542"/>
                    <a:pt x="1635" y="3542"/>
                  </a:cubicBezTo>
                  <a:cubicBezTo>
                    <a:pt x="1669" y="3542"/>
                    <a:pt x="1735" y="3508"/>
                    <a:pt x="1769" y="3508"/>
                  </a:cubicBezTo>
                  <a:cubicBezTo>
                    <a:pt x="2002" y="3408"/>
                    <a:pt x="2102" y="3175"/>
                    <a:pt x="2036" y="2941"/>
                  </a:cubicBezTo>
                  <a:cubicBezTo>
                    <a:pt x="1669" y="2041"/>
                    <a:pt x="1268" y="1140"/>
                    <a:pt x="868" y="273"/>
                  </a:cubicBezTo>
                  <a:cubicBezTo>
                    <a:pt x="794" y="100"/>
                    <a:pt x="629" y="1"/>
                    <a:pt x="467" y="1"/>
                  </a:cubicBezTo>
                  <a:close/>
                  <a:moveTo>
                    <a:pt x="2628" y="5376"/>
                  </a:moveTo>
                  <a:cubicBezTo>
                    <a:pt x="2576" y="5376"/>
                    <a:pt x="2523" y="5387"/>
                    <a:pt x="2469" y="5410"/>
                  </a:cubicBezTo>
                  <a:cubicBezTo>
                    <a:pt x="2236" y="5476"/>
                    <a:pt x="2136" y="5710"/>
                    <a:pt x="2202" y="5943"/>
                  </a:cubicBezTo>
                  <a:cubicBezTo>
                    <a:pt x="2503" y="6844"/>
                    <a:pt x="2769" y="7778"/>
                    <a:pt x="3036" y="8679"/>
                  </a:cubicBezTo>
                  <a:cubicBezTo>
                    <a:pt x="3070" y="8879"/>
                    <a:pt x="3236" y="9012"/>
                    <a:pt x="3437" y="9012"/>
                  </a:cubicBezTo>
                  <a:cubicBezTo>
                    <a:pt x="3470" y="9012"/>
                    <a:pt x="3503" y="9012"/>
                    <a:pt x="3537" y="8979"/>
                  </a:cubicBezTo>
                  <a:cubicBezTo>
                    <a:pt x="3770" y="8946"/>
                    <a:pt x="3904" y="8679"/>
                    <a:pt x="3837" y="8445"/>
                  </a:cubicBezTo>
                  <a:cubicBezTo>
                    <a:pt x="3603" y="7511"/>
                    <a:pt x="3336" y="6577"/>
                    <a:pt x="3003" y="5677"/>
                  </a:cubicBezTo>
                  <a:cubicBezTo>
                    <a:pt x="2952" y="5497"/>
                    <a:pt x="2801" y="5376"/>
                    <a:pt x="2628" y="5376"/>
                  </a:cubicBezTo>
                  <a:close/>
                  <a:moveTo>
                    <a:pt x="4075" y="10942"/>
                  </a:moveTo>
                  <a:cubicBezTo>
                    <a:pt x="4051" y="10942"/>
                    <a:pt x="4027" y="10944"/>
                    <a:pt x="4004" y="10947"/>
                  </a:cubicBezTo>
                  <a:cubicBezTo>
                    <a:pt x="3770" y="11014"/>
                    <a:pt x="3637" y="11247"/>
                    <a:pt x="3670" y="11481"/>
                  </a:cubicBezTo>
                  <a:cubicBezTo>
                    <a:pt x="3870" y="12381"/>
                    <a:pt x="4070" y="13349"/>
                    <a:pt x="4204" y="14283"/>
                  </a:cubicBezTo>
                  <a:cubicBezTo>
                    <a:pt x="4237" y="14516"/>
                    <a:pt x="4437" y="14650"/>
                    <a:pt x="4637" y="14650"/>
                  </a:cubicBezTo>
                  <a:lnTo>
                    <a:pt x="4704" y="14650"/>
                  </a:lnTo>
                  <a:cubicBezTo>
                    <a:pt x="4938" y="14616"/>
                    <a:pt x="5104" y="14383"/>
                    <a:pt x="5071" y="14149"/>
                  </a:cubicBezTo>
                  <a:cubicBezTo>
                    <a:pt x="4904" y="13182"/>
                    <a:pt x="4737" y="12215"/>
                    <a:pt x="4537" y="11281"/>
                  </a:cubicBezTo>
                  <a:cubicBezTo>
                    <a:pt x="4477" y="11071"/>
                    <a:pt x="4283" y="10942"/>
                    <a:pt x="4075" y="10942"/>
                  </a:cubicBezTo>
                  <a:close/>
                  <a:moveTo>
                    <a:pt x="4996" y="16647"/>
                  </a:moveTo>
                  <a:cubicBezTo>
                    <a:pt x="4977" y="16647"/>
                    <a:pt x="4957" y="16649"/>
                    <a:pt x="4938" y="16651"/>
                  </a:cubicBezTo>
                  <a:cubicBezTo>
                    <a:pt x="4704" y="16684"/>
                    <a:pt x="4537" y="16885"/>
                    <a:pt x="4571" y="17118"/>
                  </a:cubicBezTo>
                  <a:cubicBezTo>
                    <a:pt x="4671" y="18085"/>
                    <a:pt x="4737" y="19053"/>
                    <a:pt x="4771" y="19987"/>
                  </a:cubicBezTo>
                  <a:cubicBezTo>
                    <a:pt x="4804" y="20220"/>
                    <a:pt x="4971" y="20387"/>
                    <a:pt x="5204" y="20387"/>
                  </a:cubicBezTo>
                  <a:lnTo>
                    <a:pt x="5238" y="20387"/>
                  </a:lnTo>
                  <a:cubicBezTo>
                    <a:pt x="5471" y="20387"/>
                    <a:pt x="5638" y="20187"/>
                    <a:pt x="5638" y="19953"/>
                  </a:cubicBezTo>
                  <a:cubicBezTo>
                    <a:pt x="5605" y="18986"/>
                    <a:pt x="5538" y="18019"/>
                    <a:pt x="5438" y="17051"/>
                  </a:cubicBezTo>
                  <a:cubicBezTo>
                    <a:pt x="5407" y="16835"/>
                    <a:pt x="5233" y="16647"/>
                    <a:pt x="4996" y="16647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 rot="1800074">
              <a:off x="1113712" y="3518347"/>
              <a:ext cx="36618" cy="888405"/>
            </a:xfrm>
            <a:custGeom>
              <a:avLst/>
              <a:gdLst/>
              <a:ahLst/>
              <a:cxnLst/>
              <a:rect l="l" t="t" r="r" b="b"/>
              <a:pathLst>
                <a:path w="869" h="21083" extrusionOk="0">
                  <a:moveTo>
                    <a:pt x="435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3337"/>
                  </a:lnTo>
                  <a:cubicBezTo>
                    <a:pt x="1" y="3570"/>
                    <a:pt x="201" y="3770"/>
                    <a:pt x="435" y="3770"/>
                  </a:cubicBezTo>
                  <a:cubicBezTo>
                    <a:pt x="668" y="3770"/>
                    <a:pt x="868" y="3570"/>
                    <a:pt x="868" y="3337"/>
                  </a:cubicBezTo>
                  <a:lnTo>
                    <a:pt x="868" y="434"/>
                  </a:lnTo>
                  <a:cubicBezTo>
                    <a:pt x="868" y="201"/>
                    <a:pt x="668" y="1"/>
                    <a:pt x="435" y="1"/>
                  </a:cubicBezTo>
                  <a:close/>
                  <a:moveTo>
                    <a:pt x="435" y="5772"/>
                  </a:moveTo>
                  <a:cubicBezTo>
                    <a:pt x="201" y="5772"/>
                    <a:pt x="1" y="5972"/>
                    <a:pt x="1" y="6205"/>
                  </a:cubicBezTo>
                  <a:lnTo>
                    <a:pt x="1" y="9107"/>
                  </a:lnTo>
                  <a:cubicBezTo>
                    <a:pt x="1" y="9341"/>
                    <a:pt x="201" y="9541"/>
                    <a:pt x="435" y="9541"/>
                  </a:cubicBezTo>
                  <a:cubicBezTo>
                    <a:pt x="668" y="9541"/>
                    <a:pt x="868" y="9341"/>
                    <a:pt x="868" y="9107"/>
                  </a:cubicBezTo>
                  <a:lnTo>
                    <a:pt x="868" y="6205"/>
                  </a:lnTo>
                  <a:cubicBezTo>
                    <a:pt x="868" y="5972"/>
                    <a:pt x="668" y="5772"/>
                    <a:pt x="435" y="5772"/>
                  </a:cubicBezTo>
                  <a:close/>
                  <a:moveTo>
                    <a:pt x="435" y="11542"/>
                  </a:moveTo>
                  <a:cubicBezTo>
                    <a:pt x="201" y="11542"/>
                    <a:pt x="1" y="11743"/>
                    <a:pt x="1" y="11976"/>
                  </a:cubicBezTo>
                  <a:lnTo>
                    <a:pt x="1" y="14878"/>
                  </a:lnTo>
                  <a:cubicBezTo>
                    <a:pt x="1" y="15112"/>
                    <a:pt x="201" y="15312"/>
                    <a:pt x="435" y="15312"/>
                  </a:cubicBezTo>
                  <a:cubicBezTo>
                    <a:pt x="668" y="15312"/>
                    <a:pt x="868" y="15112"/>
                    <a:pt x="868" y="14878"/>
                  </a:cubicBezTo>
                  <a:lnTo>
                    <a:pt x="868" y="11976"/>
                  </a:lnTo>
                  <a:cubicBezTo>
                    <a:pt x="868" y="11743"/>
                    <a:pt x="668" y="11542"/>
                    <a:pt x="435" y="11542"/>
                  </a:cubicBezTo>
                  <a:close/>
                  <a:moveTo>
                    <a:pt x="435" y="17313"/>
                  </a:moveTo>
                  <a:cubicBezTo>
                    <a:pt x="201" y="17313"/>
                    <a:pt x="1" y="17513"/>
                    <a:pt x="1" y="17747"/>
                  </a:cubicBezTo>
                  <a:lnTo>
                    <a:pt x="1" y="20649"/>
                  </a:lnTo>
                  <a:cubicBezTo>
                    <a:pt x="1" y="20882"/>
                    <a:pt x="201" y="21083"/>
                    <a:pt x="435" y="21083"/>
                  </a:cubicBezTo>
                  <a:cubicBezTo>
                    <a:pt x="668" y="21083"/>
                    <a:pt x="868" y="20882"/>
                    <a:pt x="868" y="20649"/>
                  </a:cubicBezTo>
                  <a:lnTo>
                    <a:pt x="868" y="17747"/>
                  </a:lnTo>
                  <a:cubicBezTo>
                    <a:pt x="868" y="17513"/>
                    <a:pt x="668" y="17313"/>
                    <a:pt x="435" y="17313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 rot="1800074">
              <a:off x="1161152" y="3601657"/>
              <a:ext cx="239009" cy="859118"/>
            </a:xfrm>
            <a:custGeom>
              <a:avLst/>
              <a:gdLst/>
              <a:ahLst/>
              <a:cxnLst/>
              <a:rect l="l" t="t" r="r" b="b"/>
              <a:pathLst>
                <a:path w="5672" h="20388" extrusionOk="0">
                  <a:moveTo>
                    <a:pt x="5190" y="1"/>
                  </a:moveTo>
                  <a:cubicBezTo>
                    <a:pt x="5025" y="1"/>
                    <a:pt x="4878" y="100"/>
                    <a:pt x="4804" y="273"/>
                  </a:cubicBezTo>
                  <a:cubicBezTo>
                    <a:pt x="4370" y="1140"/>
                    <a:pt x="4003" y="2041"/>
                    <a:pt x="3637" y="2941"/>
                  </a:cubicBezTo>
                  <a:cubicBezTo>
                    <a:pt x="3536" y="3175"/>
                    <a:pt x="3670" y="3408"/>
                    <a:pt x="3870" y="3508"/>
                  </a:cubicBezTo>
                  <a:cubicBezTo>
                    <a:pt x="3937" y="3508"/>
                    <a:pt x="3970" y="3542"/>
                    <a:pt x="4037" y="3542"/>
                  </a:cubicBezTo>
                  <a:cubicBezTo>
                    <a:pt x="4204" y="3542"/>
                    <a:pt x="4370" y="3442"/>
                    <a:pt x="4437" y="3241"/>
                  </a:cubicBezTo>
                  <a:cubicBezTo>
                    <a:pt x="4804" y="2374"/>
                    <a:pt x="5171" y="1474"/>
                    <a:pt x="5571" y="640"/>
                  </a:cubicBezTo>
                  <a:cubicBezTo>
                    <a:pt x="5671" y="406"/>
                    <a:pt x="5571" y="139"/>
                    <a:pt x="5371" y="39"/>
                  </a:cubicBezTo>
                  <a:cubicBezTo>
                    <a:pt x="5310" y="13"/>
                    <a:pt x="5249" y="1"/>
                    <a:pt x="5190" y="1"/>
                  </a:cubicBezTo>
                  <a:close/>
                  <a:moveTo>
                    <a:pt x="3044" y="5376"/>
                  </a:moveTo>
                  <a:cubicBezTo>
                    <a:pt x="2869" y="5376"/>
                    <a:pt x="2713" y="5497"/>
                    <a:pt x="2636" y="5677"/>
                  </a:cubicBezTo>
                  <a:cubicBezTo>
                    <a:pt x="2336" y="6577"/>
                    <a:pt x="2069" y="7511"/>
                    <a:pt x="1802" y="8445"/>
                  </a:cubicBezTo>
                  <a:cubicBezTo>
                    <a:pt x="1735" y="8679"/>
                    <a:pt x="1902" y="8912"/>
                    <a:pt x="2102" y="8979"/>
                  </a:cubicBezTo>
                  <a:cubicBezTo>
                    <a:pt x="2169" y="9012"/>
                    <a:pt x="2202" y="9012"/>
                    <a:pt x="2236" y="9012"/>
                  </a:cubicBezTo>
                  <a:cubicBezTo>
                    <a:pt x="2402" y="9012"/>
                    <a:pt x="2602" y="8879"/>
                    <a:pt x="2636" y="8679"/>
                  </a:cubicBezTo>
                  <a:cubicBezTo>
                    <a:pt x="2903" y="7778"/>
                    <a:pt x="3170" y="6844"/>
                    <a:pt x="3470" y="5943"/>
                  </a:cubicBezTo>
                  <a:cubicBezTo>
                    <a:pt x="3536" y="5710"/>
                    <a:pt x="3403" y="5476"/>
                    <a:pt x="3203" y="5410"/>
                  </a:cubicBezTo>
                  <a:cubicBezTo>
                    <a:pt x="3149" y="5387"/>
                    <a:pt x="3096" y="5376"/>
                    <a:pt x="3044" y="5376"/>
                  </a:cubicBezTo>
                  <a:close/>
                  <a:moveTo>
                    <a:pt x="1564" y="10942"/>
                  </a:moveTo>
                  <a:cubicBezTo>
                    <a:pt x="1356" y="10942"/>
                    <a:pt x="1165" y="11071"/>
                    <a:pt x="1135" y="11281"/>
                  </a:cubicBezTo>
                  <a:cubicBezTo>
                    <a:pt x="935" y="12248"/>
                    <a:pt x="768" y="13182"/>
                    <a:pt x="601" y="14149"/>
                  </a:cubicBezTo>
                  <a:cubicBezTo>
                    <a:pt x="568" y="14383"/>
                    <a:pt x="734" y="14616"/>
                    <a:pt x="968" y="14650"/>
                  </a:cubicBezTo>
                  <a:lnTo>
                    <a:pt x="1035" y="14650"/>
                  </a:lnTo>
                  <a:cubicBezTo>
                    <a:pt x="1235" y="14650"/>
                    <a:pt x="1435" y="14516"/>
                    <a:pt x="1468" y="14283"/>
                  </a:cubicBezTo>
                  <a:cubicBezTo>
                    <a:pt x="1602" y="13349"/>
                    <a:pt x="1769" y="12381"/>
                    <a:pt x="1969" y="11481"/>
                  </a:cubicBezTo>
                  <a:cubicBezTo>
                    <a:pt x="2035" y="11247"/>
                    <a:pt x="1869" y="11014"/>
                    <a:pt x="1635" y="10947"/>
                  </a:cubicBezTo>
                  <a:cubicBezTo>
                    <a:pt x="1611" y="10944"/>
                    <a:pt x="1587" y="10942"/>
                    <a:pt x="1564" y="10942"/>
                  </a:cubicBezTo>
                  <a:close/>
                  <a:moveTo>
                    <a:pt x="701" y="16651"/>
                  </a:moveTo>
                  <a:cubicBezTo>
                    <a:pt x="468" y="16651"/>
                    <a:pt x="267" y="16818"/>
                    <a:pt x="234" y="17051"/>
                  </a:cubicBezTo>
                  <a:cubicBezTo>
                    <a:pt x="134" y="18019"/>
                    <a:pt x="67" y="18986"/>
                    <a:pt x="34" y="19953"/>
                  </a:cubicBezTo>
                  <a:cubicBezTo>
                    <a:pt x="1" y="20187"/>
                    <a:pt x="201" y="20387"/>
                    <a:pt x="434" y="20387"/>
                  </a:cubicBezTo>
                  <a:lnTo>
                    <a:pt x="468" y="20387"/>
                  </a:lnTo>
                  <a:cubicBezTo>
                    <a:pt x="668" y="20387"/>
                    <a:pt x="868" y="20220"/>
                    <a:pt x="868" y="19987"/>
                  </a:cubicBezTo>
                  <a:cubicBezTo>
                    <a:pt x="935" y="19053"/>
                    <a:pt x="1001" y="18085"/>
                    <a:pt x="1101" y="17118"/>
                  </a:cubicBezTo>
                  <a:cubicBezTo>
                    <a:pt x="1135" y="16885"/>
                    <a:pt x="935" y="16684"/>
                    <a:pt x="701" y="1665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 rot="1800074">
              <a:off x="1181705" y="3677806"/>
              <a:ext cx="441400" cy="925992"/>
            </a:xfrm>
            <a:custGeom>
              <a:avLst/>
              <a:gdLst/>
              <a:ahLst/>
              <a:cxnLst/>
              <a:rect l="l" t="t" r="r" b="b"/>
              <a:pathLst>
                <a:path w="10475" h="21975" extrusionOk="0">
                  <a:moveTo>
                    <a:pt x="9974" y="0"/>
                  </a:moveTo>
                  <a:cubicBezTo>
                    <a:pt x="9866" y="0"/>
                    <a:pt x="9758" y="42"/>
                    <a:pt x="9674" y="125"/>
                  </a:cubicBezTo>
                  <a:cubicBezTo>
                    <a:pt x="9007" y="859"/>
                    <a:pt x="8373" y="1593"/>
                    <a:pt x="7773" y="2327"/>
                  </a:cubicBezTo>
                  <a:cubicBezTo>
                    <a:pt x="7606" y="2527"/>
                    <a:pt x="7639" y="2794"/>
                    <a:pt x="7806" y="2961"/>
                  </a:cubicBezTo>
                  <a:cubicBezTo>
                    <a:pt x="7906" y="2994"/>
                    <a:pt x="8006" y="3027"/>
                    <a:pt x="8106" y="3027"/>
                  </a:cubicBezTo>
                  <a:cubicBezTo>
                    <a:pt x="8206" y="3027"/>
                    <a:pt x="8340" y="2994"/>
                    <a:pt x="8440" y="2894"/>
                  </a:cubicBezTo>
                  <a:cubicBezTo>
                    <a:pt x="9007" y="2160"/>
                    <a:pt x="9641" y="1426"/>
                    <a:pt x="10308" y="726"/>
                  </a:cubicBezTo>
                  <a:cubicBezTo>
                    <a:pt x="10475" y="559"/>
                    <a:pt x="10475" y="292"/>
                    <a:pt x="10275" y="125"/>
                  </a:cubicBezTo>
                  <a:cubicBezTo>
                    <a:pt x="10191" y="42"/>
                    <a:pt x="10083" y="0"/>
                    <a:pt x="9974" y="0"/>
                  </a:cubicBezTo>
                  <a:close/>
                  <a:moveTo>
                    <a:pt x="6346" y="4482"/>
                  </a:moveTo>
                  <a:cubicBezTo>
                    <a:pt x="6213" y="4482"/>
                    <a:pt x="6085" y="4542"/>
                    <a:pt x="6005" y="4662"/>
                  </a:cubicBezTo>
                  <a:cubicBezTo>
                    <a:pt x="5438" y="5462"/>
                    <a:pt x="4904" y="6296"/>
                    <a:pt x="4404" y="7097"/>
                  </a:cubicBezTo>
                  <a:cubicBezTo>
                    <a:pt x="4304" y="7297"/>
                    <a:pt x="4370" y="7564"/>
                    <a:pt x="4571" y="7697"/>
                  </a:cubicBezTo>
                  <a:cubicBezTo>
                    <a:pt x="4637" y="7731"/>
                    <a:pt x="4704" y="7764"/>
                    <a:pt x="4771" y="7764"/>
                  </a:cubicBezTo>
                  <a:cubicBezTo>
                    <a:pt x="4937" y="7764"/>
                    <a:pt x="5071" y="7697"/>
                    <a:pt x="5171" y="7564"/>
                  </a:cubicBezTo>
                  <a:cubicBezTo>
                    <a:pt x="5638" y="6763"/>
                    <a:pt x="6172" y="5929"/>
                    <a:pt x="6705" y="5162"/>
                  </a:cubicBezTo>
                  <a:cubicBezTo>
                    <a:pt x="6839" y="4962"/>
                    <a:pt x="6805" y="4695"/>
                    <a:pt x="6605" y="4562"/>
                  </a:cubicBezTo>
                  <a:cubicBezTo>
                    <a:pt x="6525" y="4508"/>
                    <a:pt x="6435" y="4482"/>
                    <a:pt x="6346" y="4482"/>
                  </a:cubicBezTo>
                  <a:close/>
                  <a:moveTo>
                    <a:pt x="3408" y="9439"/>
                  </a:moveTo>
                  <a:cubicBezTo>
                    <a:pt x="3255" y="9439"/>
                    <a:pt x="3106" y="9537"/>
                    <a:pt x="3036" y="9699"/>
                  </a:cubicBezTo>
                  <a:cubicBezTo>
                    <a:pt x="2602" y="10566"/>
                    <a:pt x="2202" y="11467"/>
                    <a:pt x="1869" y="12367"/>
                  </a:cubicBezTo>
                  <a:cubicBezTo>
                    <a:pt x="1802" y="12601"/>
                    <a:pt x="1902" y="12834"/>
                    <a:pt x="2135" y="12934"/>
                  </a:cubicBezTo>
                  <a:cubicBezTo>
                    <a:pt x="2169" y="12968"/>
                    <a:pt x="2236" y="12968"/>
                    <a:pt x="2269" y="12968"/>
                  </a:cubicBezTo>
                  <a:cubicBezTo>
                    <a:pt x="2469" y="12968"/>
                    <a:pt x="2636" y="12868"/>
                    <a:pt x="2669" y="12668"/>
                  </a:cubicBezTo>
                  <a:cubicBezTo>
                    <a:pt x="3003" y="11800"/>
                    <a:pt x="3403" y="10933"/>
                    <a:pt x="3803" y="10066"/>
                  </a:cubicBezTo>
                  <a:cubicBezTo>
                    <a:pt x="3903" y="9832"/>
                    <a:pt x="3837" y="9599"/>
                    <a:pt x="3603" y="9499"/>
                  </a:cubicBezTo>
                  <a:cubicBezTo>
                    <a:pt x="3542" y="9458"/>
                    <a:pt x="3475" y="9439"/>
                    <a:pt x="3408" y="9439"/>
                  </a:cubicBezTo>
                  <a:close/>
                  <a:moveTo>
                    <a:pt x="1381" y="14852"/>
                  </a:moveTo>
                  <a:cubicBezTo>
                    <a:pt x="1192" y="14852"/>
                    <a:pt x="1023" y="14977"/>
                    <a:pt x="968" y="15169"/>
                  </a:cubicBezTo>
                  <a:cubicBezTo>
                    <a:pt x="734" y="16103"/>
                    <a:pt x="501" y="17071"/>
                    <a:pt x="368" y="18038"/>
                  </a:cubicBezTo>
                  <a:cubicBezTo>
                    <a:pt x="301" y="18272"/>
                    <a:pt x="468" y="18472"/>
                    <a:pt x="701" y="18538"/>
                  </a:cubicBezTo>
                  <a:lnTo>
                    <a:pt x="768" y="18538"/>
                  </a:lnTo>
                  <a:cubicBezTo>
                    <a:pt x="1001" y="18538"/>
                    <a:pt x="1168" y="18372"/>
                    <a:pt x="1201" y="18172"/>
                  </a:cubicBezTo>
                  <a:cubicBezTo>
                    <a:pt x="1368" y="17238"/>
                    <a:pt x="1568" y="16304"/>
                    <a:pt x="1802" y="15370"/>
                  </a:cubicBezTo>
                  <a:cubicBezTo>
                    <a:pt x="1869" y="15169"/>
                    <a:pt x="1735" y="14903"/>
                    <a:pt x="1502" y="14869"/>
                  </a:cubicBezTo>
                  <a:cubicBezTo>
                    <a:pt x="1461" y="14858"/>
                    <a:pt x="1420" y="14852"/>
                    <a:pt x="1381" y="14852"/>
                  </a:cubicBezTo>
                  <a:close/>
                  <a:moveTo>
                    <a:pt x="449" y="20536"/>
                  </a:moveTo>
                  <a:cubicBezTo>
                    <a:pt x="234" y="20536"/>
                    <a:pt x="34" y="20724"/>
                    <a:pt x="34" y="20940"/>
                  </a:cubicBezTo>
                  <a:cubicBezTo>
                    <a:pt x="34" y="21140"/>
                    <a:pt x="34" y="21340"/>
                    <a:pt x="1" y="21507"/>
                  </a:cubicBezTo>
                  <a:cubicBezTo>
                    <a:pt x="1" y="21774"/>
                    <a:pt x="201" y="21974"/>
                    <a:pt x="434" y="21974"/>
                  </a:cubicBezTo>
                  <a:cubicBezTo>
                    <a:pt x="668" y="21974"/>
                    <a:pt x="868" y="21774"/>
                    <a:pt x="868" y="21541"/>
                  </a:cubicBezTo>
                  <a:cubicBezTo>
                    <a:pt x="868" y="21374"/>
                    <a:pt x="901" y="21174"/>
                    <a:pt x="901" y="20974"/>
                  </a:cubicBezTo>
                  <a:cubicBezTo>
                    <a:pt x="901" y="20740"/>
                    <a:pt x="734" y="20540"/>
                    <a:pt x="501" y="20540"/>
                  </a:cubicBezTo>
                  <a:cubicBezTo>
                    <a:pt x="484" y="20537"/>
                    <a:pt x="467" y="20536"/>
                    <a:pt x="449" y="20536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 rot="1800074">
              <a:off x="551380" y="3120398"/>
              <a:ext cx="521547" cy="534947"/>
            </a:xfrm>
            <a:custGeom>
              <a:avLst/>
              <a:gdLst/>
              <a:ahLst/>
              <a:cxnLst/>
              <a:rect l="l" t="t" r="r" b="b"/>
              <a:pathLst>
                <a:path w="12377" h="12695" extrusionOk="0">
                  <a:moveTo>
                    <a:pt x="1421" y="1"/>
                  </a:moveTo>
                  <a:cubicBezTo>
                    <a:pt x="1159" y="1"/>
                    <a:pt x="897" y="7"/>
                    <a:pt x="635" y="19"/>
                  </a:cubicBezTo>
                  <a:cubicBezTo>
                    <a:pt x="201" y="2488"/>
                    <a:pt x="1" y="5089"/>
                    <a:pt x="801" y="7424"/>
                  </a:cubicBezTo>
                  <a:cubicBezTo>
                    <a:pt x="1068" y="8192"/>
                    <a:pt x="1435" y="8925"/>
                    <a:pt x="1836" y="9659"/>
                  </a:cubicBezTo>
                  <a:cubicBezTo>
                    <a:pt x="2369" y="10760"/>
                    <a:pt x="2936" y="11861"/>
                    <a:pt x="3770" y="12695"/>
                  </a:cubicBezTo>
                  <a:lnTo>
                    <a:pt x="12376" y="6490"/>
                  </a:lnTo>
                  <a:cubicBezTo>
                    <a:pt x="11242" y="4055"/>
                    <a:pt x="9241" y="2221"/>
                    <a:pt x="7006" y="1153"/>
                  </a:cubicBezTo>
                  <a:cubicBezTo>
                    <a:pt x="5246" y="332"/>
                    <a:pt x="3332" y="1"/>
                    <a:pt x="1421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rot="1800074">
              <a:off x="667654" y="3226106"/>
              <a:ext cx="276976" cy="276934"/>
            </a:xfrm>
            <a:custGeom>
              <a:avLst/>
              <a:gdLst/>
              <a:ahLst/>
              <a:cxnLst/>
              <a:rect l="l" t="t" r="r" b="b"/>
              <a:pathLst>
                <a:path w="6573" h="6572" extrusionOk="0">
                  <a:moveTo>
                    <a:pt x="101" y="0"/>
                  </a:moveTo>
                  <a:cubicBezTo>
                    <a:pt x="1" y="1568"/>
                    <a:pt x="101" y="2802"/>
                    <a:pt x="468" y="3836"/>
                  </a:cubicBezTo>
                  <a:cubicBezTo>
                    <a:pt x="668" y="4437"/>
                    <a:pt x="1001" y="5037"/>
                    <a:pt x="1335" y="5704"/>
                  </a:cubicBezTo>
                  <a:cubicBezTo>
                    <a:pt x="1468" y="6005"/>
                    <a:pt x="1635" y="6305"/>
                    <a:pt x="1769" y="6572"/>
                  </a:cubicBezTo>
                  <a:lnTo>
                    <a:pt x="6572" y="3136"/>
                  </a:lnTo>
                  <a:cubicBezTo>
                    <a:pt x="5771" y="2202"/>
                    <a:pt x="4737" y="1468"/>
                    <a:pt x="3603" y="934"/>
                  </a:cubicBezTo>
                  <a:cubicBezTo>
                    <a:pt x="2536" y="434"/>
                    <a:pt x="1368" y="134"/>
                    <a:pt x="101" y="0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 rot="1800074">
              <a:off x="1524017" y="3681966"/>
              <a:ext cx="521505" cy="534947"/>
            </a:xfrm>
            <a:custGeom>
              <a:avLst/>
              <a:gdLst/>
              <a:ahLst/>
              <a:cxnLst/>
              <a:rect l="l" t="t" r="r" b="b"/>
              <a:pathLst>
                <a:path w="12376" h="12695" extrusionOk="0">
                  <a:moveTo>
                    <a:pt x="10956" y="1"/>
                  </a:moveTo>
                  <a:cubicBezTo>
                    <a:pt x="9045" y="1"/>
                    <a:pt x="7131" y="332"/>
                    <a:pt x="5371" y="1153"/>
                  </a:cubicBezTo>
                  <a:cubicBezTo>
                    <a:pt x="3136" y="2221"/>
                    <a:pt x="1134" y="4055"/>
                    <a:pt x="0" y="6490"/>
                  </a:cubicBezTo>
                  <a:lnTo>
                    <a:pt x="8606" y="12695"/>
                  </a:lnTo>
                  <a:cubicBezTo>
                    <a:pt x="9407" y="11861"/>
                    <a:pt x="9974" y="10760"/>
                    <a:pt x="10541" y="9659"/>
                  </a:cubicBezTo>
                  <a:cubicBezTo>
                    <a:pt x="10908" y="8925"/>
                    <a:pt x="11308" y="8192"/>
                    <a:pt x="11575" y="7424"/>
                  </a:cubicBezTo>
                  <a:cubicBezTo>
                    <a:pt x="12376" y="5089"/>
                    <a:pt x="12176" y="2488"/>
                    <a:pt x="11742" y="19"/>
                  </a:cubicBezTo>
                  <a:cubicBezTo>
                    <a:pt x="11480" y="7"/>
                    <a:pt x="11218" y="1"/>
                    <a:pt x="10956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 rot="1800074">
              <a:off x="556386" y="3114616"/>
              <a:ext cx="520157" cy="545651"/>
            </a:xfrm>
            <a:custGeom>
              <a:avLst/>
              <a:gdLst/>
              <a:ahLst/>
              <a:cxnLst/>
              <a:rect l="l" t="t" r="r" b="b"/>
              <a:pathLst>
                <a:path w="12344" h="12949" extrusionOk="0">
                  <a:moveTo>
                    <a:pt x="1439" y="0"/>
                  </a:moveTo>
                  <a:cubicBezTo>
                    <a:pt x="1127" y="0"/>
                    <a:pt x="814" y="13"/>
                    <a:pt x="501" y="39"/>
                  </a:cubicBezTo>
                  <a:lnTo>
                    <a:pt x="368" y="39"/>
                  </a:lnTo>
                  <a:lnTo>
                    <a:pt x="368" y="173"/>
                  </a:lnTo>
                  <a:cubicBezTo>
                    <a:pt x="168" y="1307"/>
                    <a:pt x="34" y="2474"/>
                    <a:pt x="1" y="3609"/>
                  </a:cubicBezTo>
                  <a:cubicBezTo>
                    <a:pt x="1" y="4776"/>
                    <a:pt x="101" y="5944"/>
                    <a:pt x="401" y="7078"/>
                  </a:cubicBezTo>
                  <a:cubicBezTo>
                    <a:pt x="701" y="8212"/>
                    <a:pt x="1269" y="9179"/>
                    <a:pt x="1769" y="10180"/>
                  </a:cubicBezTo>
                  <a:cubicBezTo>
                    <a:pt x="2303" y="11181"/>
                    <a:pt x="2836" y="12148"/>
                    <a:pt x="3604" y="12949"/>
                  </a:cubicBezTo>
                  <a:lnTo>
                    <a:pt x="3704" y="12815"/>
                  </a:lnTo>
                  <a:cubicBezTo>
                    <a:pt x="3437" y="12315"/>
                    <a:pt x="3237" y="11781"/>
                    <a:pt x="3070" y="11281"/>
                  </a:cubicBezTo>
                  <a:cubicBezTo>
                    <a:pt x="2870" y="10747"/>
                    <a:pt x="2703" y="10213"/>
                    <a:pt x="2536" y="9680"/>
                  </a:cubicBezTo>
                  <a:cubicBezTo>
                    <a:pt x="2369" y="9146"/>
                    <a:pt x="2169" y="8612"/>
                    <a:pt x="2002" y="8112"/>
                  </a:cubicBezTo>
                  <a:cubicBezTo>
                    <a:pt x="1936" y="7845"/>
                    <a:pt x="1869" y="7578"/>
                    <a:pt x="1802" y="7345"/>
                  </a:cubicBezTo>
                  <a:cubicBezTo>
                    <a:pt x="1736" y="7078"/>
                    <a:pt x="1702" y="6878"/>
                    <a:pt x="1669" y="6644"/>
                  </a:cubicBezTo>
                  <a:cubicBezTo>
                    <a:pt x="1635" y="6411"/>
                    <a:pt x="1602" y="6144"/>
                    <a:pt x="1569" y="5910"/>
                  </a:cubicBezTo>
                  <a:lnTo>
                    <a:pt x="1535" y="5176"/>
                  </a:lnTo>
                  <a:cubicBezTo>
                    <a:pt x="1535" y="4676"/>
                    <a:pt x="1535" y="4176"/>
                    <a:pt x="1602" y="3675"/>
                  </a:cubicBezTo>
                  <a:cubicBezTo>
                    <a:pt x="1635" y="3142"/>
                    <a:pt x="1702" y="2641"/>
                    <a:pt x="1769" y="2107"/>
                  </a:cubicBezTo>
                  <a:cubicBezTo>
                    <a:pt x="1776" y="2052"/>
                    <a:pt x="1784" y="1997"/>
                    <a:pt x="1792" y="1941"/>
                  </a:cubicBezTo>
                  <a:lnTo>
                    <a:pt x="2169" y="1941"/>
                  </a:lnTo>
                  <a:cubicBezTo>
                    <a:pt x="2703" y="1974"/>
                    <a:pt x="3203" y="2007"/>
                    <a:pt x="3704" y="2107"/>
                  </a:cubicBezTo>
                  <a:cubicBezTo>
                    <a:pt x="4237" y="2174"/>
                    <a:pt x="4738" y="2241"/>
                    <a:pt x="5238" y="2374"/>
                  </a:cubicBezTo>
                  <a:cubicBezTo>
                    <a:pt x="5505" y="2441"/>
                    <a:pt x="5738" y="2508"/>
                    <a:pt x="5972" y="2574"/>
                  </a:cubicBezTo>
                  <a:lnTo>
                    <a:pt x="6739" y="2841"/>
                  </a:lnTo>
                  <a:cubicBezTo>
                    <a:pt x="7206" y="3008"/>
                    <a:pt x="7706" y="3242"/>
                    <a:pt x="8173" y="3508"/>
                  </a:cubicBezTo>
                  <a:cubicBezTo>
                    <a:pt x="8640" y="3742"/>
                    <a:pt x="9141" y="4009"/>
                    <a:pt x="9574" y="4342"/>
                  </a:cubicBezTo>
                  <a:cubicBezTo>
                    <a:pt x="9808" y="4509"/>
                    <a:pt x="10041" y="4676"/>
                    <a:pt x="10275" y="4843"/>
                  </a:cubicBezTo>
                  <a:cubicBezTo>
                    <a:pt x="10475" y="5043"/>
                    <a:pt x="10709" y="5210"/>
                    <a:pt x="10909" y="5410"/>
                  </a:cubicBezTo>
                  <a:cubicBezTo>
                    <a:pt x="11142" y="5610"/>
                    <a:pt x="11342" y="5810"/>
                    <a:pt x="11576" y="6044"/>
                  </a:cubicBezTo>
                  <a:cubicBezTo>
                    <a:pt x="11776" y="6244"/>
                    <a:pt x="11976" y="6477"/>
                    <a:pt x="12210" y="6711"/>
                  </a:cubicBezTo>
                  <a:lnTo>
                    <a:pt x="12343" y="6611"/>
                  </a:lnTo>
                  <a:cubicBezTo>
                    <a:pt x="12076" y="6044"/>
                    <a:pt x="11743" y="5510"/>
                    <a:pt x="11409" y="4976"/>
                  </a:cubicBezTo>
                  <a:cubicBezTo>
                    <a:pt x="11042" y="4476"/>
                    <a:pt x="10642" y="3975"/>
                    <a:pt x="10208" y="3542"/>
                  </a:cubicBezTo>
                  <a:cubicBezTo>
                    <a:pt x="9341" y="2675"/>
                    <a:pt x="8374" y="1941"/>
                    <a:pt x="7306" y="1407"/>
                  </a:cubicBezTo>
                  <a:cubicBezTo>
                    <a:pt x="6272" y="840"/>
                    <a:pt x="5138" y="473"/>
                    <a:pt x="3970" y="239"/>
                  </a:cubicBezTo>
                  <a:cubicBezTo>
                    <a:pt x="3140" y="93"/>
                    <a:pt x="2292" y="0"/>
                    <a:pt x="1439" y="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 rot="1800074">
              <a:off x="1522582" y="3672572"/>
              <a:ext cx="520115" cy="547041"/>
            </a:xfrm>
            <a:custGeom>
              <a:avLst/>
              <a:gdLst/>
              <a:ahLst/>
              <a:cxnLst/>
              <a:rect l="l" t="t" r="r" b="b"/>
              <a:pathLst>
                <a:path w="12343" h="12982" extrusionOk="0">
                  <a:moveTo>
                    <a:pt x="10891" y="0"/>
                  </a:moveTo>
                  <a:cubicBezTo>
                    <a:pt x="10049" y="0"/>
                    <a:pt x="9195" y="93"/>
                    <a:pt x="8340" y="239"/>
                  </a:cubicBezTo>
                  <a:cubicBezTo>
                    <a:pt x="7206" y="473"/>
                    <a:pt x="6072" y="840"/>
                    <a:pt x="5037" y="1407"/>
                  </a:cubicBezTo>
                  <a:cubicBezTo>
                    <a:pt x="3970" y="1941"/>
                    <a:pt x="3003" y="2675"/>
                    <a:pt x="2135" y="3542"/>
                  </a:cubicBezTo>
                  <a:cubicBezTo>
                    <a:pt x="1702" y="4009"/>
                    <a:pt x="1301" y="4476"/>
                    <a:pt x="935" y="4976"/>
                  </a:cubicBezTo>
                  <a:cubicBezTo>
                    <a:pt x="601" y="5510"/>
                    <a:pt x="267" y="6044"/>
                    <a:pt x="1" y="6644"/>
                  </a:cubicBezTo>
                  <a:lnTo>
                    <a:pt x="134" y="6711"/>
                  </a:lnTo>
                  <a:cubicBezTo>
                    <a:pt x="334" y="6477"/>
                    <a:pt x="568" y="6244"/>
                    <a:pt x="768" y="6044"/>
                  </a:cubicBezTo>
                  <a:cubicBezTo>
                    <a:pt x="1001" y="5810"/>
                    <a:pt x="1201" y="5610"/>
                    <a:pt x="1435" y="5410"/>
                  </a:cubicBezTo>
                  <a:cubicBezTo>
                    <a:pt x="1635" y="5210"/>
                    <a:pt x="1869" y="5010"/>
                    <a:pt x="2069" y="4843"/>
                  </a:cubicBezTo>
                  <a:cubicBezTo>
                    <a:pt x="2302" y="4676"/>
                    <a:pt x="2536" y="4509"/>
                    <a:pt x="2769" y="4342"/>
                  </a:cubicBezTo>
                  <a:cubicBezTo>
                    <a:pt x="3203" y="4009"/>
                    <a:pt x="3670" y="3742"/>
                    <a:pt x="4170" y="3508"/>
                  </a:cubicBezTo>
                  <a:cubicBezTo>
                    <a:pt x="4637" y="3242"/>
                    <a:pt x="5104" y="3008"/>
                    <a:pt x="5605" y="2841"/>
                  </a:cubicBezTo>
                  <a:lnTo>
                    <a:pt x="6372" y="2574"/>
                  </a:lnTo>
                  <a:cubicBezTo>
                    <a:pt x="6605" y="2508"/>
                    <a:pt x="6839" y="2441"/>
                    <a:pt x="7106" y="2374"/>
                  </a:cubicBezTo>
                  <a:cubicBezTo>
                    <a:pt x="7606" y="2241"/>
                    <a:pt x="8106" y="2174"/>
                    <a:pt x="8607" y="2107"/>
                  </a:cubicBezTo>
                  <a:cubicBezTo>
                    <a:pt x="9248" y="1983"/>
                    <a:pt x="9889" y="1949"/>
                    <a:pt x="10539" y="1941"/>
                  </a:cubicBezTo>
                  <a:lnTo>
                    <a:pt x="10539" y="1941"/>
                  </a:lnTo>
                  <a:cubicBezTo>
                    <a:pt x="10550" y="2008"/>
                    <a:pt x="10562" y="2074"/>
                    <a:pt x="10575" y="2141"/>
                  </a:cubicBezTo>
                  <a:cubicBezTo>
                    <a:pt x="10608" y="2641"/>
                    <a:pt x="10675" y="3175"/>
                    <a:pt x="10742" y="3675"/>
                  </a:cubicBezTo>
                  <a:cubicBezTo>
                    <a:pt x="10775" y="4176"/>
                    <a:pt x="10808" y="4676"/>
                    <a:pt x="10775" y="5176"/>
                  </a:cubicBezTo>
                  <a:lnTo>
                    <a:pt x="10742" y="5910"/>
                  </a:lnTo>
                  <a:cubicBezTo>
                    <a:pt x="10742" y="6144"/>
                    <a:pt x="10708" y="6411"/>
                    <a:pt x="10675" y="6644"/>
                  </a:cubicBezTo>
                  <a:cubicBezTo>
                    <a:pt x="10641" y="6878"/>
                    <a:pt x="10575" y="7111"/>
                    <a:pt x="10508" y="7345"/>
                  </a:cubicBezTo>
                  <a:cubicBezTo>
                    <a:pt x="10475" y="7578"/>
                    <a:pt x="10408" y="7845"/>
                    <a:pt x="10341" y="8112"/>
                  </a:cubicBezTo>
                  <a:cubicBezTo>
                    <a:pt x="10174" y="8612"/>
                    <a:pt x="9974" y="9146"/>
                    <a:pt x="9808" y="9680"/>
                  </a:cubicBezTo>
                  <a:cubicBezTo>
                    <a:pt x="9641" y="10247"/>
                    <a:pt x="9441" y="10747"/>
                    <a:pt x="9274" y="11281"/>
                  </a:cubicBezTo>
                  <a:cubicBezTo>
                    <a:pt x="9074" y="11781"/>
                    <a:pt x="8874" y="12315"/>
                    <a:pt x="8607" y="12815"/>
                  </a:cubicBezTo>
                  <a:lnTo>
                    <a:pt x="8740" y="12982"/>
                  </a:lnTo>
                  <a:cubicBezTo>
                    <a:pt x="9507" y="12148"/>
                    <a:pt x="10041" y="11181"/>
                    <a:pt x="10575" y="10180"/>
                  </a:cubicBezTo>
                  <a:cubicBezTo>
                    <a:pt x="11075" y="9213"/>
                    <a:pt x="11642" y="8212"/>
                    <a:pt x="11942" y="7078"/>
                  </a:cubicBezTo>
                  <a:cubicBezTo>
                    <a:pt x="12243" y="5977"/>
                    <a:pt x="12343" y="4776"/>
                    <a:pt x="12343" y="3642"/>
                  </a:cubicBezTo>
                  <a:cubicBezTo>
                    <a:pt x="12309" y="2474"/>
                    <a:pt x="12176" y="1307"/>
                    <a:pt x="11976" y="173"/>
                  </a:cubicBezTo>
                  <a:lnTo>
                    <a:pt x="11942" y="39"/>
                  </a:lnTo>
                  <a:lnTo>
                    <a:pt x="11809" y="39"/>
                  </a:lnTo>
                  <a:cubicBezTo>
                    <a:pt x="11505" y="13"/>
                    <a:pt x="11199" y="0"/>
                    <a:pt x="10891" y="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 rot="1800074">
              <a:off x="190246" y="3453501"/>
              <a:ext cx="1793622" cy="1162557"/>
            </a:xfrm>
            <a:custGeom>
              <a:avLst/>
              <a:gdLst/>
              <a:ahLst/>
              <a:cxnLst/>
              <a:rect l="l" t="t" r="r" b="b"/>
              <a:pathLst>
                <a:path w="42565" h="27589" extrusionOk="0">
                  <a:moveTo>
                    <a:pt x="21161" y="0"/>
                  </a:moveTo>
                  <a:cubicBezTo>
                    <a:pt x="17131" y="0"/>
                    <a:pt x="13000" y="489"/>
                    <a:pt x="8674" y="1603"/>
                  </a:cubicBezTo>
                  <a:cubicBezTo>
                    <a:pt x="5071" y="6473"/>
                    <a:pt x="2136" y="12010"/>
                    <a:pt x="1" y="17881"/>
                  </a:cubicBezTo>
                  <a:cubicBezTo>
                    <a:pt x="3137" y="22718"/>
                    <a:pt x="9241" y="27588"/>
                    <a:pt x="21283" y="27588"/>
                  </a:cubicBezTo>
                  <a:cubicBezTo>
                    <a:pt x="33325" y="27588"/>
                    <a:pt x="39429" y="22718"/>
                    <a:pt x="42565" y="17881"/>
                  </a:cubicBezTo>
                  <a:cubicBezTo>
                    <a:pt x="40396" y="11977"/>
                    <a:pt x="37461" y="6406"/>
                    <a:pt x="33825" y="1503"/>
                  </a:cubicBezTo>
                  <a:cubicBezTo>
                    <a:pt x="29642" y="556"/>
                    <a:pt x="25459" y="0"/>
                    <a:pt x="21161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 rot="1800074">
              <a:off x="746988" y="3453153"/>
              <a:ext cx="678934" cy="1162557"/>
            </a:xfrm>
            <a:custGeom>
              <a:avLst/>
              <a:gdLst/>
              <a:ahLst/>
              <a:cxnLst/>
              <a:rect l="l" t="t" r="r" b="b"/>
              <a:pathLst>
                <a:path w="16112" h="27589" extrusionOk="0">
                  <a:moveTo>
                    <a:pt x="7898" y="1"/>
                  </a:moveTo>
                  <a:cubicBezTo>
                    <a:pt x="5320" y="1"/>
                    <a:pt x="2695" y="202"/>
                    <a:pt x="0" y="635"/>
                  </a:cubicBezTo>
                  <a:cubicBezTo>
                    <a:pt x="3303" y="6973"/>
                    <a:pt x="4170" y="14579"/>
                    <a:pt x="4770" y="21951"/>
                  </a:cubicBezTo>
                  <a:lnTo>
                    <a:pt x="4770" y="27455"/>
                  </a:lnTo>
                  <a:cubicBezTo>
                    <a:pt x="5805" y="27555"/>
                    <a:pt x="6905" y="27588"/>
                    <a:pt x="8073" y="27588"/>
                  </a:cubicBezTo>
                  <a:cubicBezTo>
                    <a:pt x="9240" y="27588"/>
                    <a:pt x="10341" y="27555"/>
                    <a:pt x="11375" y="27455"/>
                  </a:cubicBezTo>
                  <a:lnTo>
                    <a:pt x="11375" y="21951"/>
                  </a:lnTo>
                  <a:cubicBezTo>
                    <a:pt x="11976" y="14579"/>
                    <a:pt x="12843" y="6973"/>
                    <a:pt x="16112" y="669"/>
                  </a:cubicBezTo>
                  <a:cubicBezTo>
                    <a:pt x="13410" y="236"/>
                    <a:pt x="10682" y="1"/>
                    <a:pt x="7898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 rot="1800074">
              <a:off x="517752" y="4483448"/>
              <a:ext cx="506083" cy="198261"/>
            </a:xfrm>
            <a:custGeom>
              <a:avLst/>
              <a:gdLst/>
              <a:ahLst/>
              <a:cxnLst/>
              <a:rect l="l" t="t" r="r" b="b"/>
              <a:pathLst>
                <a:path w="12010" h="4705" extrusionOk="0">
                  <a:moveTo>
                    <a:pt x="1" y="1"/>
                  </a:moveTo>
                  <a:cubicBezTo>
                    <a:pt x="935" y="2303"/>
                    <a:pt x="3203" y="4704"/>
                    <a:pt x="6005" y="4704"/>
                  </a:cubicBezTo>
                  <a:cubicBezTo>
                    <a:pt x="8807" y="4704"/>
                    <a:pt x="11075" y="2303"/>
                    <a:pt x="1200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 rot="1800074">
              <a:off x="1000698" y="4153433"/>
              <a:ext cx="899656" cy="707673"/>
            </a:xfrm>
            <a:custGeom>
              <a:avLst/>
              <a:gdLst/>
              <a:ahLst/>
              <a:cxnLst/>
              <a:rect l="l" t="t" r="r" b="b"/>
              <a:pathLst>
                <a:path w="21350" h="16794" extrusionOk="0">
                  <a:moveTo>
                    <a:pt x="13413" y="1"/>
                  </a:moveTo>
                  <a:cubicBezTo>
                    <a:pt x="11465" y="1"/>
                    <a:pt x="9536" y="388"/>
                    <a:pt x="7973" y="1482"/>
                  </a:cubicBezTo>
                  <a:cubicBezTo>
                    <a:pt x="2903" y="5018"/>
                    <a:pt x="267" y="11689"/>
                    <a:pt x="1" y="16793"/>
                  </a:cubicBezTo>
                  <a:cubicBezTo>
                    <a:pt x="15078" y="16293"/>
                    <a:pt x="19848" y="7053"/>
                    <a:pt x="21349" y="1615"/>
                  </a:cubicBezTo>
                  <a:cubicBezTo>
                    <a:pt x="19540" y="945"/>
                    <a:pt x="16453" y="1"/>
                    <a:pt x="1341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 rot="1800074">
              <a:off x="46346" y="3602411"/>
              <a:ext cx="899656" cy="707673"/>
            </a:xfrm>
            <a:custGeom>
              <a:avLst/>
              <a:gdLst/>
              <a:ahLst/>
              <a:cxnLst/>
              <a:rect l="l" t="t" r="r" b="b"/>
              <a:pathLst>
                <a:path w="21350" h="16794" extrusionOk="0">
                  <a:moveTo>
                    <a:pt x="7937" y="1"/>
                  </a:moveTo>
                  <a:cubicBezTo>
                    <a:pt x="4896" y="1"/>
                    <a:pt x="1810" y="945"/>
                    <a:pt x="1" y="1615"/>
                  </a:cubicBezTo>
                  <a:cubicBezTo>
                    <a:pt x="1502" y="7053"/>
                    <a:pt x="6272" y="16293"/>
                    <a:pt x="21349" y="16793"/>
                  </a:cubicBezTo>
                  <a:cubicBezTo>
                    <a:pt x="21082" y="11689"/>
                    <a:pt x="18447" y="5018"/>
                    <a:pt x="13377" y="1482"/>
                  </a:cubicBezTo>
                  <a:cubicBezTo>
                    <a:pt x="11814" y="388"/>
                    <a:pt x="9885" y="1"/>
                    <a:pt x="793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 rot="1800074">
              <a:off x="697826" y="4396699"/>
              <a:ext cx="261511" cy="177150"/>
            </a:xfrm>
            <a:custGeom>
              <a:avLst/>
              <a:gdLst/>
              <a:ahLst/>
              <a:cxnLst/>
              <a:rect l="l" t="t" r="r" b="b"/>
              <a:pathLst>
                <a:path w="6206" h="4204" extrusionOk="0">
                  <a:moveTo>
                    <a:pt x="3103" y="1"/>
                  </a:moveTo>
                  <a:cubicBezTo>
                    <a:pt x="1969" y="1"/>
                    <a:pt x="535" y="601"/>
                    <a:pt x="268" y="1435"/>
                  </a:cubicBezTo>
                  <a:cubicBezTo>
                    <a:pt x="1" y="2302"/>
                    <a:pt x="3103" y="4204"/>
                    <a:pt x="3103" y="4204"/>
                  </a:cubicBezTo>
                  <a:cubicBezTo>
                    <a:pt x="3103" y="4204"/>
                    <a:pt x="6205" y="2302"/>
                    <a:pt x="5939" y="1435"/>
                  </a:cubicBezTo>
                  <a:cubicBezTo>
                    <a:pt x="5672" y="601"/>
                    <a:pt x="4237" y="1"/>
                    <a:pt x="3103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 rot="1800074">
              <a:off x="660255" y="3795583"/>
              <a:ext cx="125151" cy="140616"/>
            </a:xfrm>
            <a:custGeom>
              <a:avLst/>
              <a:gdLst/>
              <a:ahLst/>
              <a:cxnLst/>
              <a:rect l="l" t="t" r="r" b="b"/>
              <a:pathLst>
                <a:path w="2970" h="3337" extrusionOk="0">
                  <a:moveTo>
                    <a:pt x="1468" y="1"/>
                  </a:moveTo>
                  <a:cubicBezTo>
                    <a:pt x="667" y="1"/>
                    <a:pt x="0" y="734"/>
                    <a:pt x="0" y="1668"/>
                  </a:cubicBezTo>
                  <a:cubicBezTo>
                    <a:pt x="0" y="2602"/>
                    <a:pt x="667" y="3336"/>
                    <a:pt x="1468" y="3336"/>
                  </a:cubicBezTo>
                  <a:cubicBezTo>
                    <a:pt x="2302" y="3336"/>
                    <a:pt x="2969" y="2569"/>
                    <a:pt x="2969" y="1668"/>
                  </a:cubicBezTo>
                  <a:cubicBezTo>
                    <a:pt x="2969" y="734"/>
                    <a:pt x="2302" y="1"/>
                    <a:pt x="1468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 rot="1800074">
              <a:off x="485408" y="3947019"/>
              <a:ext cx="212293" cy="140616"/>
            </a:xfrm>
            <a:custGeom>
              <a:avLst/>
              <a:gdLst/>
              <a:ahLst/>
              <a:cxnLst/>
              <a:rect l="l" t="t" r="r" b="b"/>
              <a:pathLst>
                <a:path w="5038" h="3337" extrusionOk="0">
                  <a:moveTo>
                    <a:pt x="2536" y="1"/>
                  </a:moveTo>
                  <a:cubicBezTo>
                    <a:pt x="1135" y="1"/>
                    <a:pt x="1" y="768"/>
                    <a:pt x="1" y="1668"/>
                  </a:cubicBezTo>
                  <a:cubicBezTo>
                    <a:pt x="1" y="2602"/>
                    <a:pt x="1135" y="3336"/>
                    <a:pt x="2536" y="3336"/>
                  </a:cubicBezTo>
                  <a:cubicBezTo>
                    <a:pt x="3903" y="3336"/>
                    <a:pt x="5038" y="2602"/>
                    <a:pt x="5038" y="1668"/>
                  </a:cubicBezTo>
                  <a:cubicBezTo>
                    <a:pt x="5038" y="734"/>
                    <a:pt x="3903" y="1"/>
                    <a:pt x="2536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 rot="1800074">
              <a:off x="1354180" y="4195839"/>
              <a:ext cx="123761" cy="140616"/>
            </a:xfrm>
            <a:custGeom>
              <a:avLst/>
              <a:gdLst/>
              <a:ahLst/>
              <a:cxnLst/>
              <a:rect l="l" t="t" r="r" b="b"/>
              <a:pathLst>
                <a:path w="2937" h="3337" extrusionOk="0">
                  <a:moveTo>
                    <a:pt x="1469" y="1"/>
                  </a:moveTo>
                  <a:cubicBezTo>
                    <a:pt x="635" y="1"/>
                    <a:pt x="1" y="734"/>
                    <a:pt x="1" y="1668"/>
                  </a:cubicBezTo>
                  <a:cubicBezTo>
                    <a:pt x="1" y="2569"/>
                    <a:pt x="635" y="3336"/>
                    <a:pt x="1469" y="3336"/>
                  </a:cubicBezTo>
                  <a:cubicBezTo>
                    <a:pt x="2269" y="3336"/>
                    <a:pt x="2936" y="2602"/>
                    <a:pt x="2936" y="1668"/>
                  </a:cubicBezTo>
                  <a:cubicBezTo>
                    <a:pt x="2936" y="734"/>
                    <a:pt x="2269" y="1"/>
                    <a:pt x="1469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 rot="1800074">
              <a:off x="1243795" y="4384896"/>
              <a:ext cx="212293" cy="140616"/>
            </a:xfrm>
            <a:custGeom>
              <a:avLst/>
              <a:gdLst/>
              <a:ahLst/>
              <a:cxnLst/>
              <a:rect l="l" t="t" r="r" b="b"/>
              <a:pathLst>
                <a:path w="5038" h="3337" extrusionOk="0">
                  <a:moveTo>
                    <a:pt x="2535" y="1"/>
                  </a:moveTo>
                  <a:cubicBezTo>
                    <a:pt x="1134" y="1"/>
                    <a:pt x="0" y="734"/>
                    <a:pt x="0" y="1668"/>
                  </a:cubicBezTo>
                  <a:cubicBezTo>
                    <a:pt x="0" y="2602"/>
                    <a:pt x="1134" y="3336"/>
                    <a:pt x="2535" y="3336"/>
                  </a:cubicBezTo>
                  <a:cubicBezTo>
                    <a:pt x="3903" y="3336"/>
                    <a:pt x="5037" y="2602"/>
                    <a:pt x="5037" y="1668"/>
                  </a:cubicBezTo>
                  <a:cubicBezTo>
                    <a:pt x="5037" y="768"/>
                    <a:pt x="3903" y="1"/>
                    <a:pt x="2535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 rot="1800074">
              <a:off x="773130" y="5446175"/>
              <a:ext cx="271329" cy="366899"/>
            </a:xfrm>
            <a:custGeom>
              <a:avLst/>
              <a:gdLst/>
              <a:ahLst/>
              <a:cxnLst/>
              <a:rect l="l" t="t" r="r" b="b"/>
              <a:pathLst>
                <a:path w="6439" h="8707" extrusionOk="0">
                  <a:moveTo>
                    <a:pt x="6172" y="0"/>
                  </a:moveTo>
                  <a:lnTo>
                    <a:pt x="1" y="8506"/>
                  </a:lnTo>
                  <a:lnTo>
                    <a:pt x="268" y="8707"/>
                  </a:lnTo>
                  <a:lnTo>
                    <a:pt x="6439" y="167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 rot="1800074">
              <a:off x="691006" y="5705520"/>
              <a:ext cx="33753" cy="29750"/>
            </a:xfrm>
            <a:custGeom>
              <a:avLst/>
              <a:gdLst/>
              <a:ahLst/>
              <a:cxnLst/>
              <a:rect l="l" t="t" r="r" b="b"/>
              <a:pathLst>
                <a:path w="801" h="706" extrusionOk="0">
                  <a:moveTo>
                    <a:pt x="395" y="0"/>
                  </a:moveTo>
                  <a:cubicBezTo>
                    <a:pt x="278" y="0"/>
                    <a:pt x="163" y="52"/>
                    <a:pt x="100" y="156"/>
                  </a:cubicBezTo>
                  <a:cubicBezTo>
                    <a:pt x="0" y="290"/>
                    <a:pt x="34" y="523"/>
                    <a:pt x="167" y="623"/>
                  </a:cubicBezTo>
                  <a:cubicBezTo>
                    <a:pt x="237" y="679"/>
                    <a:pt x="318" y="706"/>
                    <a:pt x="396" y="706"/>
                  </a:cubicBezTo>
                  <a:cubicBezTo>
                    <a:pt x="506" y="706"/>
                    <a:pt x="609" y="654"/>
                    <a:pt x="667" y="557"/>
                  </a:cubicBezTo>
                  <a:cubicBezTo>
                    <a:pt x="801" y="390"/>
                    <a:pt x="767" y="190"/>
                    <a:pt x="601" y="56"/>
                  </a:cubicBezTo>
                  <a:cubicBezTo>
                    <a:pt x="538" y="19"/>
                    <a:pt x="466" y="0"/>
                    <a:pt x="395" y="0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 rot="1800074">
              <a:off x="1094717" y="5523438"/>
              <a:ext cx="33795" cy="29876"/>
            </a:xfrm>
            <a:custGeom>
              <a:avLst/>
              <a:gdLst/>
              <a:ahLst/>
              <a:cxnLst/>
              <a:rect l="l" t="t" r="r" b="b"/>
              <a:pathLst>
                <a:path w="802" h="709" extrusionOk="0">
                  <a:moveTo>
                    <a:pt x="406" y="1"/>
                  </a:moveTo>
                  <a:cubicBezTo>
                    <a:pt x="296" y="1"/>
                    <a:pt x="193" y="53"/>
                    <a:pt x="134" y="150"/>
                  </a:cubicBezTo>
                  <a:cubicBezTo>
                    <a:pt x="1" y="317"/>
                    <a:pt x="34" y="517"/>
                    <a:pt x="201" y="650"/>
                  </a:cubicBezTo>
                  <a:cubicBezTo>
                    <a:pt x="267" y="690"/>
                    <a:pt x="343" y="708"/>
                    <a:pt x="417" y="708"/>
                  </a:cubicBezTo>
                  <a:cubicBezTo>
                    <a:pt x="531" y="708"/>
                    <a:pt x="641" y="664"/>
                    <a:pt x="701" y="584"/>
                  </a:cubicBezTo>
                  <a:cubicBezTo>
                    <a:pt x="802" y="417"/>
                    <a:pt x="768" y="183"/>
                    <a:pt x="635" y="83"/>
                  </a:cubicBezTo>
                  <a:cubicBezTo>
                    <a:pt x="565" y="28"/>
                    <a:pt x="484" y="1"/>
                    <a:pt x="406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 rot="1800074">
              <a:off x="1201052" y="5674363"/>
              <a:ext cx="366899" cy="269939"/>
            </a:xfrm>
            <a:custGeom>
              <a:avLst/>
              <a:gdLst/>
              <a:ahLst/>
              <a:cxnLst/>
              <a:rect l="l" t="t" r="r" b="b"/>
              <a:pathLst>
                <a:path w="8707" h="6406" extrusionOk="0">
                  <a:moveTo>
                    <a:pt x="200" y="1"/>
                  </a:moveTo>
                  <a:lnTo>
                    <a:pt x="0" y="234"/>
                  </a:lnTo>
                  <a:lnTo>
                    <a:pt x="8540" y="6405"/>
                  </a:lnTo>
                  <a:lnTo>
                    <a:pt x="8706" y="617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 rot="1800074">
              <a:off x="1458673" y="5997795"/>
              <a:ext cx="33753" cy="30087"/>
            </a:xfrm>
            <a:custGeom>
              <a:avLst/>
              <a:gdLst/>
              <a:ahLst/>
              <a:cxnLst/>
              <a:rect l="l" t="t" r="r" b="b"/>
              <a:pathLst>
                <a:path w="801" h="714" extrusionOk="0">
                  <a:moveTo>
                    <a:pt x="404" y="1"/>
                  </a:moveTo>
                  <a:cubicBezTo>
                    <a:pt x="293" y="1"/>
                    <a:pt x="184" y="53"/>
                    <a:pt x="100" y="157"/>
                  </a:cubicBezTo>
                  <a:cubicBezTo>
                    <a:pt x="0" y="324"/>
                    <a:pt x="34" y="524"/>
                    <a:pt x="201" y="658"/>
                  </a:cubicBezTo>
                  <a:cubicBezTo>
                    <a:pt x="251" y="695"/>
                    <a:pt x="315" y="714"/>
                    <a:pt x="382" y="714"/>
                  </a:cubicBezTo>
                  <a:cubicBezTo>
                    <a:pt x="495" y="714"/>
                    <a:pt x="617" y="662"/>
                    <a:pt x="701" y="557"/>
                  </a:cubicBezTo>
                  <a:cubicBezTo>
                    <a:pt x="801" y="424"/>
                    <a:pt x="768" y="190"/>
                    <a:pt x="601" y="57"/>
                  </a:cubicBezTo>
                  <a:cubicBezTo>
                    <a:pt x="538" y="20"/>
                    <a:pt x="471" y="1"/>
                    <a:pt x="404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 rot="1800074">
              <a:off x="1276849" y="5593329"/>
              <a:ext cx="35186" cy="29834"/>
            </a:xfrm>
            <a:custGeom>
              <a:avLst/>
              <a:gdLst/>
              <a:ahLst/>
              <a:cxnLst/>
              <a:rect l="l" t="t" r="r" b="b"/>
              <a:pathLst>
                <a:path w="835" h="708" extrusionOk="0">
                  <a:moveTo>
                    <a:pt x="406" y="0"/>
                  </a:moveTo>
                  <a:cubicBezTo>
                    <a:pt x="296" y="0"/>
                    <a:pt x="193" y="52"/>
                    <a:pt x="134" y="149"/>
                  </a:cubicBezTo>
                  <a:cubicBezTo>
                    <a:pt x="1" y="316"/>
                    <a:pt x="34" y="516"/>
                    <a:pt x="201" y="649"/>
                  </a:cubicBezTo>
                  <a:cubicBezTo>
                    <a:pt x="267" y="689"/>
                    <a:pt x="343" y="708"/>
                    <a:pt x="417" y="708"/>
                  </a:cubicBezTo>
                  <a:cubicBezTo>
                    <a:pt x="531" y="708"/>
                    <a:pt x="641" y="664"/>
                    <a:pt x="701" y="583"/>
                  </a:cubicBezTo>
                  <a:cubicBezTo>
                    <a:pt x="835" y="416"/>
                    <a:pt x="768" y="182"/>
                    <a:pt x="635" y="82"/>
                  </a:cubicBezTo>
                  <a:cubicBezTo>
                    <a:pt x="565" y="27"/>
                    <a:pt x="484" y="0"/>
                    <a:pt x="406" y="0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 rot="1800074">
              <a:off x="584777" y="5438631"/>
              <a:ext cx="1016295" cy="846224"/>
            </a:xfrm>
            <a:custGeom>
              <a:avLst/>
              <a:gdLst/>
              <a:ahLst/>
              <a:cxnLst/>
              <a:rect l="l" t="t" r="r" b="b"/>
              <a:pathLst>
                <a:path w="24118" h="20082" extrusionOk="0">
                  <a:moveTo>
                    <a:pt x="21449" y="0"/>
                  </a:moveTo>
                  <a:lnTo>
                    <a:pt x="0" y="3436"/>
                  </a:lnTo>
                  <a:lnTo>
                    <a:pt x="2102" y="16479"/>
                  </a:lnTo>
                  <a:lnTo>
                    <a:pt x="2702" y="20081"/>
                  </a:lnTo>
                  <a:lnTo>
                    <a:pt x="24117" y="16645"/>
                  </a:lnTo>
                  <a:lnTo>
                    <a:pt x="21449" y="0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 rot="1800074">
              <a:off x="749884" y="5372082"/>
              <a:ext cx="151825" cy="175759"/>
            </a:xfrm>
            <a:custGeom>
              <a:avLst/>
              <a:gdLst/>
              <a:ahLst/>
              <a:cxnLst/>
              <a:rect l="l" t="t" r="r" b="b"/>
              <a:pathLst>
                <a:path w="3603" h="4171" extrusionOk="0">
                  <a:moveTo>
                    <a:pt x="3603" y="1"/>
                  </a:moveTo>
                  <a:lnTo>
                    <a:pt x="0" y="568"/>
                  </a:lnTo>
                  <a:lnTo>
                    <a:pt x="601" y="4170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 rot="1800074">
              <a:off x="1465941" y="5651013"/>
              <a:ext cx="175717" cy="151825"/>
            </a:xfrm>
            <a:custGeom>
              <a:avLst/>
              <a:gdLst/>
              <a:ahLst/>
              <a:cxnLst/>
              <a:rect l="l" t="t" r="r" b="b"/>
              <a:pathLst>
                <a:path w="4170" h="3603" extrusionOk="0">
                  <a:moveTo>
                    <a:pt x="3603" y="0"/>
                  </a:moveTo>
                  <a:lnTo>
                    <a:pt x="0" y="567"/>
                  </a:lnTo>
                  <a:lnTo>
                    <a:pt x="4170" y="3603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 rot="1800074">
              <a:off x="525296" y="6017265"/>
              <a:ext cx="920725" cy="251651"/>
            </a:xfrm>
            <a:custGeom>
              <a:avLst/>
              <a:gdLst/>
              <a:ahLst/>
              <a:cxnLst/>
              <a:rect l="l" t="t" r="r" b="b"/>
              <a:pathLst>
                <a:path w="21850" h="5972" extrusionOk="0">
                  <a:moveTo>
                    <a:pt x="21449" y="0"/>
                  </a:moveTo>
                  <a:lnTo>
                    <a:pt x="0" y="3469"/>
                  </a:lnTo>
                  <a:lnTo>
                    <a:pt x="401" y="5971"/>
                  </a:lnTo>
                  <a:lnTo>
                    <a:pt x="21849" y="2535"/>
                  </a:lnTo>
                  <a:lnTo>
                    <a:pt x="21449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 rot="1800074">
              <a:off x="601310" y="6013919"/>
              <a:ext cx="414684" cy="123718"/>
            </a:xfrm>
            <a:custGeom>
              <a:avLst/>
              <a:gdLst/>
              <a:ahLst/>
              <a:cxnLst/>
              <a:rect l="l" t="t" r="r" b="b"/>
              <a:pathLst>
                <a:path w="9841" h="2936" extrusionOk="0">
                  <a:moveTo>
                    <a:pt x="9607" y="0"/>
                  </a:moveTo>
                  <a:lnTo>
                    <a:pt x="0" y="1535"/>
                  </a:lnTo>
                  <a:lnTo>
                    <a:pt x="234" y="2936"/>
                  </a:lnTo>
                  <a:lnTo>
                    <a:pt x="9841" y="1401"/>
                  </a:lnTo>
                  <a:lnTo>
                    <a:pt x="96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9"/>
          <p:cNvGrpSpPr/>
          <p:nvPr/>
        </p:nvGrpSpPr>
        <p:grpSpPr>
          <a:xfrm>
            <a:off x="1469061" y="1539148"/>
            <a:ext cx="1531651" cy="1759640"/>
            <a:chOff x="2061436" y="-161981"/>
            <a:chExt cx="1531651" cy="1759640"/>
          </a:xfrm>
        </p:grpSpPr>
        <p:sp>
          <p:nvSpPr>
            <p:cNvPr id="342" name="Google Shape;342;p29"/>
            <p:cNvSpPr/>
            <p:nvPr/>
          </p:nvSpPr>
          <p:spPr>
            <a:xfrm>
              <a:off x="2061436" y="268288"/>
              <a:ext cx="367156" cy="339297"/>
            </a:xfrm>
            <a:custGeom>
              <a:avLst/>
              <a:gdLst/>
              <a:ahLst/>
              <a:cxnLst/>
              <a:rect l="l" t="t" r="r" b="b"/>
              <a:pathLst>
                <a:path w="8540" h="7892" extrusionOk="0">
                  <a:moveTo>
                    <a:pt x="734" y="0"/>
                  </a:moveTo>
                  <a:cubicBezTo>
                    <a:pt x="734" y="0"/>
                    <a:pt x="1" y="3402"/>
                    <a:pt x="2336" y="5804"/>
                  </a:cubicBezTo>
                  <a:cubicBezTo>
                    <a:pt x="4156" y="7675"/>
                    <a:pt x="6448" y="7892"/>
                    <a:pt x="7412" y="7892"/>
                  </a:cubicBezTo>
                  <a:cubicBezTo>
                    <a:pt x="7703" y="7892"/>
                    <a:pt x="7873" y="7872"/>
                    <a:pt x="7873" y="7872"/>
                  </a:cubicBezTo>
                  <a:cubicBezTo>
                    <a:pt x="7873" y="7872"/>
                    <a:pt x="8540" y="4970"/>
                    <a:pt x="6138" y="2502"/>
                  </a:cubicBezTo>
                  <a:cubicBezTo>
                    <a:pt x="3737" y="0"/>
                    <a:pt x="735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2530398" y="130583"/>
              <a:ext cx="259589" cy="451808"/>
            </a:xfrm>
            <a:custGeom>
              <a:avLst/>
              <a:gdLst/>
              <a:ahLst/>
              <a:cxnLst/>
              <a:rect l="l" t="t" r="r" b="b"/>
              <a:pathLst>
                <a:path w="6038" h="10509" extrusionOk="0">
                  <a:moveTo>
                    <a:pt x="3470" y="1"/>
                  </a:moveTo>
                  <a:cubicBezTo>
                    <a:pt x="3470" y="1"/>
                    <a:pt x="1001" y="1735"/>
                    <a:pt x="501" y="5171"/>
                  </a:cubicBezTo>
                  <a:cubicBezTo>
                    <a:pt x="0" y="8574"/>
                    <a:pt x="2235" y="10508"/>
                    <a:pt x="2235" y="10508"/>
                  </a:cubicBezTo>
                  <a:cubicBezTo>
                    <a:pt x="2235" y="10508"/>
                    <a:pt x="5037" y="8974"/>
                    <a:pt x="5538" y="5638"/>
                  </a:cubicBezTo>
                  <a:cubicBezTo>
                    <a:pt x="6038" y="2302"/>
                    <a:pt x="3470" y="1"/>
                    <a:pt x="3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702497" y="487678"/>
              <a:ext cx="222314" cy="454646"/>
            </a:xfrm>
            <a:custGeom>
              <a:avLst/>
              <a:gdLst/>
              <a:ahLst/>
              <a:cxnLst/>
              <a:rect l="l" t="t" r="r" b="b"/>
              <a:pathLst>
                <a:path w="5171" h="10575" extrusionOk="0">
                  <a:moveTo>
                    <a:pt x="2335" y="1"/>
                  </a:moveTo>
                  <a:cubicBezTo>
                    <a:pt x="2335" y="1"/>
                    <a:pt x="134" y="2035"/>
                    <a:pt x="67" y="5505"/>
                  </a:cubicBezTo>
                  <a:cubicBezTo>
                    <a:pt x="0" y="8974"/>
                    <a:pt x="2502" y="10575"/>
                    <a:pt x="2502" y="10575"/>
                  </a:cubicBezTo>
                  <a:cubicBezTo>
                    <a:pt x="2502" y="10575"/>
                    <a:pt x="5071" y="8707"/>
                    <a:pt x="5104" y="5338"/>
                  </a:cubicBezTo>
                  <a:cubicBezTo>
                    <a:pt x="5171" y="1969"/>
                    <a:pt x="2335" y="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2944846" y="697052"/>
              <a:ext cx="238092" cy="453227"/>
            </a:xfrm>
            <a:custGeom>
              <a:avLst/>
              <a:gdLst/>
              <a:ahLst/>
              <a:cxnLst/>
              <a:rect l="l" t="t" r="r" b="b"/>
              <a:pathLst>
                <a:path w="5538" h="10542" extrusionOk="0">
                  <a:moveTo>
                    <a:pt x="2002" y="1"/>
                  </a:moveTo>
                  <a:cubicBezTo>
                    <a:pt x="2002" y="1"/>
                    <a:pt x="1" y="2236"/>
                    <a:pt x="301" y="5705"/>
                  </a:cubicBezTo>
                  <a:cubicBezTo>
                    <a:pt x="568" y="9141"/>
                    <a:pt x="3170" y="10542"/>
                    <a:pt x="3170" y="10542"/>
                  </a:cubicBezTo>
                  <a:cubicBezTo>
                    <a:pt x="3170" y="10542"/>
                    <a:pt x="5538" y="8407"/>
                    <a:pt x="5304" y="5071"/>
                  </a:cubicBezTo>
                  <a:cubicBezTo>
                    <a:pt x="5038" y="1702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190075" y="909306"/>
              <a:ext cx="304086" cy="418790"/>
            </a:xfrm>
            <a:custGeom>
              <a:avLst/>
              <a:gdLst/>
              <a:ahLst/>
              <a:cxnLst/>
              <a:rect l="l" t="t" r="r" b="b"/>
              <a:pathLst>
                <a:path w="7073" h="9741" extrusionOk="0">
                  <a:moveTo>
                    <a:pt x="1268" y="1"/>
                  </a:moveTo>
                  <a:cubicBezTo>
                    <a:pt x="1268" y="1"/>
                    <a:pt x="1" y="2736"/>
                    <a:pt x="1235" y="5938"/>
                  </a:cubicBezTo>
                  <a:cubicBezTo>
                    <a:pt x="2502" y="9174"/>
                    <a:pt x="5405" y="9741"/>
                    <a:pt x="5405" y="9741"/>
                  </a:cubicBezTo>
                  <a:cubicBezTo>
                    <a:pt x="5405" y="9741"/>
                    <a:pt x="7072" y="7039"/>
                    <a:pt x="5872" y="3904"/>
                  </a:cubicBezTo>
                  <a:cubicBezTo>
                    <a:pt x="4637" y="735"/>
                    <a:pt x="1268" y="1"/>
                    <a:pt x="1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273690" y="-161981"/>
              <a:ext cx="268230" cy="450346"/>
            </a:xfrm>
            <a:custGeom>
              <a:avLst/>
              <a:gdLst/>
              <a:ahLst/>
              <a:cxnLst/>
              <a:rect l="l" t="t" r="r" b="b"/>
              <a:pathLst>
                <a:path w="6239" h="10475" extrusionOk="0">
                  <a:moveTo>
                    <a:pt x="2469" y="1"/>
                  </a:moveTo>
                  <a:cubicBezTo>
                    <a:pt x="2469" y="1"/>
                    <a:pt x="0" y="2403"/>
                    <a:pt x="601" y="5738"/>
                  </a:cubicBezTo>
                  <a:cubicBezTo>
                    <a:pt x="1201" y="9041"/>
                    <a:pt x="4070" y="10475"/>
                    <a:pt x="4070" y="10475"/>
                  </a:cubicBezTo>
                  <a:cubicBezTo>
                    <a:pt x="4070" y="10475"/>
                    <a:pt x="6238" y="8474"/>
                    <a:pt x="5604" y="5071"/>
                  </a:cubicBezTo>
                  <a:cubicBezTo>
                    <a:pt x="5004" y="1669"/>
                    <a:pt x="2469" y="1"/>
                    <a:pt x="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133147" y="643612"/>
              <a:ext cx="391533" cy="263888"/>
            </a:xfrm>
            <a:custGeom>
              <a:avLst/>
              <a:gdLst/>
              <a:ahLst/>
              <a:cxnLst/>
              <a:rect l="l" t="t" r="r" b="b"/>
              <a:pathLst>
                <a:path w="9107" h="6138" extrusionOk="0">
                  <a:moveTo>
                    <a:pt x="1942" y="0"/>
                  </a:moveTo>
                  <a:cubicBezTo>
                    <a:pt x="774" y="0"/>
                    <a:pt x="0" y="243"/>
                    <a:pt x="0" y="243"/>
                  </a:cubicBezTo>
                  <a:cubicBezTo>
                    <a:pt x="0" y="243"/>
                    <a:pt x="301" y="3712"/>
                    <a:pt x="3236" y="5313"/>
                  </a:cubicBezTo>
                  <a:cubicBezTo>
                    <a:pt x="4382" y="5944"/>
                    <a:pt x="5517" y="6138"/>
                    <a:pt x="6480" y="6138"/>
                  </a:cubicBezTo>
                  <a:cubicBezTo>
                    <a:pt x="8012" y="6138"/>
                    <a:pt x="9107" y="5647"/>
                    <a:pt x="9107" y="5647"/>
                  </a:cubicBezTo>
                  <a:cubicBezTo>
                    <a:pt x="9107" y="5647"/>
                    <a:pt x="8940" y="2678"/>
                    <a:pt x="5905" y="1010"/>
                  </a:cubicBezTo>
                  <a:cubicBezTo>
                    <a:pt x="4445" y="208"/>
                    <a:pt x="3024" y="0"/>
                    <a:pt x="1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2310964" y="956383"/>
              <a:ext cx="434568" cy="229365"/>
            </a:xfrm>
            <a:custGeom>
              <a:avLst/>
              <a:gdLst/>
              <a:ahLst/>
              <a:cxnLst/>
              <a:rect l="l" t="t" r="r" b="b"/>
              <a:pathLst>
                <a:path w="10108" h="5335" extrusionOk="0">
                  <a:moveTo>
                    <a:pt x="3713" y="1"/>
                  </a:moveTo>
                  <a:cubicBezTo>
                    <a:pt x="1514" y="1"/>
                    <a:pt x="1" y="874"/>
                    <a:pt x="1" y="874"/>
                  </a:cubicBezTo>
                  <a:cubicBezTo>
                    <a:pt x="1" y="874"/>
                    <a:pt x="1068" y="4176"/>
                    <a:pt x="4304" y="5077"/>
                  </a:cubicBezTo>
                  <a:cubicBezTo>
                    <a:pt x="4942" y="5261"/>
                    <a:pt x="5554" y="5335"/>
                    <a:pt x="6125" y="5335"/>
                  </a:cubicBezTo>
                  <a:cubicBezTo>
                    <a:pt x="8453" y="5335"/>
                    <a:pt x="10108" y="4109"/>
                    <a:pt x="10108" y="4109"/>
                  </a:cubicBezTo>
                  <a:cubicBezTo>
                    <a:pt x="10108" y="4109"/>
                    <a:pt x="9274" y="1274"/>
                    <a:pt x="5938" y="307"/>
                  </a:cubicBezTo>
                  <a:cubicBezTo>
                    <a:pt x="5147" y="85"/>
                    <a:pt x="4397" y="1"/>
                    <a:pt x="3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2534697" y="1206040"/>
              <a:ext cx="456064" cy="218273"/>
            </a:xfrm>
            <a:custGeom>
              <a:avLst/>
              <a:gdLst/>
              <a:ahLst/>
              <a:cxnLst/>
              <a:rect l="l" t="t" r="r" b="b"/>
              <a:pathLst>
                <a:path w="10608" h="5077" extrusionOk="0">
                  <a:moveTo>
                    <a:pt x="5709" y="1"/>
                  </a:moveTo>
                  <a:cubicBezTo>
                    <a:pt x="5642" y="1"/>
                    <a:pt x="5573" y="2"/>
                    <a:pt x="5504" y="4"/>
                  </a:cubicBezTo>
                  <a:cubicBezTo>
                    <a:pt x="2035" y="104"/>
                    <a:pt x="0" y="2339"/>
                    <a:pt x="0" y="2339"/>
                  </a:cubicBezTo>
                  <a:cubicBezTo>
                    <a:pt x="0" y="2339"/>
                    <a:pt x="1965" y="5077"/>
                    <a:pt x="5199" y="5077"/>
                  </a:cubicBezTo>
                  <a:cubicBezTo>
                    <a:pt x="5256" y="5077"/>
                    <a:pt x="5313" y="5076"/>
                    <a:pt x="5371" y="5074"/>
                  </a:cubicBezTo>
                  <a:cubicBezTo>
                    <a:pt x="8773" y="4974"/>
                    <a:pt x="10608" y="2372"/>
                    <a:pt x="10608" y="2372"/>
                  </a:cubicBezTo>
                  <a:cubicBezTo>
                    <a:pt x="10608" y="2372"/>
                    <a:pt x="9038" y="1"/>
                    <a:pt x="5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873134" y="1376161"/>
              <a:ext cx="453227" cy="221497"/>
            </a:xfrm>
            <a:custGeom>
              <a:avLst/>
              <a:gdLst/>
              <a:ahLst/>
              <a:cxnLst/>
              <a:rect l="l" t="t" r="r" b="b"/>
              <a:pathLst>
                <a:path w="10542" h="5152" extrusionOk="0">
                  <a:moveTo>
                    <a:pt x="6243" y="1"/>
                  </a:moveTo>
                  <a:cubicBezTo>
                    <a:pt x="5914" y="1"/>
                    <a:pt x="5567" y="26"/>
                    <a:pt x="5204" y="83"/>
                  </a:cubicBezTo>
                  <a:cubicBezTo>
                    <a:pt x="1769" y="583"/>
                    <a:pt x="1" y="3018"/>
                    <a:pt x="1" y="3018"/>
                  </a:cubicBezTo>
                  <a:cubicBezTo>
                    <a:pt x="1" y="3018"/>
                    <a:pt x="1940" y="5151"/>
                    <a:pt x="4808" y="5151"/>
                  </a:cubicBezTo>
                  <a:cubicBezTo>
                    <a:pt x="5087" y="5151"/>
                    <a:pt x="5375" y="5131"/>
                    <a:pt x="5671" y="5086"/>
                  </a:cubicBezTo>
                  <a:cubicBezTo>
                    <a:pt x="9007" y="4586"/>
                    <a:pt x="10542" y="1784"/>
                    <a:pt x="10542" y="1784"/>
                  </a:cubicBezTo>
                  <a:cubicBezTo>
                    <a:pt x="10542" y="1784"/>
                    <a:pt x="8998" y="1"/>
                    <a:pt x="6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2411352" y="358615"/>
              <a:ext cx="1181735" cy="1118665"/>
            </a:xfrm>
            <a:custGeom>
              <a:avLst/>
              <a:gdLst/>
              <a:ahLst/>
              <a:cxnLst/>
              <a:rect l="l" t="t" r="r" b="b"/>
              <a:pathLst>
                <a:path w="27487" h="26020" extrusionOk="0">
                  <a:moveTo>
                    <a:pt x="334" y="1"/>
                  </a:moveTo>
                  <a:cubicBezTo>
                    <a:pt x="334" y="201"/>
                    <a:pt x="1" y="18080"/>
                    <a:pt x="27020" y="26019"/>
                  </a:cubicBezTo>
                  <a:lnTo>
                    <a:pt x="27487" y="24418"/>
                  </a:lnTo>
                  <a:cubicBezTo>
                    <a:pt x="1769" y="16879"/>
                    <a:pt x="1969" y="734"/>
                    <a:pt x="1969" y="67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6143257" y="1539148"/>
            <a:ext cx="1531694" cy="1759640"/>
            <a:chOff x="5550882" y="-161981"/>
            <a:chExt cx="1531694" cy="1759640"/>
          </a:xfrm>
        </p:grpSpPr>
        <p:sp>
          <p:nvSpPr>
            <p:cNvPr id="354" name="Google Shape;354;p29"/>
            <p:cNvSpPr/>
            <p:nvPr/>
          </p:nvSpPr>
          <p:spPr>
            <a:xfrm>
              <a:off x="6715377" y="268288"/>
              <a:ext cx="367199" cy="339297"/>
            </a:xfrm>
            <a:custGeom>
              <a:avLst/>
              <a:gdLst/>
              <a:ahLst/>
              <a:cxnLst/>
              <a:rect l="l" t="t" r="r" b="b"/>
              <a:pathLst>
                <a:path w="8541" h="7892" extrusionOk="0">
                  <a:moveTo>
                    <a:pt x="7807" y="0"/>
                  </a:moveTo>
                  <a:cubicBezTo>
                    <a:pt x="7806" y="0"/>
                    <a:pt x="4804" y="0"/>
                    <a:pt x="2403" y="2502"/>
                  </a:cubicBezTo>
                  <a:cubicBezTo>
                    <a:pt x="1" y="4970"/>
                    <a:pt x="701" y="7872"/>
                    <a:pt x="701" y="7872"/>
                  </a:cubicBezTo>
                  <a:cubicBezTo>
                    <a:pt x="701" y="7872"/>
                    <a:pt x="871" y="7892"/>
                    <a:pt x="1162" y="7892"/>
                  </a:cubicBezTo>
                  <a:cubicBezTo>
                    <a:pt x="2124" y="7892"/>
                    <a:pt x="4411" y="7675"/>
                    <a:pt x="6205" y="5804"/>
                  </a:cubicBezTo>
                  <a:cubicBezTo>
                    <a:pt x="8540" y="3402"/>
                    <a:pt x="7807" y="0"/>
                    <a:pt x="7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6355443" y="129164"/>
              <a:ext cx="259589" cy="453227"/>
            </a:xfrm>
            <a:custGeom>
              <a:avLst/>
              <a:gdLst/>
              <a:ahLst/>
              <a:cxnLst/>
              <a:rect l="l" t="t" r="r" b="b"/>
              <a:pathLst>
                <a:path w="6038" h="10542" extrusionOk="0">
                  <a:moveTo>
                    <a:pt x="2569" y="0"/>
                  </a:moveTo>
                  <a:cubicBezTo>
                    <a:pt x="2569" y="0"/>
                    <a:pt x="0" y="2335"/>
                    <a:pt x="501" y="5671"/>
                  </a:cubicBezTo>
                  <a:cubicBezTo>
                    <a:pt x="1001" y="9007"/>
                    <a:pt x="3770" y="10541"/>
                    <a:pt x="3770" y="10541"/>
                  </a:cubicBezTo>
                  <a:cubicBezTo>
                    <a:pt x="3770" y="10541"/>
                    <a:pt x="6038" y="8607"/>
                    <a:pt x="5504" y="5204"/>
                  </a:cubicBezTo>
                  <a:cubicBezTo>
                    <a:pt x="5004" y="1768"/>
                    <a:pt x="2569" y="0"/>
                    <a:pt x="2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6219200" y="486260"/>
              <a:ext cx="222314" cy="456064"/>
            </a:xfrm>
            <a:custGeom>
              <a:avLst/>
              <a:gdLst/>
              <a:ahLst/>
              <a:cxnLst/>
              <a:rect l="l" t="t" r="r" b="b"/>
              <a:pathLst>
                <a:path w="5171" h="10608" extrusionOk="0">
                  <a:moveTo>
                    <a:pt x="2869" y="0"/>
                  </a:moveTo>
                  <a:cubicBezTo>
                    <a:pt x="2869" y="0"/>
                    <a:pt x="0" y="2002"/>
                    <a:pt x="67" y="5371"/>
                  </a:cubicBezTo>
                  <a:cubicBezTo>
                    <a:pt x="134" y="8740"/>
                    <a:pt x="2702" y="10608"/>
                    <a:pt x="2702" y="10608"/>
                  </a:cubicBezTo>
                  <a:cubicBezTo>
                    <a:pt x="2702" y="10608"/>
                    <a:pt x="5171" y="9007"/>
                    <a:pt x="5137" y="5538"/>
                  </a:cubicBezTo>
                  <a:cubicBezTo>
                    <a:pt x="5071" y="2068"/>
                    <a:pt x="2869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961073" y="697052"/>
              <a:ext cx="238092" cy="453227"/>
            </a:xfrm>
            <a:custGeom>
              <a:avLst/>
              <a:gdLst/>
              <a:ahLst/>
              <a:cxnLst/>
              <a:rect l="l" t="t" r="r" b="b"/>
              <a:pathLst>
                <a:path w="5538" h="10542" extrusionOk="0">
                  <a:moveTo>
                    <a:pt x="3536" y="1"/>
                  </a:moveTo>
                  <a:cubicBezTo>
                    <a:pt x="3536" y="1"/>
                    <a:pt x="500" y="1702"/>
                    <a:pt x="267" y="5071"/>
                  </a:cubicBezTo>
                  <a:cubicBezTo>
                    <a:pt x="0" y="8407"/>
                    <a:pt x="2368" y="10542"/>
                    <a:pt x="2368" y="10542"/>
                  </a:cubicBezTo>
                  <a:cubicBezTo>
                    <a:pt x="2368" y="10542"/>
                    <a:pt x="5004" y="9141"/>
                    <a:pt x="5271" y="5705"/>
                  </a:cubicBezTo>
                  <a:cubicBezTo>
                    <a:pt x="5537" y="2269"/>
                    <a:pt x="3536" y="1"/>
                    <a:pt x="3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649850" y="909306"/>
              <a:ext cx="304086" cy="418790"/>
            </a:xfrm>
            <a:custGeom>
              <a:avLst/>
              <a:gdLst/>
              <a:ahLst/>
              <a:cxnLst/>
              <a:rect l="l" t="t" r="r" b="b"/>
              <a:pathLst>
                <a:path w="7073" h="9741" extrusionOk="0">
                  <a:moveTo>
                    <a:pt x="5805" y="1"/>
                  </a:moveTo>
                  <a:cubicBezTo>
                    <a:pt x="5805" y="1"/>
                    <a:pt x="2436" y="735"/>
                    <a:pt x="1235" y="3904"/>
                  </a:cubicBezTo>
                  <a:cubicBezTo>
                    <a:pt x="1" y="7039"/>
                    <a:pt x="1668" y="9741"/>
                    <a:pt x="1668" y="9741"/>
                  </a:cubicBezTo>
                  <a:cubicBezTo>
                    <a:pt x="1668" y="9741"/>
                    <a:pt x="4571" y="9174"/>
                    <a:pt x="5838" y="5972"/>
                  </a:cubicBezTo>
                  <a:cubicBezTo>
                    <a:pt x="7072" y="2736"/>
                    <a:pt x="5805" y="1"/>
                    <a:pt x="5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6603553" y="-161981"/>
              <a:ext cx="268187" cy="450346"/>
            </a:xfrm>
            <a:custGeom>
              <a:avLst/>
              <a:gdLst/>
              <a:ahLst/>
              <a:cxnLst/>
              <a:rect l="l" t="t" r="r" b="b"/>
              <a:pathLst>
                <a:path w="6238" h="10475" extrusionOk="0">
                  <a:moveTo>
                    <a:pt x="3736" y="1"/>
                  </a:moveTo>
                  <a:cubicBezTo>
                    <a:pt x="3736" y="1"/>
                    <a:pt x="1234" y="1669"/>
                    <a:pt x="601" y="5071"/>
                  </a:cubicBezTo>
                  <a:cubicBezTo>
                    <a:pt x="0" y="8474"/>
                    <a:pt x="2168" y="10475"/>
                    <a:pt x="2168" y="10475"/>
                  </a:cubicBezTo>
                  <a:cubicBezTo>
                    <a:pt x="2168" y="10475"/>
                    <a:pt x="5004" y="9041"/>
                    <a:pt x="5604" y="5738"/>
                  </a:cubicBezTo>
                  <a:cubicBezTo>
                    <a:pt x="6238" y="2403"/>
                    <a:pt x="3736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6619331" y="643612"/>
              <a:ext cx="392951" cy="263888"/>
            </a:xfrm>
            <a:custGeom>
              <a:avLst/>
              <a:gdLst/>
              <a:ahLst/>
              <a:cxnLst/>
              <a:rect l="l" t="t" r="r" b="b"/>
              <a:pathLst>
                <a:path w="9140" h="6138" extrusionOk="0">
                  <a:moveTo>
                    <a:pt x="7180" y="0"/>
                  </a:moveTo>
                  <a:cubicBezTo>
                    <a:pt x="6090" y="0"/>
                    <a:pt x="4662" y="208"/>
                    <a:pt x="3202" y="1010"/>
                  </a:cubicBezTo>
                  <a:cubicBezTo>
                    <a:pt x="200" y="2678"/>
                    <a:pt x="0" y="5647"/>
                    <a:pt x="0" y="5647"/>
                  </a:cubicBezTo>
                  <a:cubicBezTo>
                    <a:pt x="0" y="5647"/>
                    <a:pt x="1095" y="6138"/>
                    <a:pt x="2627" y="6138"/>
                  </a:cubicBezTo>
                  <a:cubicBezTo>
                    <a:pt x="3590" y="6138"/>
                    <a:pt x="4725" y="5944"/>
                    <a:pt x="5871" y="5313"/>
                  </a:cubicBezTo>
                  <a:cubicBezTo>
                    <a:pt x="8840" y="3679"/>
                    <a:pt x="9140" y="243"/>
                    <a:pt x="9140" y="243"/>
                  </a:cubicBezTo>
                  <a:cubicBezTo>
                    <a:pt x="9140" y="243"/>
                    <a:pt x="8358" y="0"/>
                    <a:pt x="7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6399898" y="955566"/>
              <a:ext cx="433149" cy="230182"/>
            </a:xfrm>
            <a:custGeom>
              <a:avLst/>
              <a:gdLst/>
              <a:ahLst/>
              <a:cxnLst/>
              <a:rect l="l" t="t" r="r" b="b"/>
              <a:pathLst>
                <a:path w="10075" h="5354" extrusionOk="0">
                  <a:moveTo>
                    <a:pt x="6418" y="1"/>
                  </a:moveTo>
                  <a:cubicBezTo>
                    <a:pt x="5719" y="1"/>
                    <a:pt x="4950" y="90"/>
                    <a:pt x="4137" y="326"/>
                  </a:cubicBezTo>
                  <a:cubicBezTo>
                    <a:pt x="834" y="1260"/>
                    <a:pt x="0" y="4128"/>
                    <a:pt x="0" y="4128"/>
                  </a:cubicBezTo>
                  <a:cubicBezTo>
                    <a:pt x="0" y="4128"/>
                    <a:pt x="1634" y="5354"/>
                    <a:pt x="3953" y="5354"/>
                  </a:cubicBezTo>
                  <a:cubicBezTo>
                    <a:pt x="4522" y="5354"/>
                    <a:pt x="5133" y="5280"/>
                    <a:pt x="5771" y="5096"/>
                  </a:cubicBezTo>
                  <a:cubicBezTo>
                    <a:pt x="9040" y="4162"/>
                    <a:pt x="10074" y="859"/>
                    <a:pt x="10074" y="859"/>
                  </a:cubicBezTo>
                  <a:cubicBezTo>
                    <a:pt x="10074" y="859"/>
                    <a:pt x="8586" y="1"/>
                    <a:pt x="6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6153207" y="1206040"/>
              <a:ext cx="456107" cy="218230"/>
            </a:xfrm>
            <a:custGeom>
              <a:avLst/>
              <a:gdLst/>
              <a:ahLst/>
              <a:cxnLst/>
              <a:rect l="l" t="t" r="r" b="b"/>
              <a:pathLst>
                <a:path w="10609" h="5076" extrusionOk="0">
                  <a:moveTo>
                    <a:pt x="4902" y="1"/>
                  </a:moveTo>
                  <a:cubicBezTo>
                    <a:pt x="1603" y="1"/>
                    <a:pt x="1" y="2372"/>
                    <a:pt x="1" y="2372"/>
                  </a:cubicBezTo>
                  <a:cubicBezTo>
                    <a:pt x="1" y="2372"/>
                    <a:pt x="1869" y="4974"/>
                    <a:pt x="5238" y="5074"/>
                  </a:cubicBezTo>
                  <a:cubicBezTo>
                    <a:pt x="5278" y="5075"/>
                    <a:pt x="5317" y="5075"/>
                    <a:pt x="5356" y="5075"/>
                  </a:cubicBezTo>
                  <a:cubicBezTo>
                    <a:pt x="8654" y="5075"/>
                    <a:pt x="10609" y="2339"/>
                    <a:pt x="10609" y="2339"/>
                  </a:cubicBezTo>
                  <a:cubicBezTo>
                    <a:pt x="10609" y="2339"/>
                    <a:pt x="8574" y="104"/>
                    <a:pt x="5105" y="4"/>
                  </a:cubicBezTo>
                  <a:cubicBezTo>
                    <a:pt x="5036" y="2"/>
                    <a:pt x="4969" y="1"/>
                    <a:pt x="4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817650" y="1376161"/>
              <a:ext cx="453227" cy="221497"/>
            </a:xfrm>
            <a:custGeom>
              <a:avLst/>
              <a:gdLst/>
              <a:ahLst/>
              <a:cxnLst/>
              <a:rect l="l" t="t" r="r" b="b"/>
              <a:pathLst>
                <a:path w="10542" h="5152" extrusionOk="0">
                  <a:moveTo>
                    <a:pt x="4323" y="1"/>
                  </a:moveTo>
                  <a:cubicBezTo>
                    <a:pt x="1544" y="1"/>
                    <a:pt x="0" y="1784"/>
                    <a:pt x="0" y="1784"/>
                  </a:cubicBezTo>
                  <a:cubicBezTo>
                    <a:pt x="0" y="1784"/>
                    <a:pt x="1535" y="4586"/>
                    <a:pt x="4871" y="5086"/>
                  </a:cubicBezTo>
                  <a:cubicBezTo>
                    <a:pt x="5167" y="5131"/>
                    <a:pt x="5455" y="5151"/>
                    <a:pt x="5734" y="5151"/>
                  </a:cubicBezTo>
                  <a:cubicBezTo>
                    <a:pt x="8602" y="5151"/>
                    <a:pt x="10541" y="3018"/>
                    <a:pt x="10541" y="3018"/>
                  </a:cubicBezTo>
                  <a:cubicBezTo>
                    <a:pt x="10541" y="3018"/>
                    <a:pt x="8773" y="583"/>
                    <a:pt x="5371" y="83"/>
                  </a:cubicBezTo>
                  <a:cubicBezTo>
                    <a:pt x="5004" y="26"/>
                    <a:pt x="4655" y="1"/>
                    <a:pt x="4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550882" y="358615"/>
              <a:ext cx="1181778" cy="1118665"/>
            </a:xfrm>
            <a:custGeom>
              <a:avLst/>
              <a:gdLst/>
              <a:ahLst/>
              <a:cxnLst/>
              <a:rect l="l" t="t" r="r" b="b"/>
              <a:pathLst>
                <a:path w="27488" h="26020" extrusionOk="0">
                  <a:moveTo>
                    <a:pt x="27154" y="1"/>
                  </a:moveTo>
                  <a:lnTo>
                    <a:pt x="25519" y="67"/>
                  </a:lnTo>
                  <a:cubicBezTo>
                    <a:pt x="25553" y="734"/>
                    <a:pt x="25753" y="16879"/>
                    <a:pt x="1" y="24418"/>
                  </a:cubicBezTo>
                  <a:lnTo>
                    <a:pt x="468" y="26019"/>
                  </a:lnTo>
                  <a:cubicBezTo>
                    <a:pt x="27487" y="18080"/>
                    <a:pt x="27187" y="201"/>
                    <a:pt x="27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43"/>
          <p:cNvSpPr txBox="1">
            <a:spLocks noGrp="1"/>
          </p:cNvSpPr>
          <p:nvPr>
            <p:ph type="title"/>
          </p:nvPr>
        </p:nvSpPr>
        <p:spPr>
          <a:xfrm>
            <a:off x="2106775" y="396295"/>
            <a:ext cx="4930200" cy="11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1250" name="Google Shape;1250;p43"/>
          <p:cNvSpPr txBox="1"/>
          <p:nvPr/>
        </p:nvSpPr>
        <p:spPr>
          <a:xfrm>
            <a:off x="3072000" y="4251775"/>
            <a:ext cx="300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Please keep this slide for attribution.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24009" y="2003461"/>
            <a:ext cx="5012966" cy="2785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err="1"/>
              <a:t>Congratulations</a:t>
            </a:r>
            <a:r>
              <a:rPr lang="es-CL" sz="3600" dirty="0"/>
              <a:t>! </a:t>
            </a:r>
          </a:p>
          <a:p>
            <a:pPr algn="ctr"/>
            <a:r>
              <a:rPr lang="es-CL" sz="3600" dirty="0" err="1"/>
              <a:t>Bye</a:t>
            </a:r>
            <a:r>
              <a:rPr lang="es-CL" sz="3600" dirty="0"/>
              <a:t> </a:t>
            </a:r>
            <a:r>
              <a:rPr lang="es-CL" sz="3600" dirty="0" err="1"/>
              <a:t>bye</a:t>
            </a:r>
            <a:r>
              <a:rPr lang="es-CL" sz="36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6"/>
          <p:cNvSpPr txBox="1">
            <a:spLocks noGrp="1"/>
          </p:cNvSpPr>
          <p:nvPr>
            <p:ph type="subTitle" idx="1"/>
          </p:nvPr>
        </p:nvSpPr>
        <p:spPr>
          <a:xfrm>
            <a:off x="3284555" y="1792750"/>
            <a:ext cx="5160802" cy="486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dirty="0">
                <a:hlinkClick r:id="rId3"/>
              </a:rPr>
              <a:t>https://www.youtube.com/watch?v=Lu8E13_Irm8</a:t>
            </a:r>
            <a:endParaRPr dirty="0"/>
          </a:p>
        </p:txBody>
      </p:sp>
      <p:sp>
        <p:nvSpPr>
          <p:cNvPr id="632" name="Google Shape;632;p36"/>
          <p:cNvSpPr txBox="1">
            <a:spLocks noGrp="1"/>
          </p:cNvSpPr>
          <p:nvPr>
            <p:ph type="title" idx="2"/>
          </p:nvPr>
        </p:nvSpPr>
        <p:spPr>
          <a:xfrm>
            <a:off x="870350" y="771594"/>
            <a:ext cx="73863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Queridos niños espero que estén muy bien.</a:t>
            </a:r>
            <a:br>
              <a:rPr lang="es-CL" sz="2000" dirty="0"/>
            </a:br>
            <a:r>
              <a:rPr lang="es-CL" sz="2000" dirty="0"/>
              <a:t>Los invito a observar el siguiente link de apoyo:</a:t>
            </a:r>
            <a:endParaRPr sz="2000" dirty="0"/>
          </a:p>
        </p:txBody>
      </p:sp>
      <p:grpSp>
        <p:nvGrpSpPr>
          <p:cNvPr id="634" name="Google Shape;634;p36"/>
          <p:cNvGrpSpPr/>
          <p:nvPr/>
        </p:nvGrpSpPr>
        <p:grpSpPr>
          <a:xfrm flipH="1">
            <a:off x="1217534" y="1646360"/>
            <a:ext cx="2067051" cy="2573328"/>
            <a:chOff x="4989727" y="713479"/>
            <a:chExt cx="2815762" cy="3506375"/>
          </a:xfrm>
        </p:grpSpPr>
        <p:sp>
          <p:nvSpPr>
            <p:cNvPr id="635" name="Google Shape;635;p36"/>
            <p:cNvSpPr/>
            <p:nvPr/>
          </p:nvSpPr>
          <p:spPr>
            <a:xfrm>
              <a:off x="5992231" y="2275064"/>
              <a:ext cx="755552" cy="1701356"/>
            </a:xfrm>
            <a:custGeom>
              <a:avLst/>
              <a:gdLst/>
              <a:ahLst/>
              <a:cxnLst/>
              <a:rect l="l" t="t" r="r" b="b"/>
              <a:pathLst>
                <a:path w="18014" h="40564" extrusionOk="0">
                  <a:moveTo>
                    <a:pt x="18014" y="1"/>
                  </a:moveTo>
                  <a:cubicBezTo>
                    <a:pt x="1" y="1"/>
                    <a:pt x="1535" y="30589"/>
                    <a:pt x="1535" y="32757"/>
                  </a:cubicBezTo>
                  <a:lnTo>
                    <a:pt x="1535" y="36660"/>
                  </a:lnTo>
                  <a:cubicBezTo>
                    <a:pt x="1535" y="38828"/>
                    <a:pt x="8907" y="40563"/>
                    <a:pt x="18014" y="40563"/>
                  </a:cubicBezTo>
                  <a:lnTo>
                    <a:pt x="18014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747741" y="2275064"/>
              <a:ext cx="755552" cy="1701356"/>
            </a:xfrm>
            <a:custGeom>
              <a:avLst/>
              <a:gdLst/>
              <a:ahLst/>
              <a:cxnLst/>
              <a:rect l="l" t="t" r="r" b="b"/>
              <a:pathLst>
                <a:path w="18014" h="40564" extrusionOk="0">
                  <a:moveTo>
                    <a:pt x="1" y="1"/>
                  </a:moveTo>
                  <a:lnTo>
                    <a:pt x="1" y="40563"/>
                  </a:lnTo>
                  <a:cubicBezTo>
                    <a:pt x="9107" y="40563"/>
                    <a:pt x="16479" y="38828"/>
                    <a:pt x="16479" y="36660"/>
                  </a:cubicBezTo>
                  <a:lnTo>
                    <a:pt x="16479" y="32757"/>
                  </a:lnTo>
                  <a:cubicBezTo>
                    <a:pt x="16479" y="30589"/>
                    <a:pt x="18013" y="1"/>
                    <a:pt x="1" y="1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5729210" y="2297839"/>
              <a:ext cx="984978" cy="1047891"/>
            </a:xfrm>
            <a:custGeom>
              <a:avLst/>
              <a:gdLst/>
              <a:ahLst/>
              <a:cxnLst/>
              <a:rect l="l" t="t" r="r" b="b"/>
              <a:pathLst>
                <a:path w="23484" h="24984" extrusionOk="0">
                  <a:moveTo>
                    <a:pt x="17693" y="0"/>
                  </a:moveTo>
                  <a:cubicBezTo>
                    <a:pt x="16764" y="0"/>
                    <a:pt x="15824" y="256"/>
                    <a:pt x="14978" y="792"/>
                  </a:cubicBezTo>
                  <a:cubicBezTo>
                    <a:pt x="14978" y="792"/>
                    <a:pt x="14678" y="1025"/>
                    <a:pt x="14077" y="1392"/>
                  </a:cubicBezTo>
                  <a:cubicBezTo>
                    <a:pt x="13944" y="1459"/>
                    <a:pt x="13777" y="1559"/>
                    <a:pt x="13610" y="1693"/>
                  </a:cubicBezTo>
                  <a:cubicBezTo>
                    <a:pt x="13410" y="1826"/>
                    <a:pt x="13177" y="1959"/>
                    <a:pt x="12943" y="2126"/>
                  </a:cubicBezTo>
                  <a:cubicBezTo>
                    <a:pt x="12710" y="2293"/>
                    <a:pt x="12476" y="2460"/>
                    <a:pt x="12209" y="2627"/>
                  </a:cubicBezTo>
                  <a:cubicBezTo>
                    <a:pt x="12076" y="2727"/>
                    <a:pt x="11942" y="2827"/>
                    <a:pt x="11776" y="2927"/>
                  </a:cubicBezTo>
                  <a:cubicBezTo>
                    <a:pt x="11676" y="3027"/>
                    <a:pt x="11542" y="3127"/>
                    <a:pt x="11409" y="3227"/>
                  </a:cubicBezTo>
                  <a:cubicBezTo>
                    <a:pt x="10875" y="3627"/>
                    <a:pt x="10275" y="4061"/>
                    <a:pt x="9708" y="4595"/>
                  </a:cubicBezTo>
                  <a:cubicBezTo>
                    <a:pt x="9441" y="4828"/>
                    <a:pt x="9140" y="5095"/>
                    <a:pt x="8840" y="5362"/>
                  </a:cubicBezTo>
                  <a:cubicBezTo>
                    <a:pt x="8540" y="5629"/>
                    <a:pt x="8240" y="5929"/>
                    <a:pt x="7940" y="6229"/>
                  </a:cubicBezTo>
                  <a:cubicBezTo>
                    <a:pt x="7806" y="6363"/>
                    <a:pt x="7639" y="6496"/>
                    <a:pt x="7506" y="6663"/>
                  </a:cubicBezTo>
                  <a:cubicBezTo>
                    <a:pt x="7373" y="6830"/>
                    <a:pt x="7206" y="6963"/>
                    <a:pt x="7072" y="7130"/>
                  </a:cubicBezTo>
                  <a:cubicBezTo>
                    <a:pt x="6772" y="7463"/>
                    <a:pt x="6472" y="7764"/>
                    <a:pt x="6205" y="8097"/>
                  </a:cubicBezTo>
                  <a:cubicBezTo>
                    <a:pt x="5638" y="8798"/>
                    <a:pt x="5104" y="9465"/>
                    <a:pt x="4604" y="10199"/>
                  </a:cubicBezTo>
                  <a:lnTo>
                    <a:pt x="4204" y="10732"/>
                  </a:lnTo>
                  <a:cubicBezTo>
                    <a:pt x="4070" y="10933"/>
                    <a:pt x="3970" y="11133"/>
                    <a:pt x="3870" y="11299"/>
                  </a:cubicBezTo>
                  <a:cubicBezTo>
                    <a:pt x="3637" y="11700"/>
                    <a:pt x="3370" y="12033"/>
                    <a:pt x="3170" y="12434"/>
                  </a:cubicBezTo>
                  <a:cubicBezTo>
                    <a:pt x="2969" y="12801"/>
                    <a:pt x="2769" y="13201"/>
                    <a:pt x="2569" y="13568"/>
                  </a:cubicBezTo>
                  <a:cubicBezTo>
                    <a:pt x="2369" y="13935"/>
                    <a:pt x="2202" y="14335"/>
                    <a:pt x="2035" y="14702"/>
                  </a:cubicBezTo>
                  <a:cubicBezTo>
                    <a:pt x="1969" y="14902"/>
                    <a:pt x="1869" y="15069"/>
                    <a:pt x="1802" y="15269"/>
                  </a:cubicBezTo>
                  <a:cubicBezTo>
                    <a:pt x="1735" y="15436"/>
                    <a:pt x="1668" y="15636"/>
                    <a:pt x="1568" y="15803"/>
                  </a:cubicBezTo>
                  <a:cubicBezTo>
                    <a:pt x="1435" y="16203"/>
                    <a:pt x="1302" y="16537"/>
                    <a:pt x="1201" y="16903"/>
                  </a:cubicBezTo>
                  <a:cubicBezTo>
                    <a:pt x="968" y="17604"/>
                    <a:pt x="768" y="18271"/>
                    <a:pt x="634" y="18905"/>
                  </a:cubicBezTo>
                  <a:cubicBezTo>
                    <a:pt x="568" y="19238"/>
                    <a:pt x="501" y="19539"/>
                    <a:pt x="434" y="19839"/>
                  </a:cubicBezTo>
                  <a:cubicBezTo>
                    <a:pt x="368" y="20106"/>
                    <a:pt x="334" y="20373"/>
                    <a:pt x="301" y="20639"/>
                  </a:cubicBezTo>
                  <a:cubicBezTo>
                    <a:pt x="234" y="21173"/>
                    <a:pt x="167" y="21607"/>
                    <a:pt x="134" y="21974"/>
                  </a:cubicBezTo>
                  <a:cubicBezTo>
                    <a:pt x="101" y="22708"/>
                    <a:pt x="67" y="23141"/>
                    <a:pt x="67" y="23141"/>
                  </a:cubicBezTo>
                  <a:cubicBezTo>
                    <a:pt x="1" y="23908"/>
                    <a:pt x="468" y="24609"/>
                    <a:pt x="1201" y="24876"/>
                  </a:cubicBezTo>
                  <a:cubicBezTo>
                    <a:pt x="1399" y="24949"/>
                    <a:pt x="1601" y="24984"/>
                    <a:pt x="1800" y="24984"/>
                  </a:cubicBezTo>
                  <a:cubicBezTo>
                    <a:pt x="2507" y="24984"/>
                    <a:pt x="3169" y="24545"/>
                    <a:pt x="3403" y="23842"/>
                  </a:cubicBezTo>
                  <a:lnTo>
                    <a:pt x="3470" y="23675"/>
                  </a:lnTo>
                  <a:cubicBezTo>
                    <a:pt x="3470" y="23675"/>
                    <a:pt x="3570" y="23341"/>
                    <a:pt x="3770" y="22741"/>
                  </a:cubicBezTo>
                  <a:cubicBezTo>
                    <a:pt x="3870" y="22441"/>
                    <a:pt x="4037" y="22107"/>
                    <a:pt x="4204" y="21707"/>
                  </a:cubicBezTo>
                  <a:cubicBezTo>
                    <a:pt x="4304" y="21507"/>
                    <a:pt x="4370" y="21307"/>
                    <a:pt x="4470" y="21106"/>
                  </a:cubicBezTo>
                  <a:cubicBezTo>
                    <a:pt x="4604" y="20873"/>
                    <a:pt x="4704" y="20673"/>
                    <a:pt x="4837" y="20439"/>
                  </a:cubicBezTo>
                  <a:cubicBezTo>
                    <a:pt x="5071" y="19972"/>
                    <a:pt x="5404" y="19505"/>
                    <a:pt x="5705" y="18972"/>
                  </a:cubicBezTo>
                  <a:cubicBezTo>
                    <a:pt x="5871" y="18738"/>
                    <a:pt x="6038" y="18505"/>
                    <a:pt x="6205" y="18238"/>
                  </a:cubicBezTo>
                  <a:cubicBezTo>
                    <a:pt x="6305" y="18104"/>
                    <a:pt x="6405" y="18004"/>
                    <a:pt x="6505" y="17871"/>
                  </a:cubicBezTo>
                  <a:cubicBezTo>
                    <a:pt x="6605" y="17737"/>
                    <a:pt x="6705" y="17604"/>
                    <a:pt x="6805" y="17504"/>
                  </a:cubicBezTo>
                  <a:cubicBezTo>
                    <a:pt x="7006" y="17237"/>
                    <a:pt x="7206" y="16970"/>
                    <a:pt x="7439" y="16737"/>
                  </a:cubicBezTo>
                  <a:cubicBezTo>
                    <a:pt x="7673" y="16503"/>
                    <a:pt x="7873" y="16270"/>
                    <a:pt x="8106" y="16036"/>
                  </a:cubicBezTo>
                  <a:cubicBezTo>
                    <a:pt x="8340" y="15769"/>
                    <a:pt x="8607" y="15569"/>
                    <a:pt x="8840" y="15336"/>
                  </a:cubicBezTo>
                  <a:cubicBezTo>
                    <a:pt x="8974" y="15202"/>
                    <a:pt x="9107" y="15102"/>
                    <a:pt x="9207" y="15002"/>
                  </a:cubicBezTo>
                  <a:lnTo>
                    <a:pt x="9607" y="14669"/>
                  </a:lnTo>
                  <a:cubicBezTo>
                    <a:pt x="10141" y="14235"/>
                    <a:pt x="10675" y="13835"/>
                    <a:pt x="11209" y="13468"/>
                  </a:cubicBezTo>
                  <a:cubicBezTo>
                    <a:pt x="11475" y="13268"/>
                    <a:pt x="11776" y="13101"/>
                    <a:pt x="12043" y="12934"/>
                  </a:cubicBezTo>
                  <a:cubicBezTo>
                    <a:pt x="12176" y="12834"/>
                    <a:pt x="12309" y="12734"/>
                    <a:pt x="12443" y="12667"/>
                  </a:cubicBezTo>
                  <a:cubicBezTo>
                    <a:pt x="12576" y="12567"/>
                    <a:pt x="12743" y="12500"/>
                    <a:pt x="12876" y="12434"/>
                  </a:cubicBezTo>
                  <a:cubicBezTo>
                    <a:pt x="13143" y="12267"/>
                    <a:pt x="13410" y="12133"/>
                    <a:pt x="13677" y="12000"/>
                  </a:cubicBezTo>
                  <a:cubicBezTo>
                    <a:pt x="13944" y="11867"/>
                    <a:pt x="14211" y="11733"/>
                    <a:pt x="14478" y="11600"/>
                  </a:cubicBezTo>
                  <a:cubicBezTo>
                    <a:pt x="14978" y="11333"/>
                    <a:pt x="15512" y="11166"/>
                    <a:pt x="15979" y="10966"/>
                  </a:cubicBezTo>
                  <a:cubicBezTo>
                    <a:pt x="16079" y="10899"/>
                    <a:pt x="16179" y="10866"/>
                    <a:pt x="16312" y="10799"/>
                  </a:cubicBezTo>
                  <a:cubicBezTo>
                    <a:pt x="16412" y="10766"/>
                    <a:pt x="16512" y="10732"/>
                    <a:pt x="16612" y="10699"/>
                  </a:cubicBezTo>
                  <a:cubicBezTo>
                    <a:pt x="16813" y="10632"/>
                    <a:pt x="17013" y="10566"/>
                    <a:pt x="17180" y="10532"/>
                  </a:cubicBezTo>
                  <a:cubicBezTo>
                    <a:pt x="17346" y="10466"/>
                    <a:pt x="17513" y="10399"/>
                    <a:pt x="17680" y="10332"/>
                  </a:cubicBezTo>
                  <a:cubicBezTo>
                    <a:pt x="17880" y="10265"/>
                    <a:pt x="18047" y="10232"/>
                    <a:pt x="18214" y="10165"/>
                  </a:cubicBezTo>
                  <a:cubicBezTo>
                    <a:pt x="18881" y="9965"/>
                    <a:pt x="19248" y="9832"/>
                    <a:pt x="19248" y="9832"/>
                  </a:cubicBezTo>
                  <a:cubicBezTo>
                    <a:pt x="19648" y="9698"/>
                    <a:pt x="20082" y="9532"/>
                    <a:pt x="20449" y="9298"/>
                  </a:cubicBezTo>
                  <a:cubicBezTo>
                    <a:pt x="22784" y="7797"/>
                    <a:pt x="23484" y="4661"/>
                    <a:pt x="21983" y="2326"/>
                  </a:cubicBezTo>
                  <a:cubicBezTo>
                    <a:pt x="20997" y="826"/>
                    <a:pt x="19363" y="0"/>
                    <a:pt x="17693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095787" y="3179219"/>
              <a:ext cx="457509" cy="1040216"/>
            </a:xfrm>
            <a:custGeom>
              <a:avLst/>
              <a:gdLst/>
              <a:ahLst/>
              <a:cxnLst/>
              <a:rect l="l" t="t" r="r" b="b"/>
              <a:pathLst>
                <a:path w="10908" h="24801" extrusionOk="0">
                  <a:moveTo>
                    <a:pt x="5653" y="0"/>
                  </a:moveTo>
                  <a:cubicBezTo>
                    <a:pt x="5395" y="0"/>
                    <a:pt x="5134" y="19"/>
                    <a:pt x="4870" y="59"/>
                  </a:cubicBezTo>
                  <a:cubicBezTo>
                    <a:pt x="2002" y="459"/>
                    <a:pt x="0" y="3128"/>
                    <a:pt x="400" y="6030"/>
                  </a:cubicBezTo>
                  <a:lnTo>
                    <a:pt x="400" y="6063"/>
                  </a:lnTo>
                  <a:cubicBezTo>
                    <a:pt x="400" y="6063"/>
                    <a:pt x="467" y="6330"/>
                    <a:pt x="534" y="6831"/>
                  </a:cubicBezTo>
                  <a:cubicBezTo>
                    <a:pt x="601" y="7331"/>
                    <a:pt x="701" y="7998"/>
                    <a:pt x="867" y="8832"/>
                  </a:cubicBezTo>
                  <a:cubicBezTo>
                    <a:pt x="1168" y="10467"/>
                    <a:pt x="1635" y="12601"/>
                    <a:pt x="2168" y="14736"/>
                  </a:cubicBezTo>
                  <a:cubicBezTo>
                    <a:pt x="2735" y="16838"/>
                    <a:pt x="3403" y="18939"/>
                    <a:pt x="3970" y="20474"/>
                  </a:cubicBezTo>
                  <a:cubicBezTo>
                    <a:pt x="4103" y="20874"/>
                    <a:pt x="4237" y="21241"/>
                    <a:pt x="4370" y="21575"/>
                  </a:cubicBezTo>
                  <a:cubicBezTo>
                    <a:pt x="4503" y="21875"/>
                    <a:pt x="4603" y="22175"/>
                    <a:pt x="4704" y="22375"/>
                  </a:cubicBezTo>
                  <a:cubicBezTo>
                    <a:pt x="4870" y="22809"/>
                    <a:pt x="4970" y="23042"/>
                    <a:pt x="4970" y="23042"/>
                  </a:cubicBezTo>
                  <a:cubicBezTo>
                    <a:pt x="5423" y="24099"/>
                    <a:pt x="6477" y="24800"/>
                    <a:pt x="7638" y="24800"/>
                  </a:cubicBezTo>
                  <a:cubicBezTo>
                    <a:pt x="7760" y="24800"/>
                    <a:pt x="7882" y="24793"/>
                    <a:pt x="8006" y="24777"/>
                  </a:cubicBezTo>
                  <a:cubicBezTo>
                    <a:pt x="9607" y="24577"/>
                    <a:pt x="10741" y="23109"/>
                    <a:pt x="10541" y="21541"/>
                  </a:cubicBezTo>
                  <a:cubicBezTo>
                    <a:pt x="10541" y="21541"/>
                    <a:pt x="10508" y="21274"/>
                    <a:pt x="10441" y="20807"/>
                  </a:cubicBezTo>
                  <a:cubicBezTo>
                    <a:pt x="10408" y="20574"/>
                    <a:pt x="10408" y="20340"/>
                    <a:pt x="10374" y="20073"/>
                  </a:cubicBezTo>
                  <a:cubicBezTo>
                    <a:pt x="10341" y="19773"/>
                    <a:pt x="10308" y="19440"/>
                    <a:pt x="10308" y="19106"/>
                  </a:cubicBezTo>
                  <a:cubicBezTo>
                    <a:pt x="10207" y="17638"/>
                    <a:pt x="10141" y="15670"/>
                    <a:pt x="10207" y="13736"/>
                  </a:cubicBezTo>
                  <a:cubicBezTo>
                    <a:pt x="10241" y="11768"/>
                    <a:pt x="10408" y="9799"/>
                    <a:pt x="10541" y="8365"/>
                  </a:cubicBezTo>
                  <a:cubicBezTo>
                    <a:pt x="10608" y="7631"/>
                    <a:pt x="10708" y="7064"/>
                    <a:pt x="10741" y="6631"/>
                  </a:cubicBezTo>
                  <a:lnTo>
                    <a:pt x="10841" y="5997"/>
                  </a:lnTo>
                  <a:cubicBezTo>
                    <a:pt x="10908" y="5530"/>
                    <a:pt x="10908" y="4996"/>
                    <a:pt x="10841" y="4496"/>
                  </a:cubicBezTo>
                  <a:cubicBezTo>
                    <a:pt x="10447" y="1890"/>
                    <a:pt x="8210" y="0"/>
                    <a:pt x="5653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6778527" y="2296035"/>
              <a:ext cx="980783" cy="1049443"/>
            </a:xfrm>
            <a:custGeom>
              <a:avLst/>
              <a:gdLst/>
              <a:ahLst/>
              <a:cxnLst/>
              <a:rect l="l" t="t" r="r" b="b"/>
              <a:pathLst>
                <a:path w="23384" h="25021" extrusionOk="0">
                  <a:moveTo>
                    <a:pt x="5650" y="1"/>
                  </a:moveTo>
                  <a:cubicBezTo>
                    <a:pt x="3500" y="1"/>
                    <a:pt x="1510" y="1375"/>
                    <a:pt x="834" y="3537"/>
                  </a:cubicBezTo>
                  <a:cubicBezTo>
                    <a:pt x="0" y="6205"/>
                    <a:pt x="1468" y="9041"/>
                    <a:pt x="4137" y="9875"/>
                  </a:cubicBezTo>
                  <a:cubicBezTo>
                    <a:pt x="4137" y="9875"/>
                    <a:pt x="4504" y="10008"/>
                    <a:pt x="5137" y="10208"/>
                  </a:cubicBezTo>
                  <a:cubicBezTo>
                    <a:pt x="5304" y="10242"/>
                    <a:pt x="5504" y="10308"/>
                    <a:pt x="5671" y="10375"/>
                  </a:cubicBezTo>
                  <a:cubicBezTo>
                    <a:pt x="5838" y="10408"/>
                    <a:pt x="6005" y="10475"/>
                    <a:pt x="6205" y="10542"/>
                  </a:cubicBezTo>
                  <a:cubicBezTo>
                    <a:pt x="6372" y="10609"/>
                    <a:pt x="6572" y="10675"/>
                    <a:pt x="6772" y="10742"/>
                  </a:cubicBezTo>
                  <a:cubicBezTo>
                    <a:pt x="6872" y="10775"/>
                    <a:pt x="6972" y="10809"/>
                    <a:pt x="7072" y="10842"/>
                  </a:cubicBezTo>
                  <a:cubicBezTo>
                    <a:pt x="7172" y="10875"/>
                    <a:pt x="7272" y="10942"/>
                    <a:pt x="7406" y="10976"/>
                  </a:cubicBezTo>
                  <a:cubicBezTo>
                    <a:pt x="7873" y="11176"/>
                    <a:pt x="8373" y="11376"/>
                    <a:pt x="8873" y="11643"/>
                  </a:cubicBezTo>
                  <a:cubicBezTo>
                    <a:pt x="9140" y="11743"/>
                    <a:pt x="9407" y="11876"/>
                    <a:pt x="9674" y="12010"/>
                  </a:cubicBezTo>
                  <a:cubicBezTo>
                    <a:pt x="9941" y="12143"/>
                    <a:pt x="10208" y="12310"/>
                    <a:pt x="10508" y="12443"/>
                  </a:cubicBezTo>
                  <a:cubicBezTo>
                    <a:pt x="10641" y="12543"/>
                    <a:pt x="10775" y="12610"/>
                    <a:pt x="10908" y="12677"/>
                  </a:cubicBezTo>
                  <a:cubicBezTo>
                    <a:pt x="11042" y="12777"/>
                    <a:pt x="11175" y="12877"/>
                    <a:pt x="11309" y="12944"/>
                  </a:cubicBezTo>
                  <a:cubicBezTo>
                    <a:pt x="11575" y="13110"/>
                    <a:pt x="11876" y="13277"/>
                    <a:pt x="12142" y="13477"/>
                  </a:cubicBezTo>
                  <a:cubicBezTo>
                    <a:pt x="12676" y="13878"/>
                    <a:pt x="13243" y="14245"/>
                    <a:pt x="13744" y="14678"/>
                  </a:cubicBezTo>
                  <a:lnTo>
                    <a:pt x="14144" y="15012"/>
                  </a:lnTo>
                  <a:cubicBezTo>
                    <a:pt x="14277" y="15112"/>
                    <a:pt x="14377" y="15245"/>
                    <a:pt x="14511" y="15345"/>
                  </a:cubicBezTo>
                  <a:cubicBezTo>
                    <a:pt x="14744" y="15579"/>
                    <a:pt x="15011" y="15812"/>
                    <a:pt x="15245" y="16046"/>
                  </a:cubicBezTo>
                  <a:cubicBezTo>
                    <a:pt x="15478" y="16279"/>
                    <a:pt x="15712" y="16546"/>
                    <a:pt x="15945" y="16780"/>
                  </a:cubicBezTo>
                  <a:cubicBezTo>
                    <a:pt x="16179" y="17013"/>
                    <a:pt x="16345" y="17280"/>
                    <a:pt x="16579" y="17514"/>
                  </a:cubicBezTo>
                  <a:cubicBezTo>
                    <a:pt x="16679" y="17647"/>
                    <a:pt x="16779" y="17780"/>
                    <a:pt x="16879" y="17880"/>
                  </a:cubicBezTo>
                  <a:cubicBezTo>
                    <a:pt x="16979" y="18014"/>
                    <a:pt x="17046" y="18147"/>
                    <a:pt x="17146" y="18281"/>
                  </a:cubicBezTo>
                  <a:cubicBezTo>
                    <a:pt x="17313" y="18514"/>
                    <a:pt x="17513" y="18748"/>
                    <a:pt x="17680" y="19015"/>
                  </a:cubicBezTo>
                  <a:cubicBezTo>
                    <a:pt x="17980" y="19515"/>
                    <a:pt x="18314" y="19982"/>
                    <a:pt x="18547" y="20449"/>
                  </a:cubicBezTo>
                  <a:cubicBezTo>
                    <a:pt x="18647" y="20682"/>
                    <a:pt x="18781" y="20916"/>
                    <a:pt x="18881" y="21116"/>
                  </a:cubicBezTo>
                  <a:cubicBezTo>
                    <a:pt x="18981" y="21350"/>
                    <a:pt x="19081" y="21550"/>
                    <a:pt x="19147" y="21750"/>
                  </a:cubicBezTo>
                  <a:cubicBezTo>
                    <a:pt x="19348" y="22150"/>
                    <a:pt x="19481" y="22484"/>
                    <a:pt x="19581" y="22784"/>
                  </a:cubicBezTo>
                  <a:cubicBezTo>
                    <a:pt x="19781" y="23351"/>
                    <a:pt x="19915" y="23718"/>
                    <a:pt x="19915" y="23718"/>
                  </a:cubicBezTo>
                  <a:lnTo>
                    <a:pt x="19948" y="23851"/>
                  </a:lnTo>
                  <a:cubicBezTo>
                    <a:pt x="20206" y="24561"/>
                    <a:pt x="20869" y="25021"/>
                    <a:pt x="21636" y="25021"/>
                  </a:cubicBezTo>
                  <a:cubicBezTo>
                    <a:pt x="21662" y="25021"/>
                    <a:pt x="21689" y="25020"/>
                    <a:pt x="21716" y="25019"/>
                  </a:cubicBezTo>
                  <a:cubicBezTo>
                    <a:pt x="22650" y="24952"/>
                    <a:pt x="23384" y="24118"/>
                    <a:pt x="23317" y="23151"/>
                  </a:cubicBezTo>
                  <a:cubicBezTo>
                    <a:pt x="23317" y="23151"/>
                    <a:pt x="23284" y="22751"/>
                    <a:pt x="23217" y="22017"/>
                  </a:cubicBezTo>
                  <a:cubicBezTo>
                    <a:pt x="23217" y="21616"/>
                    <a:pt x="23117" y="21183"/>
                    <a:pt x="23050" y="20682"/>
                  </a:cubicBezTo>
                  <a:cubicBezTo>
                    <a:pt x="23017" y="20416"/>
                    <a:pt x="22984" y="20149"/>
                    <a:pt x="22917" y="19849"/>
                  </a:cubicBezTo>
                  <a:cubicBezTo>
                    <a:pt x="22883" y="19548"/>
                    <a:pt x="22817" y="19248"/>
                    <a:pt x="22750" y="18948"/>
                  </a:cubicBezTo>
                  <a:cubicBezTo>
                    <a:pt x="22617" y="18314"/>
                    <a:pt x="22383" y="17647"/>
                    <a:pt x="22183" y="16913"/>
                  </a:cubicBezTo>
                  <a:cubicBezTo>
                    <a:pt x="22050" y="16580"/>
                    <a:pt x="21916" y="16213"/>
                    <a:pt x="21783" y="15846"/>
                  </a:cubicBezTo>
                  <a:cubicBezTo>
                    <a:pt x="21716" y="15646"/>
                    <a:pt x="21649" y="15479"/>
                    <a:pt x="21583" y="15279"/>
                  </a:cubicBezTo>
                  <a:cubicBezTo>
                    <a:pt x="21482" y="15112"/>
                    <a:pt x="21416" y="14912"/>
                    <a:pt x="21316" y="14712"/>
                  </a:cubicBezTo>
                  <a:cubicBezTo>
                    <a:pt x="21149" y="14345"/>
                    <a:pt x="20982" y="13944"/>
                    <a:pt x="20782" y="13577"/>
                  </a:cubicBezTo>
                  <a:cubicBezTo>
                    <a:pt x="20582" y="13210"/>
                    <a:pt x="20382" y="12844"/>
                    <a:pt x="20182" y="12443"/>
                  </a:cubicBezTo>
                  <a:cubicBezTo>
                    <a:pt x="19981" y="12076"/>
                    <a:pt x="19748" y="11709"/>
                    <a:pt x="19514" y="11342"/>
                  </a:cubicBezTo>
                  <a:cubicBezTo>
                    <a:pt x="19381" y="11142"/>
                    <a:pt x="19281" y="10942"/>
                    <a:pt x="19147" y="10775"/>
                  </a:cubicBezTo>
                  <a:lnTo>
                    <a:pt x="18781" y="10242"/>
                  </a:lnTo>
                  <a:cubicBezTo>
                    <a:pt x="18280" y="9508"/>
                    <a:pt x="17713" y="8807"/>
                    <a:pt x="17146" y="8140"/>
                  </a:cubicBezTo>
                  <a:cubicBezTo>
                    <a:pt x="16879" y="7807"/>
                    <a:pt x="16579" y="7473"/>
                    <a:pt x="16279" y="7173"/>
                  </a:cubicBezTo>
                  <a:cubicBezTo>
                    <a:pt x="16145" y="7006"/>
                    <a:pt x="16012" y="6839"/>
                    <a:pt x="15845" y="6672"/>
                  </a:cubicBezTo>
                  <a:cubicBezTo>
                    <a:pt x="15712" y="6539"/>
                    <a:pt x="15545" y="6406"/>
                    <a:pt x="15411" y="6239"/>
                  </a:cubicBezTo>
                  <a:cubicBezTo>
                    <a:pt x="15111" y="5939"/>
                    <a:pt x="14811" y="5672"/>
                    <a:pt x="14511" y="5372"/>
                  </a:cubicBezTo>
                  <a:cubicBezTo>
                    <a:pt x="14211" y="5105"/>
                    <a:pt x="13944" y="4871"/>
                    <a:pt x="13644" y="4604"/>
                  </a:cubicBezTo>
                  <a:cubicBezTo>
                    <a:pt x="13076" y="4104"/>
                    <a:pt x="12476" y="3670"/>
                    <a:pt x="11976" y="3237"/>
                  </a:cubicBezTo>
                  <a:cubicBezTo>
                    <a:pt x="11842" y="3137"/>
                    <a:pt x="11709" y="3037"/>
                    <a:pt x="11575" y="2936"/>
                  </a:cubicBezTo>
                  <a:cubicBezTo>
                    <a:pt x="11442" y="2836"/>
                    <a:pt x="11309" y="2770"/>
                    <a:pt x="11175" y="2670"/>
                  </a:cubicBezTo>
                  <a:cubicBezTo>
                    <a:pt x="10908" y="2503"/>
                    <a:pt x="10641" y="2303"/>
                    <a:pt x="10408" y="2136"/>
                  </a:cubicBezTo>
                  <a:cubicBezTo>
                    <a:pt x="10174" y="2002"/>
                    <a:pt x="9941" y="1836"/>
                    <a:pt x="9741" y="1702"/>
                  </a:cubicBezTo>
                  <a:cubicBezTo>
                    <a:pt x="9574" y="1602"/>
                    <a:pt x="9407" y="1502"/>
                    <a:pt x="9274" y="1402"/>
                  </a:cubicBezTo>
                  <a:cubicBezTo>
                    <a:pt x="8707" y="1035"/>
                    <a:pt x="8373" y="835"/>
                    <a:pt x="8373" y="835"/>
                  </a:cubicBezTo>
                  <a:cubicBezTo>
                    <a:pt x="8006" y="601"/>
                    <a:pt x="7573" y="401"/>
                    <a:pt x="7172" y="235"/>
                  </a:cubicBezTo>
                  <a:cubicBezTo>
                    <a:pt x="6666" y="76"/>
                    <a:pt x="6153" y="1"/>
                    <a:pt x="5650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6919831" y="3179219"/>
              <a:ext cx="457551" cy="1040635"/>
            </a:xfrm>
            <a:custGeom>
              <a:avLst/>
              <a:gdLst/>
              <a:ahLst/>
              <a:cxnLst/>
              <a:rect l="l" t="t" r="r" b="b"/>
              <a:pathLst>
                <a:path w="10909" h="24811" extrusionOk="0">
                  <a:moveTo>
                    <a:pt x="5652" y="1"/>
                  </a:moveTo>
                  <a:cubicBezTo>
                    <a:pt x="5394" y="1"/>
                    <a:pt x="5133" y="20"/>
                    <a:pt x="4871" y="59"/>
                  </a:cubicBezTo>
                  <a:cubicBezTo>
                    <a:pt x="2002" y="459"/>
                    <a:pt x="1" y="3128"/>
                    <a:pt x="401" y="5997"/>
                  </a:cubicBezTo>
                  <a:lnTo>
                    <a:pt x="501" y="6631"/>
                  </a:lnTo>
                  <a:cubicBezTo>
                    <a:pt x="534" y="7064"/>
                    <a:pt x="634" y="7631"/>
                    <a:pt x="701" y="8365"/>
                  </a:cubicBezTo>
                  <a:cubicBezTo>
                    <a:pt x="834" y="9799"/>
                    <a:pt x="1001" y="11768"/>
                    <a:pt x="1035" y="13736"/>
                  </a:cubicBezTo>
                  <a:cubicBezTo>
                    <a:pt x="1101" y="15670"/>
                    <a:pt x="1035" y="17638"/>
                    <a:pt x="935" y="19106"/>
                  </a:cubicBezTo>
                  <a:cubicBezTo>
                    <a:pt x="935" y="19440"/>
                    <a:pt x="901" y="19773"/>
                    <a:pt x="868" y="20073"/>
                  </a:cubicBezTo>
                  <a:cubicBezTo>
                    <a:pt x="868" y="20340"/>
                    <a:pt x="834" y="20574"/>
                    <a:pt x="801" y="20807"/>
                  </a:cubicBezTo>
                  <a:cubicBezTo>
                    <a:pt x="734" y="21274"/>
                    <a:pt x="701" y="21541"/>
                    <a:pt x="701" y="21541"/>
                  </a:cubicBezTo>
                  <a:cubicBezTo>
                    <a:pt x="568" y="22775"/>
                    <a:pt x="1235" y="24043"/>
                    <a:pt x="2436" y="24577"/>
                  </a:cubicBezTo>
                  <a:cubicBezTo>
                    <a:pt x="2804" y="24736"/>
                    <a:pt x="3189" y="24811"/>
                    <a:pt x="3569" y="24811"/>
                  </a:cubicBezTo>
                  <a:cubicBezTo>
                    <a:pt x="4704" y="24811"/>
                    <a:pt x="5797" y="24142"/>
                    <a:pt x="6272" y="23042"/>
                  </a:cubicBezTo>
                  <a:cubicBezTo>
                    <a:pt x="6272" y="23042"/>
                    <a:pt x="6372" y="22809"/>
                    <a:pt x="6539" y="22375"/>
                  </a:cubicBezTo>
                  <a:cubicBezTo>
                    <a:pt x="6639" y="22175"/>
                    <a:pt x="6739" y="21908"/>
                    <a:pt x="6872" y="21575"/>
                  </a:cubicBezTo>
                  <a:cubicBezTo>
                    <a:pt x="7006" y="21241"/>
                    <a:pt x="7139" y="20874"/>
                    <a:pt x="7272" y="20474"/>
                  </a:cubicBezTo>
                  <a:cubicBezTo>
                    <a:pt x="7839" y="18939"/>
                    <a:pt x="8507" y="16838"/>
                    <a:pt x="9040" y="14736"/>
                  </a:cubicBezTo>
                  <a:cubicBezTo>
                    <a:pt x="9607" y="12601"/>
                    <a:pt x="10074" y="10467"/>
                    <a:pt x="10375" y="8832"/>
                  </a:cubicBezTo>
                  <a:cubicBezTo>
                    <a:pt x="10508" y="7998"/>
                    <a:pt x="10641" y="7331"/>
                    <a:pt x="10708" y="6831"/>
                  </a:cubicBezTo>
                  <a:cubicBezTo>
                    <a:pt x="10775" y="6330"/>
                    <a:pt x="10808" y="6063"/>
                    <a:pt x="10808" y="6063"/>
                  </a:cubicBezTo>
                  <a:lnTo>
                    <a:pt x="10842" y="5997"/>
                  </a:lnTo>
                  <a:cubicBezTo>
                    <a:pt x="10908" y="5530"/>
                    <a:pt x="10908" y="5029"/>
                    <a:pt x="10842" y="4529"/>
                  </a:cubicBezTo>
                  <a:cubicBezTo>
                    <a:pt x="10478" y="1920"/>
                    <a:pt x="8237" y="1"/>
                    <a:pt x="5652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066385" y="2219113"/>
              <a:ext cx="1354365" cy="1634164"/>
            </a:xfrm>
            <a:custGeom>
              <a:avLst/>
              <a:gdLst/>
              <a:ahLst/>
              <a:cxnLst/>
              <a:rect l="l" t="t" r="r" b="b"/>
              <a:pathLst>
                <a:path w="32291" h="38962" extrusionOk="0">
                  <a:moveTo>
                    <a:pt x="16146" y="0"/>
                  </a:moveTo>
                  <a:cubicBezTo>
                    <a:pt x="7239" y="0"/>
                    <a:pt x="1" y="7606"/>
                    <a:pt x="1" y="19481"/>
                  </a:cubicBezTo>
                  <a:cubicBezTo>
                    <a:pt x="1" y="34091"/>
                    <a:pt x="5705" y="38962"/>
                    <a:pt x="16146" y="38962"/>
                  </a:cubicBezTo>
                  <a:cubicBezTo>
                    <a:pt x="26586" y="38962"/>
                    <a:pt x="32290" y="34091"/>
                    <a:pt x="32290" y="19481"/>
                  </a:cubicBezTo>
                  <a:cubicBezTo>
                    <a:pt x="32290" y="7606"/>
                    <a:pt x="25052" y="0"/>
                    <a:pt x="16146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6260873" y="2307234"/>
              <a:ext cx="964006" cy="1284405"/>
            </a:xfrm>
            <a:custGeom>
              <a:avLst/>
              <a:gdLst/>
              <a:ahLst/>
              <a:cxnLst/>
              <a:rect l="l" t="t" r="r" b="b"/>
              <a:pathLst>
                <a:path w="22984" h="30623" extrusionOk="0">
                  <a:moveTo>
                    <a:pt x="11509" y="1"/>
                  </a:moveTo>
                  <a:cubicBezTo>
                    <a:pt x="5171" y="1"/>
                    <a:pt x="0" y="6872"/>
                    <a:pt x="0" y="15312"/>
                  </a:cubicBezTo>
                  <a:cubicBezTo>
                    <a:pt x="0" y="23785"/>
                    <a:pt x="5171" y="30623"/>
                    <a:pt x="11509" y="30623"/>
                  </a:cubicBezTo>
                  <a:cubicBezTo>
                    <a:pt x="17846" y="30623"/>
                    <a:pt x="22983" y="23785"/>
                    <a:pt x="22983" y="15312"/>
                  </a:cubicBezTo>
                  <a:cubicBezTo>
                    <a:pt x="22983" y="6872"/>
                    <a:pt x="17846" y="1"/>
                    <a:pt x="1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5779582" y="2275064"/>
              <a:ext cx="691170" cy="1547427"/>
            </a:xfrm>
            <a:custGeom>
              <a:avLst/>
              <a:gdLst/>
              <a:ahLst/>
              <a:cxnLst/>
              <a:rect l="l" t="t" r="r" b="b"/>
              <a:pathLst>
                <a:path w="16479" h="36894" extrusionOk="0">
                  <a:moveTo>
                    <a:pt x="16479" y="1"/>
                  </a:moveTo>
                  <a:lnTo>
                    <a:pt x="16479" y="1"/>
                  </a:lnTo>
                  <a:cubicBezTo>
                    <a:pt x="9874" y="2969"/>
                    <a:pt x="4103" y="7573"/>
                    <a:pt x="0" y="13177"/>
                  </a:cubicBezTo>
                  <a:cubicBezTo>
                    <a:pt x="167" y="13377"/>
                    <a:pt x="334" y="13610"/>
                    <a:pt x="467" y="13844"/>
                  </a:cubicBezTo>
                  <a:cubicBezTo>
                    <a:pt x="2269" y="17246"/>
                    <a:pt x="3503" y="20982"/>
                    <a:pt x="4037" y="24818"/>
                  </a:cubicBezTo>
                  <a:cubicBezTo>
                    <a:pt x="4370" y="24085"/>
                    <a:pt x="4737" y="23351"/>
                    <a:pt x="5004" y="22517"/>
                  </a:cubicBezTo>
                  <a:cubicBezTo>
                    <a:pt x="5571" y="20816"/>
                    <a:pt x="6238" y="19181"/>
                    <a:pt x="7072" y="17613"/>
                  </a:cubicBezTo>
                  <a:lnTo>
                    <a:pt x="7072" y="17613"/>
                  </a:lnTo>
                  <a:cubicBezTo>
                    <a:pt x="6205" y="23984"/>
                    <a:pt x="6038" y="30489"/>
                    <a:pt x="6605" y="36894"/>
                  </a:cubicBezTo>
                  <a:cubicBezTo>
                    <a:pt x="8673" y="35092"/>
                    <a:pt x="11609" y="33691"/>
                    <a:pt x="14878" y="32991"/>
                  </a:cubicBezTo>
                  <a:cubicBezTo>
                    <a:pt x="14010" y="21950"/>
                    <a:pt x="14578" y="10775"/>
                    <a:pt x="16479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7033160" y="2275064"/>
              <a:ext cx="692597" cy="1547427"/>
            </a:xfrm>
            <a:custGeom>
              <a:avLst/>
              <a:gdLst/>
              <a:ahLst/>
              <a:cxnLst/>
              <a:rect l="l" t="t" r="r" b="b"/>
              <a:pathLst>
                <a:path w="16513" h="36894" extrusionOk="0">
                  <a:moveTo>
                    <a:pt x="0" y="1"/>
                  </a:moveTo>
                  <a:cubicBezTo>
                    <a:pt x="1935" y="10775"/>
                    <a:pt x="2502" y="21950"/>
                    <a:pt x="1635" y="32991"/>
                  </a:cubicBezTo>
                  <a:cubicBezTo>
                    <a:pt x="4904" y="33691"/>
                    <a:pt x="7839" y="35092"/>
                    <a:pt x="9908" y="36894"/>
                  </a:cubicBezTo>
                  <a:cubicBezTo>
                    <a:pt x="10475" y="30489"/>
                    <a:pt x="10308" y="23984"/>
                    <a:pt x="9441" y="17613"/>
                  </a:cubicBezTo>
                  <a:lnTo>
                    <a:pt x="9441" y="17613"/>
                  </a:lnTo>
                  <a:cubicBezTo>
                    <a:pt x="10241" y="19181"/>
                    <a:pt x="10942" y="20816"/>
                    <a:pt x="11509" y="22517"/>
                  </a:cubicBezTo>
                  <a:cubicBezTo>
                    <a:pt x="11776" y="23351"/>
                    <a:pt x="12142" y="24085"/>
                    <a:pt x="12476" y="24818"/>
                  </a:cubicBezTo>
                  <a:cubicBezTo>
                    <a:pt x="13010" y="20982"/>
                    <a:pt x="14211" y="17246"/>
                    <a:pt x="16045" y="13844"/>
                  </a:cubicBezTo>
                  <a:cubicBezTo>
                    <a:pt x="16145" y="13610"/>
                    <a:pt x="16312" y="13377"/>
                    <a:pt x="16512" y="13177"/>
                  </a:cubicBezTo>
                  <a:cubicBezTo>
                    <a:pt x="12409" y="7573"/>
                    <a:pt x="6639" y="2969"/>
                    <a:pt x="0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7013573" y="1264711"/>
              <a:ext cx="791916" cy="1315527"/>
            </a:xfrm>
            <a:custGeom>
              <a:avLst/>
              <a:gdLst/>
              <a:ahLst/>
              <a:cxnLst/>
              <a:rect l="l" t="t" r="r" b="b"/>
              <a:pathLst>
                <a:path w="18881" h="31365" extrusionOk="0">
                  <a:moveTo>
                    <a:pt x="2833" y="1"/>
                  </a:moveTo>
                  <a:cubicBezTo>
                    <a:pt x="2135" y="1"/>
                    <a:pt x="1444" y="231"/>
                    <a:pt x="1001" y="740"/>
                  </a:cubicBezTo>
                  <a:cubicBezTo>
                    <a:pt x="0" y="1907"/>
                    <a:pt x="568" y="3708"/>
                    <a:pt x="1235" y="5109"/>
                  </a:cubicBezTo>
                  <a:cubicBezTo>
                    <a:pt x="2436" y="7745"/>
                    <a:pt x="3636" y="10413"/>
                    <a:pt x="4837" y="13048"/>
                  </a:cubicBezTo>
                  <a:cubicBezTo>
                    <a:pt x="5738" y="15016"/>
                    <a:pt x="6672" y="17085"/>
                    <a:pt x="6705" y="19253"/>
                  </a:cubicBezTo>
                  <a:cubicBezTo>
                    <a:pt x="6772" y="21521"/>
                    <a:pt x="5871" y="23689"/>
                    <a:pt x="5771" y="25958"/>
                  </a:cubicBezTo>
                  <a:cubicBezTo>
                    <a:pt x="5671" y="27592"/>
                    <a:pt x="6138" y="29393"/>
                    <a:pt x="7506" y="30294"/>
                  </a:cubicBezTo>
                  <a:cubicBezTo>
                    <a:pt x="8273" y="30828"/>
                    <a:pt x="9240" y="30995"/>
                    <a:pt x="10208" y="31128"/>
                  </a:cubicBezTo>
                  <a:cubicBezTo>
                    <a:pt x="11084" y="31253"/>
                    <a:pt x="12022" y="31364"/>
                    <a:pt x="12937" y="31364"/>
                  </a:cubicBezTo>
                  <a:cubicBezTo>
                    <a:pt x="14461" y="31364"/>
                    <a:pt x="15925" y="31057"/>
                    <a:pt x="16946" y="29994"/>
                  </a:cubicBezTo>
                  <a:cubicBezTo>
                    <a:pt x="18881" y="28026"/>
                    <a:pt x="18147" y="24790"/>
                    <a:pt x="17279" y="22188"/>
                  </a:cubicBezTo>
                  <a:cubicBezTo>
                    <a:pt x="14811" y="14816"/>
                    <a:pt x="12142" y="7144"/>
                    <a:pt x="6505" y="1774"/>
                  </a:cubicBezTo>
                  <a:cubicBezTo>
                    <a:pt x="5771" y="1073"/>
                    <a:pt x="4871" y="473"/>
                    <a:pt x="3870" y="173"/>
                  </a:cubicBezTo>
                  <a:cubicBezTo>
                    <a:pt x="3544" y="60"/>
                    <a:pt x="3188" y="1"/>
                    <a:pt x="2833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6143350" y="1233506"/>
              <a:ext cx="1312381" cy="1188525"/>
            </a:xfrm>
            <a:custGeom>
              <a:avLst/>
              <a:gdLst/>
              <a:ahLst/>
              <a:cxnLst/>
              <a:rect l="l" t="t" r="r" b="b"/>
              <a:pathLst>
                <a:path w="31290" h="28337" extrusionOk="0">
                  <a:moveTo>
                    <a:pt x="8521" y="0"/>
                  </a:moveTo>
                  <a:cubicBezTo>
                    <a:pt x="6716" y="0"/>
                    <a:pt x="4734" y="396"/>
                    <a:pt x="3469" y="3285"/>
                  </a:cubicBezTo>
                  <a:cubicBezTo>
                    <a:pt x="1535" y="8322"/>
                    <a:pt x="434" y="13659"/>
                    <a:pt x="100" y="19063"/>
                  </a:cubicBezTo>
                  <a:cubicBezTo>
                    <a:pt x="0" y="20998"/>
                    <a:pt x="34" y="23032"/>
                    <a:pt x="1034" y="24667"/>
                  </a:cubicBezTo>
                  <a:cubicBezTo>
                    <a:pt x="2602" y="27269"/>
                    <a:pt x="6005" y="27969"/>
                    <a:pt x="9040" y="28203"/>
                  </a:cubicBezTo>
                  <a:cubicBezTo>
                    <a:pt x="10358" y="28292"/>
                    <a:pt x="11679" y="28337"/>
                    <a:pt x="13000" y="28337"/>
                  </a:cubicBezTo>
                  <a:cubicBezTo>
                    <a:pt x="16126" y="28337"/>
                    <a:pt x="19254" y="28085"/>
                    <a:pt x="22350" y="27569"/>
                  </a:cubicBezTo>
                  <a:cubicBezTo>
                    <a:pt x="24685" y="27202"/>
                    <a:pt x="27153" y="26602"/>
                    <a:pt x="28821" y="24900"/>
                  </a:cubicBezTo>
                  <a:cubicBezTo>
                    <a:pt x="31156" y="22565"/>
                    <a:pt x="31289" y="18729"/>
                    <a:pt x="30355" y="15560"/>
                  </a:cubicBezTo>
                  <a:cubicBezTo>
                    <a:pt x="29455" y="12358"/>
                    <a:pt x="27653" y="9489"/>
                    <a:pt x="26553" y="6354"/>
                  </a:cubicBezTo>
                  <a:cubicBezTo>
                    <a:pt x="25919" y="4486"/>
                    <a:pt x="25352" y="2351"/>
                    <a:pt x="23651" y="1384"/>
                  </a:cubicBezTo>
                  <a:cubicBezTo>
                    <a:pt x="22783" y="850"/>
                    <a:pt x="21749" y="750"/>
                    <a:pt x="20748" y="683"/>
                  </a:cubicBezTo>
                  <a:cubicBezTo>
                    <a:pt x="17179" y="383"/>
                    <a:pt x="13610" y="149"/>
                    <a:pt x="10041" y="49"/>
                  </a:cubicBezTo>
                  <a:cubicBezTo>
                    <a:pt x="9565" y="34"/>
                    <a:pt x="9051" y="0"/>
                    <a:pt x="8521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6101365" y="1541951"/>
              <a:ext cx="489721" cy="485526"/>
            </a:xfrm>
            <a:custGeom>
              <a:avLst/>
              <a:gdLst/>
              <a:ahLst/>
              <a:cxnLst/>
              <a:rect l="l" t="t" r="r" b="b"/>
              <a:pathLst>
                <a:path w="11676" h="11576" extrusionOk="0">
                  <a:moveTo>
                    <a:pt x="5838" y="0"/>
                  </a:moveTo>
                  <a:cubicBezTo>
                    <a:pt x="2602" y="0"/>
                    <a:pt x="1" y="2602"/>
                    <a:pt x="1" y="5771"/>
                  </a:cubicBezTo>
                  <a:cubicBezTo>
                    <a:pt x="1" y="8974"/>
                    <a:pt x="2602" y="11575"/>
                    <a:pt x="5838" y="11575"/>
                  </a:cubicBezTo>
                  <a:cubicBezTo>
                    <a:pt x="9040" y="11575"/>
                    <a:pt x="11676" y="8974"/>
                    <a:pt x="11676" y="5771"/>
                  </a:cubicBezTo>
                  <a:cubicBezTo>
                    <a:pt x="11676" y="2602"/>
                    <a:pt x="9040" y="0"/>
                    <a:pt x="5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6539287" y="1858156"/>
              <a:ext cx="467323" cy="463129"/>
            </a:xfrm>
            <a:custGeom>
              <a:avLst/>
              <a:gdLst/>
              <a:ahLst/>
              <a:cxnLst/>
              <a:rect l="l" t="t" r="r" b="b"/>
              <a:pathLst>
                <a:path w="11142" h="11042" extrusionOk="0">
                  <a:moveTo>
                    <a:pt x="5571" y="0"/>
                  </a:moveTo>
                  <a:cubicBezTo>
                    <a:pt x="2502" y="0"/>
                    <a:pt x="0" y="2469"/>
                    <a:pt x="0" y="5504"/>
                  </a:cubicBezTo>
                  <a:cubicBezTo>
                    <a:pt x="0" y="8540"/>
                    <a:pt x="2502" y="11041"/>
                    <a:pt x="5571" y="11041"/>
                  </a:cubicBezTo>
                  <a:cubicBezTo>
                    <a:pt x="8640" y="11041"/>
                    <a:pt x="11142" y="8540"/>
                    <a:pt x="11142" y="5504"/>
                  </a:cubicBezTo>
                  <a:cubicBezTo>
                    <a:pt x="11142" y="2469"/>
                    <a:pt x="8640" y="0"/>
                    <a:pt x="5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5681647" y="1217148"/>
              <a:ext cx="791916" cy="1316575"/>
            </a:xfrm>
            <a:custGeom>
              <a:avLst/>
              <a:gdLst/>
              <a:ahLst/>
              <a:cxnLst/>
              <a:rect l="l" t="t" r="r" b="b"/>
              <a:pathLst>
                <a:path w="18881" h="31390" extrusionOk="0">
                  <a:moveTo>
                    <a:pt x="16031" y="1"/>
                  </a:moveTo>
                  <a:cubicBezTo>
                    <a:pt x="15675" y="1"/>
                    <a:pt x="15315" y="60"/>
                    <a:pt x="14978" y="172"/>
                  </a:cubicBezTo>
                  <a:cubicBezTo>
                    <a:pt x="14010" y="506"/>
                    <a:pt x="13110" y="1073"/>
                    <a:pt x="12343" y="1774"/>
                  </a:cubicBezTo>
                  <a:cubicBezTo>
                    <a:pt x="6705" y="7144"/>
                    <a:pt x="4070" y="14816"/>
                    <a:pt x="1602" y="22188"/>
                  </a:cubicBezTo>
                  <a:cubicBezTo>
                    <a:pt x="734" y="24823"/>
                    <a:pt x="0" y="28059"/>
                    <a:pt x="1935" y="30027"/>
                  </a:cubicBezTo>
                  <a:cubicBezTo>
                    <a:pt x="2964" y="31076"/>
                    <a:pt x="4398" y="31390"/>
                    <a:pt x="5902" y="31390"/>
                  </a:cubicBezTo>
                  <a:cubicBezTo>
                    <a:pt x="6837" y="31390"/>
                    <a:pt x="7799" y="31269"/>
                    <a:pt x="8707" y="31128"/>
                  </a:cubicBezTo>
                  <a:cubicBezTo>
                    <a:pt x="9641" y="30994"/>
                    <a:pt x="10608" y="30828"/>
                    <a:pt x="11409" y="30294"/>
                  </a:cubicBezTo>
                  <a:cubicBezTo>
                    <a:pt x="12743" y="29393"/>
                    <a:pt x="13210" y="27592"/>
                    <a:pt x="13143" y="25958"/>
                  </a:cubicBezTo>
                  <a:cubicBezTo>
                    <a:pt x="13010" y="23689"/>
                    <a:pt x="12109" y="21521"/>
                    <a:pt x="12176" y="19253"/>
                  </a:cubicBezTo>
                  <a:cubicBezTo>
                    <a:pt x="12209" y="17084"/>
                    <a:pt x="13143" y="15016"/>
                    <a:pt x="14044" y="13048"/>
                  </a:cubicBezTo>
                  <a:cubicBezTo>
                    <a:pt x="15245" y="10413"/>
                    <a:pt x="16446" y="7744"/>
                    <a:pt x="17646" y="5109"/>
                  </a:cubicBezTo>
                  <a:cubicBezTo>
                    <a:pt x="18280" y="3708"/>
                    <a:pt x="18881" y="1907"/>
                    <a:pt x="17880" y="739"/>
                  </a:cubicBezTo>
                  <a:cubicBezTo>
                    <a:pt x="17415" y="231"/>
                    <a:pt x="16731" y="1"/>
                    <a:pt x="16031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6774333" y="1063303"/>
              <a:ext cx="761131" cy="647634"/>
            </a:xfrm>
            <a:custGeom>
              <a:avLst/>
              <a:gdLst/>
              <a:ahLst/>
              <a:cxnLst/>
              <a:rect l="l" t="t" r="r" b="b"/>
              <a:pathLst>
                <a:path w="18147" h="15441" extrusionOk="0">
                  <a:moveTo>
                    <a:pt x="10567" y="1"/>
                  </a:moveTo>
                  <a:cubicBezTo>
                    <a:pt x="9408" y="1"/>
                    <a:pt x="1550" y="1920"/>
                    <a:pt x="834" y="3807"/>
                  </a:cubicBezTo>
                  <a:cubicBezTo>
                    <a:pt x="0" y="6009"/>
                    <a:pt x="801" y="8744"/>
                    <a:pt x="2802" y="9945"/>
                  </a:cubicBezTo>
                  <a:cubicBezTo>
                    <a:pt x="3703" y="10445"/>
                    <a:pt x="4737" y="10679"/>
                    <a:pt x="5571" y="11279"/>
                  </a:cubicBezTo>
                  <a:cubicBezTo>
                    <a:pt x="6672" y="12013"/>
                    <a:pt x="7372" y="13247"/>
                    <a:pt x="8373" y="14114"/>
                  </a:cubicBezTo>
                  <a:cubicBezTo>
                    <a:pt x="9382" y="14977"/>
                    <a:pt x="10723" y="15441"/>
                    <a:pt x="12052" y="15441"/>
                  </a:cubicBezTo>
                  <a:cubicBezTo>
                    <a:pt x="12832" y="15441"/>
                    <a:pt x="13608" y="15281"/>
                    <a:pt x="14311" y="14948"/>
                  </a:cubicBezTo>
                  <a:cubicBezTo>
                    <a:pt x="16245" y="14081"/>
                    <a:pt x="17546" y="12013"/>
                    <a:pt x="17546" y="9911"/>
                  </a:cubicBezTo>
                  <a:cubicBezTo>
                    <a:pt x="17546" y="9911"/>
                    <a:pt x="18147" y="6776"/>
                    <a:pt x="16245" y="4741"/>
                  </a:cubicBezTo>
                  <a:cubicBezTo>
                    <a:pt x="14377" y="2706"/>
                    <a:pt x="11475" y="104"/>
                    <a:pt x="10641" y="4"/>
                  </a:cubicBezTo>
                  <a:cubicBezTo>
                    <a:pt x="10621" y="2"/>
                    <a:pt x="10596" y="1"/>
                    <a:pt x="10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6364387" y="1791006"/>
              <a:ext cx="124569" cy="124527"/>
            </a:xfrm>
            <a:custGeom>
              <a:avLst/>
              <a:gdLst/>
              <a:ahLst/>
              <a:cxnLst/>
              <a:rect l="l" t="t" r="r" b="b"/>
              <a:pathLst>
                <a:path w="2970" h="2969" extrusionOk="0">
                  <a:moveTo>
                    <a:pt x="1502" y="0"/>
                  </a:moveTo>
                  <a:cubicBezTo>
                    <a:pt x="668" y="0"/>
                    <a:pt x="1" y="667"/>
                    <a:pt x="1" y="1501"/>
                  </a:cubicBezTo>
                  <a:cubicBezTo>
                    <a:pt x="1" y="2302"/>
                    <a:pt x="668" y="2969"/>
                    <a:pt x="1502" y="2969"/>
                  </a:cubicBezTo>
                  <a:cubicBezTo>
                    <a:pt x="2302" y="2969"/>
                    <a:pt x="2970" y="2302"/>
                    <a:pt x="2970" y="1501"/>
                  </a:cubicBezTo>
                  <a:cubicBezTo>
                    <a:pt x="2970" y="667"/>
                    <a:pt x="2302" y="0"/>
                    <a:pt x="150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6283270" y="1964480"/>
              <a:ext cx="211264" cy="124569"/>
            </a:xfrm>
            <a:custGeom>
              <a:avLst/>
              <a:gdLst/>
              <a:ahLst/>
              <a:cxnLst/>
              <a:rect l="l" t="t" r="r" b="b"/>
              <a:pathLst>
                <a:path w="5037" h="2970" extrusionOk="0">
                  <a:moveTo>
                    <a:pt x="2535" y="0"/>
                  </a:moveTo>
                  <a:cubicBezTo>
                    <a:pt x="1134" y="0"/>
                    <a:pt x="0" y="667"/>
                    <a:pt x="0" y="1501"/>
                  </a:cubicBezTo>
                  <a:cubicBezTo>
                    <a:pt x="0" y="2302"/>
                    <a:pt x="1134" y="2969"/>
                    <a:pt x="2535" y="2969"/>
                  </a:cubicBezTo>
                  <a:cubicBezTo>
                    <a:pt x="3936" y="2969"/>
                    <a:pt x="5037" y="2302"/>
                    <a:pt x="5037" y="1501"/>
                  </a:cubicBezTo>
                  <a:cubicBezTo>
                    <a:pt x="5037" y="667"/>
                    <a:pt x="3936" y="0"/>
                    <a:pt x="2535" y="0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7056941" y="1791006"/>
              <a:ext cx="124569" cy="124527"/>
            </a:xfrm>
            <a:custGeom>
              <a:avLst/>
              <a:gdLst/>
              <a:ahLst/>
              <a:cxnLst/>
              <a:rect l="l" t="t" r="r" b="b"/>
              <a:pathLst>
                <a:path w="2970" h="2969" extrusionOk="0">
                  <a:moveTo>
                    <a:pt x="1468" y="0"/>
                  </a:moveTo>
                  <a:cubicBezTo>
                    <a:pt x="668" y="0"/>
                    <a:pt x="1" y="667"/>
                    <a:pt x="1" y="1501"/>
                  </a:cubicBezTo>
                  <a:cubicBezTo>
                    <a:pt x="1" y="2302"/>
                    <a:pt x="668" y="2969"/>
                    <a:pt x="1468" y="2969"/>
                  </a:cubicBezTo>
                  <a:cubicBezTo>
                    <a:pt x="2302" y="2969"/>
                    <a:pt x="2969" y="2302"/>
                    <a:pt x="2969" y="1501"/>
                  </a:cubicBezTo>
                  <a:cubicBezTo>
                    <a:pt x="2969" y="667"/>
                    <a:pt x="2302" y="0"/>
                    <a:pt x="14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7049937" y="1964480"/>
              <a:ext cx="212690" cy="124569"/>
            </a:xfrm>
            <a:custGeom>
              <a:avLst/>
              <a:gdLst/>
              <a:ahLst/>
              <a:cxnLst/>
              <a:rect l="l" t="t" r="r" b="b"/>
              <a:pathLst>
                <a:path w="5071" h="2970" extrusionOk="0">
                  <a:moveTo>
                    <a:pt x="2536" y="0"/>
                  </a:moveTo>
                  <a:cubicBezTo>
                    <a:pt x="1135" y="0"/>
                    <a:pt x="1" y="667"/>
                    <a:pt x="1" y="1501"/>
                  </a:cubicBezTo>
                  <a:cubicBezTo>
                    <a:pt x="1" y="2302"/>
                    <a:pt x="1135" y="2969"/>
                    <a:pt x="2536" y="2969"/>
                  </a:cubicBezTo>
                  <a:cubicBezTo>
                    <a:pt x="3937" y="2969"/>
                    <a:pt x="5071" y="2302"/>
                    <a:pt x="5071" y="1501"/>
                  </a:cubicBezTo>
                  <a:cubicBezTo>
                    <a:pt x="5071" y="667"/>
                    <a:pt x="3937" y="0"/>
                    <a:pt x="2536" y="0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6680591" y="2037208"/>
              <a:ext cx="184715" cy="81201"/>
            </a:xfrm>
            <a:custGeom>
              <a:avLst/>
              <a:gdLst/>
              <a:ahLst/>
              <a:cxnLst/>
              <a:rect l="l" t="t" r="r" b="b"/>
              <a:pathLst>
                <a:path w="4404" h="1936" fill="none" extrusionOk="0">
                  <a:moveTo>
                    <a:pt x="4404" y="1"/>
                  </a:moveTo>
                  <a:cubicBezTo>
                    <a:pt x="4337" y="701"/>
                    <a:pt x="3670" y="1936"/>
                    <a:pt x="2202" y="1936"/>
                  </a:cubicBezTo>
                  <a:cubicBezTo>
                    <a:pt x="734" y="1936"/>
                    <a:pt x="67" y="701"/>
                    <a:pt x="0" y="1"/>
                  </a:cubicBezTo>
                </a:path>
              </a:pathLst>
            </a:custGeom>
            <a:noFill/>
            <a:ln w="22525" cap="rnd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6772949" y="1981257"/>
              <a:ext cx="0" cy="137152"/>
            </a:xfrm>
            <a:custGeom>
              <a:avLst/>
              <a:gdLst/>
              <a:ahLst/>
              <a:cxnLst/>
              <a:rect l="l" t="t" r="r" b="b"/>
              <a:pathLst>
                <a:path h="3270" fill="none" extrusionOk="0">
                  <a:moveTo>
                    <a:pt x="0" y="1"/>
                  </a:moveTo>
                  <a:lnTo>
                    <a:pt x="0" y="3270"/>
                  </a:lnTo>
                </a:path>
              </a:pathLst>
            </a:custGeom>
            <a:noFill/>
            <a:ln w="22525" cap="rnd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6642801" y="1881937"/>
              <a:ext cx="260295" cy="155313"/>
            </a:xfrm>
            <a:custGeom>
              <a:avLst/>
              <a:gdLst/>
              <a:ahLst/>
              <a:cxnLst/>
              <a:rect l="l" t="t" r="r" b="b"/>
              <a:pathLst>
                <a:path w="6206" h="3703" extrusionOk="0">
                  <a:moveTo>
                    <a:pt x="3103" y="0"/>
                  </a:moveTo>
                  <a:cubicBezTo>
                    <a:pt x="1969" y="0"/>
                    <a:pt x="535" y="534"/>
                    <a:pt x="268" y="1268"/>
                  </a:cubicBezTo>
                  <a:cubicBezTo>
                    <a:pt x="1" y="2035"/>
                    <a:pt x="3103" y="3703"/>
                    <a:pt x="3103" y="3703"/>
                  </a:cubicBezTo>
                  <a:cubicBezTo>
                    <a:pt x="3103" y="3703"/>
                    <a:pt x="6205" y="2035"/>
                    <a:pt x="5938" y="1268"/>
                  </a:cubicBezTo>
                  <a:cubicBezTo>
                    <a:pt x="5672" y="534"/>
                    <a:pt x="4237" y="0"/>
                    <a:pt x="310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8" name="Google Shape;658;p36"/>
            <p:cNvGrpSpPr/>
            <p:nvPr/>
          </p:nvGrpSpPr>
          <p:grpSpPr>
            <a:xfrm rot="-1397085">
              <a:off x="5084564" y="2769067"/>
              <a:ext cx="675882" cy="619032"/>
              <a:chOff x="4814374" y="2713812"/>
              <a:chExt cx="556850" cy="510051"/>
            </a:xfrm>
          </p:grpSpPr>
          <p:sp>
            <p:nvSpPr>
              <p:cNvPr id="659" name="Google Shape;659;p36"/>
              <p:cNvSpPr/>
              <p:nvPr/>
            </p:nvSpPr>
            <p:spPr>
              <a:xfrm flipH="1">
                <a:off x="5306883" y="2889845"/>
                <a:ext cx="29261" cy="33401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3618" extrusionOk="0">
                    <a:moveTo>
                      <a:pt x="201" y="0"/>
                    </a:moveTo>
                    <a:cubicBezTo>
                      <a:pt x="1835" y="667"/>
                      <a:pt x="1835" y="667"/>
                      <a:pt x="1835" y="2235"/>
                    </a:cubicBezTo>
                    <a:cubicBezTo>
                      <a:pt x="1868" y="7973"/>
                      <a:pt x="1868" y="13677"/>
                      <a:pt x="1902" y="19414"/>
                    </a:cubicBezTo>
                    <a:cubicBezTo>
                      <a:pt x="1902" y="20515"/>
                      <a:pt x="2002" y="21616"/>
                      <a:pt x="2069" y="22717"/>
                    </a:cubicBezTo>
                    <a:cubicBezTo>
                      <a:pt x="2069" y="22983"/>
                      <a:pt x="2069" y="23350"/>
                      <a:pt x="1735" y="23450"/>
                    </a:cubicBezTo>
                    <a:cubicBezTo>
                      <a:pt x="1268" y="23617"/>
                      <a:pt x="801" y="23617"/>
                      <a:pt x="367" y="23417"/>
                    </a:cubicBezTo>
                    <a:cubicBezTo>
                      <a:pt x="201" y="23350"/>
                      <a:pt x="167" y="23150"/>
                      <a:pt x="167" y="22983"/>
                    </a:cubicBezTo>
                    <a:cubicBezTo>
                      <a:pt x="167" y="22750"/>
                      <a:pt x="134" y="22483"/>
                      <a:pt x="134" y="22216"/>
                    </a:cubicBezTo>
                    <a:cubicBezTo>
                      <a:pt x="134" y="15111"/>
                      <a:pt x="134" y="7973"/>
                      <a:pt x="101" y="868"/>
                    </a:cubicBezTo>
                    <a:cubicBezTo>
                      <a:pt x="101" y="567"/>
                      <a:pt x="0" y="267"/>
                      <a:pt x="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6"/>
              <p:cNvSpPr/>
              <p:nvPr/>
            </p:nvSpPr>
            <p:spPr>
              <a:xfrm flipH="1">
                <a:off x="4814374" y="2713812"/>
                <a:ext cx="556850" cy="244980"/>
              </a:xfrm>
              <a:custGeom>
                <a:avLst/>
                <a:gdLst/>
                <a:ahLst/>
                <a:cxnLst/>
                <a:rect l="l" t="t" r="r" b="b"/>
                <a:pathLst>
                  <a:path w="52471" h="23084" extrusionOk="0">
                    <a:moveTo>
                      <a:pt x="52237" y="3637"/>
                    </a:moveTo>
                    <a:cubicBezTo>
                      <a:pt x="52204" y="2803"/>
                      <a:pt x="52171" y="1935"/>
                      <a:pt x="51770" y="1168"/>
                    </a:cubicBezTo>
                    <a:cubicBezTo>
                      <a:pt x="51203" y="67"/>
                      <a:pt x="50469" y="1"/>
                      <a:pt x="49769" y="968"/>
                    </a:cubicBezTo>
                    <a:cubicBezTo>
                      <a:pt x="48935" y="2069"/>
                      <a:pt x="48234" y="3236"/>
                      <a:pt x="47334" y="4237"/>
                    </a:cubicBezTo>
                    <a:cubicBezTo>
                      <a:pt x="45099" y="6739"/>
                      <a:pt x="42197" y="7706"/>
                      <a:pt x="38828" y="6138"/>
                    </a:cubicBezTo>
                    <a:cubicBezTo>
                      <a:pt x="37594" y="5538"/>
                      <a:pt x="36293" y="4938"/>
                      <a:pt x="34992" y="4437"/>
                    </a:cubicBezTo>
                    <a:cubicBezTo>
                      <a:pt x="32256" y="3336"/>
                      <a:pt x="29621" y="3370"/>
                      <a:pt x="27153" y="5171"/>
                    </a:cubicBezTo>
                    <a:cubicBezTo>
                      <a:pt x="26652" y="5538"/>
                      <a:pt x="26219" y="5972"/>
                      <a:pt x="25718" y="6405"/>
                    </a:cubicBezTo>
                    <a:cubicBezTo>
                      <a:pt x="24384" y="4904"/>
                      <a:pt x="22616" y="4571"/>
                      <a:pt x="20748" y="4604"/>
                    </a:cubicBezTo>
                    <a:cubicBezTo>
                      <a:pt x="19147" y="4604"/>
                      <a:pt x="17813" y="5371"/>
                      <a:pt x="16412" y="5972"/>
                    </a:cubicBezTo>
                    <a:cubicBezTo>
                      <a:pt x="14610" y="6806"/>
                      <a:pt x="12809" y="7639"/>
                      <a:pt x="10774" y="7940"/>
                    </a:cubicBezTo>
                    <a:cubicBezTo>
                      <a:pt x="9073" y="8207"/>
                      <a:pt x="7505" y="7906"/>
                      <a:pt x="6138" y="6772"/>
                    </a:cubicBezTo>
                    <a:cubicBezTo>
                      <a:pt x="4670" y="5571"/>
                      <a:pt x="3536" y="4137"/>
                      <a:pt x="2835" y="2336"/>
                    </a:cubicBezTo>
                    <a:cubicBezTo>
                      <a:pt x="2669" y="1902"/>
                      <a:pt x="2535" y="1468"/>
                      <a:pt x="2302" y="1035"/>
                    </a:cubicBezTo>
                    <a:cubicBezTo>
                      <a:pt x="2035" y="534"/>
                      <a:pt x="1701" y="534"/>
                      <a:pt x="1334" y="968"/>
                    </a:cubicBezTo>
                    <a:cubicBezTo>
                      <a:pt x="1034" y="1335"/>
                      <a:pt x="967" y="1802"/>
                      <a:pt x="867" y="2269"/>
                    </a:cubicBezTo>
                    <a:cubicBezTo>
                      <a:pt x="0" y="5905"/>
                      <a:pt x="33" y="9574"/>
                      <a:pt x="600" y="13277"/>
                    </a:cubicBezTo>
                    <a:cubicBezTo>
                      <a:pt x="934" y="15445"/>
                      <a:pt x="1801" y="17413"/>
                      <a:pt x="3302" y="19081"/>
                    </a:cubicBezTo>
                    <a:cubicBezTo>
                      <a:pt x="3869" y="19715"/>
                      <a:pt x="7305" y="22517"/>
                      <a:pt x="10541" y="22750"/>
                    </a:cubicBezTo>
                    <a:cubicBezTo>
                      <a:pt x="15945" y="23084"/>
                      <a:pt x="22383" y="21483"/>
                      <a:pt x="25785" y="15645"/>
                    </a:cubicBezTo>
                    <a:cubicBezTo>
                      <a:pt x="27753" y="17947"/>
                      <a:pt x="29788" y="19948"/>
                      <a:pt x="32423" y="21283"/>
                    </a:cubicBezTo>
                    <a:cubicBezTo>
                      <a:pt x="34725" y="22417"/>
                      <a:pt x="37093" y="22750"/>
                      <a:pt x="39595" y="22150"/>
                    </a:cubicBezTo>
                    <a:cubicBezTo>
                      <a:pt x="44065" y="21082"/>
                      <a:pt x="47334" y="18380"/>
                      <a:pt x="49669" y="14511"/>
                    </a:cubicBezTo>
                    <a:cubicBezTo>
                      <a:pt x="51670" y="11175"/>
                      <a:pt x="52471" y="7506"/>
                      <a:pt x="52237" y="36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1" name="Google Shape;661;p36"/>
            <p:cNvGrpSpPr/>
            <p:nvPr/>
          </p:nvGrpSpPr>
          <p:grpSpPr>
            <a:xfrm>
              <a:off x="6006527" y="713479"/>
              <a:ext cx="840272" cy="773913"/>
              <a:chOff x="9384727" y="2218854"/>
              <a:chExt cx="840272" cy="773913"/>
            </a:xfrm>
          </p:grpSpPr>
          <p:sp>
            <p:nvSpPr>
              <p:cNvPr id="662" name="Google Shape;662;p36"/>
              <p:cNvSpPr/>
              <p:nvPr/>
            </p:nvSpPr>
            <p:spPr>
              <a:xfrm rot="-812769">
                <a:off x="9491888" y="2699374"/>
                <a:ext cx="718246" cy="21222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6"/>
              <p:cNvSpPr/>
              <p:nvPr/>
            </p:nvSpPr>
            <p:spPr>
              <a:xfrm rot="-812681">
                <a:off x="9448397" y="2342101"/>
                <a:ext cx="707462" cy="538904"/>
              </a:xfrm>
              <a:custGeom>
                <a:avLst/>
                <a:gdLst/>
                <a:ahLst/>
                <a:cxnLst/>
                <a:rect l="l" t="t" r="r" b="b"/>
                <a:pathLst>
                  <a:path w="40363" h="34125" extrusionOk="0">
                    <a:moveTo>
                      <a:pt x="18313" y="1"/>
                    </a:moveTo>
                    <a:cubicBezTo>
                      <a:pt x="19114" y="1001"/>
                      <a:pt x="19514" y="2035"/>
                      <a:pt x="20014" y="3003"/>
                    </a:cubicBezTo>
                    <a:cubicBezTo>
                      <a:pt x="22650" y="8173"/>
                      <a:pt x="25452" y="13210"/>
                      <a:pt x="28187" y="18280"/>
                    </a:cubicBezTo>
                    <a:cubicBezTo>
                      <a:pt x="28454" y="18747"/>
                      <a:pt x="28787" y="19214"/>
                      <a:pt x="29121" y="19648"/>
                    </a:cubicBezTo>
                    <a:cubicBezTo>
                      <a:pt x="30122" y="20849"/>
                      <a:pt x="30689" y="20849"/>
                      <a:pt x="31656" y="19715"/>
                    </a:cubicBezTo>
                    <a:cubicBezTo>
                      <a:pt x="32257" y="19014"/>
                      <a:pt x="32790" y="18314"/>
                      <a:pt x="33324" y="17580"/>
                    </a:cubicBezTo>
                    <a:cubicBezTo>
                      <a:pt x="34592" y="15745"/>
                      <a:pt x="35959" y="13944"/>
                      <a:pt x="37160" y="12043"/>
                    </a:cubicBezTo>
                    <a:cubicBezTo>
                      <a:pt x="37794" y="11008"/>
                      <a:pt x="38594" y="10074"/>
                      <a:pt x="39395" y="9007"/>
                    </a:cubicBezTo>
                    <a:cubicBezTo>
                      <a:pt x="39829" y="9541"/>
                      <a:pt x="39695" y="10041"/>
                      <a:pt x="39729" y="10508"/>
                    </a:cubicBezTo>
                    <a:cubicBezTo>
                      <a:pt x="40095" y="16012"/>
                      <a:pt x="40262" y="21549"/>
                      <a:pt x="40329" y="27053"/>
                    </a:cubicBezTo>
                    <a:cubicBezTo>
                      <a:pt x="40329" y="27320"/>
                      <a:pt x="40329" y="27554"/>
                      <a:pt x="40329" y="27820"/>
                    </a:cubicBezTo>
                    <a:cubicBezTo>
                      <a:pt x="40362" y="29488"/>
                      <a:pt x="40262" y="29722"/>
                      <a:pt x="38694" y="30322"/>
                    </a:cubicBezTo>
                    <a:cubicBezTo>
                      <a:pt x="35993" y="31390"/>
                      <a:pt x="33291" y="32357"/>
                      <a:pt x="30422" y="32824"/>
                    </a:cubicBezTo>
                    <a:cubicBezTo>
                      <a:pt x="25485" y="33691"/>
                      <a:pt x="20481" y="34125"/>
                      <a:pt x="15478" y="33491"/>
                    </a:cubicBezTo>
                    <a:cubicBezTo>
                      <a:pt x="10374" y="32891"/>
                      <a:pt x="5504" y="31556"/>
                      <a:pt x="834" y="29355"/>
                    </a:cubicBezTo>
                    <a:cubicBezTo>
                      <a:pt x="200" y="29055"/>
                      <a:pt x="0" y="28654"/>
                      <a:pt x="34" y="27954"/>
                    </a:cubicBezTo>
                    <a:cubicBezTo>
                      <a:pt x="67" y="25519"/>
                      <a:pt x="34" y="23050"/>
                      <a:pt x="67" y="20582"/>
                    </a:cubicBezTo>
                    <a:cubicBezTo>
                      <a:pt x="100" y="18447"/>
                      <a:pt x="167" y="16346"/>
                      <a:pt x="234" y="14211"/>
                    </a:cubicBezTo>
                    <a:cubicBezTo>
                      <a:pt x="234" y="13677"/>
                      <a:pt x="300" y="13143"/>
                      <a:pt x="334" y="12676"/>
                    </a:cubicBezTo>
                    <a:cubicBezTo>
                      <a:pt x="567" y="12543"/>
                      <a:pt x="667" y="12576"/>
                      <a:pt x="767" y="12676"/>
                    </a:cubicBezTo>
                    <a:cubicBezTo>
                      <a:pt x="3202" y="15345"/>
                      <a:pt x="5638" y="17980"/>
                      <a:pt x="8073" y="20649"/>
                    </a:cubicBezTo>
                    <a:cubicBezTo>
                      <a:pt x="9474" y="22150"/>
                      <a:pt x="10041" y="22083"/>
                      <a:pt x="10741" y="20115"/>
                    </a:cubicBezTo>
                    <a:cubicBezTo>
                      <a:pt x="11608" y="17580"/>
                      <a:pt x="12376" y="15011"/>
                      <a:pt x="13243" y="12476"/>
                    </a:cubicBezTo>
                    <a:cubicBezTo>
                      <a:pt x="14611" y="8440"/>
                      <a:pt x="16345" y="4504"/>
                      <a:pt x="17980" y="534"/>
                    </a:cubicBezTo>
                    <a:cubicBezTo>
                      <a:pt x="18046" y="401"/>
                      <a:pt x="18146" y="267"/>
                      <a:pt x="18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4" name="Google Shape;664;p36"/>
              <p:cNvGrpSpPr/>
              <p:nvPr/>
            </p:nvGrpSpPr>
            <p:grpSpPr>
              <a:xfrm rot="-812769">
                <a:off x="9433779" y="2293009"/>
                <a:ext cx="692696" cy="501107"/>
                <a:chOff x="9302050" y="2556750"/>
                <a:chExt cx="973300" cy="704100"/>
              </a:xfrm>
            </p:grpSpPr>
            <p:sp>
              <p:nvSpPr>
                <p:cNvPr id="665" name="Google Shape;665;p36"/>
                <p:cNvSpPr/>
                <p:nvPr/>
              </p:nvSpPr>
              <p:spPr>
                <a:xfrm>
                  <a:off x="9302050" y="2845075"/>
                  <a:ext cx="414600" cy="414600"/>
                </a:xfrm>
                <a:prstGeom prst="rt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6"/>
                <p:cNvSpPr/>
                <p:nvPr/>
              </p:nvSpPr>
              <p:spPr>
                <a:xfrm flipH="1">
                  <a:off x="9860750" y="2845075"/>
                  <a:ext cx="414600" cy="414600"/>
                </a:xfrm>
                <a:prstGeom prst="rt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6"/>
                <p:cNvSpPr/>
                <p:nvPr/>
              </p:nvSpPr>
              <p:spPr>
                <a:xfrm>
                  <a:off x="9367825" y="2556750"/>
                  <a:ext cx="846300" cy="7041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8" name="Google Shape;668;p36"/>
              <p:cNvSpPr/>
              <p:nvPr/>
            </p:nvSpPr>
            <p:spPr>
              <a:xfrm rot="-812769">
                <a:off x="9744795" y="2637140"/>
                <a:ext cx="156716" cy="156716"/>
              </a:xfrm>
              <a:prstGeom prst="hear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69" name="Google Shape;669;p36"/>
          <p:cNvCxnSpPr/>
          <p:nvPr/>
        </p:nvCxnSpPr>
        <p:spPr>
          <a:xfrm>
            <a:off x="4436815" y="2278795"/>
            <a:ext cx="2461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title"/>
          </p:nvPr>
        </p:nvSpPr>
        <p:spPr>
          <a:xfrm>
            <a:off x="877800" y="441350"/>
            <a:ext cx="73779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resources </a:t>
            </a: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00" y="1706744"/>
            <a:ext cx="1900719" cy="1267146"/>
          </a:xfrm>
          <a:prstGeom prst="rect">
            <a:avLst/>
          </a:prstGeom>
        </p:spPr>
      </p:pic>
      <p:sp>
        <p:nvSpPr>
          <p:cNvPr id="377" name="Google Shape;377;p31"/>
          <p:cNvSpPr txBox="1">
            <a:spLocks noGrp="1"/>
          </p:cNvSpPr>
          <p:nvPr>
            <p:ph type="title" idx="2"/>
          </p:nvPr>
        </p:nvSpPr>
        <p:spPr>
          <a:xfrm>
            <a:off x="877800" y="1493819"/>
            <a:ext cx="1920525" cy="1198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250" t="4838" r="15045" b="12259"/>
          <a:stretch/>
        </p:blipFill>
        <p:spPr>
          <a:xfrm flipH="1">
            <a:off x="3870981" y="1493819"/>
            <a:ext cx="1163356" cy="1290599"/>
          </a:xfrm>
          <a:prstGeom prst="rect">
            <a:avLst/>
          </a:prstGeom>
        </p:spPr>
      </p:pic>
      <p:sp>
        <p:nvSpPr>
          <p:cNvPr id="378" name="Google Shape;378;p31"/>
          <p:cNvSpPr txBox="1">
            <a:spLocks noGrp="1"/>
          </p:cNvSpPr>
          <p:nvPr>
            <p:ph type="title" idx="3"/>
          </p:nvPr>
        </p:nvSpPr>
        <p:spPr>
          <a:xfrm>
            <a:off x="3745273" y="1582220"/>
            <a:ext cx="1654251" cy="1105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31"/>
          <p:cNvSpPr txBox="1">
            <a:spLocks noGrp="1"/>
          </p:cNvSpPr>
          <p:nvPr>
            <p:ph type="title" idx="4"/>
          </p:nvPr>
        </p:nvSpPr>
        <p:spPr>
          <a:xfrm>
            <a:off x="63464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80" name="Google Shape;380;p31"/>
          <p:cNvSpPr txBox="1">
            <a:spLocks noGrp="1"/>
          </p:cNvSpPr>
          <p:nvPr>
            <p:ph type="subTitle" idx="5"/>
          </p:nvPr>
        </p:nvSpPr>
        <p:spPr>
          <a:xfrm>
            <a:off x="75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</a:t>
            </a:r>
            <a:r>
              <a:rPr lang="en" dirty="0"/>
              <a:t>olored pencils </a:t>
            </a:r>
            <a:endParaRPr dirty="0"/>
          </a:p>
        </p:txBody>
      </p:sp>
      <p:sp>
        <p:nvSpPr>
          <p:cNvPr id="381" name="Google Shape;381;p31"/>
          <p:cNvSpPr txBox="1">
            <a:spLocks noGrp="1"/>
          </p:cNvSpPr>
          <p:nvPr>
            <p:ph type="subTitle" idx="6"/>
          </p:nvPr>
        </p:nvSpPr>
        <p:spPr>
          <a:xfrm>
            <a:off x="3358126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</a:t>
            </a:r>
            <a:r>
              <a:rPr lang="en" dirty="0"/>
              <a:t>apers </a:t>
            </a:r>
            <a:endParaRPr dirty="0"/>
          </a:p>
        </p:txBody>
      </p:sp>
      <p:sp>
        <p:nvSpPr>
          <p:cNvPr id="384" name="Google Shape;384;p31"/>
          <p:cNvSpPr txBox="1">
            <a:spLocks noGrp="1"/>
          </p:cNvSpPr>
          <p:nvPr>
            <p:ph type="subTitle" idx="9"/>
          </p:nvPr>
        </p:nvSpPr>
        <p:spPr>
          <a:xfrm>
            <a:off x="5976975" y="2641714"/>
            <a:ext cx="2410800" cy="861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Electronic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</a:t>
            </a:r>
            <a:r>
              <a:rPr lang="en" dirty="0"/>
              <a:t>evices </a:t>
            </a:r>
            <a:endParaRPr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470" y="1537126"/>
            <a:ext cx="1111810" cy="1111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 txBox="1">
            <a:spLocks noGrp="1"/>
          </p:cNvSpPr>
          <p:nvPr>
            <p:ph type="title"/>
          </p:nvPr>
        </p:nvSpPr>
        <p:spPr>
          <a:xfrm>
            <a:off x="776901" y="1519438"/>
            <a:ext cx="38856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Objective:</a:t>
            </a:r>
            <a:endParaRPr dirty="0"/>
          </a:p>
        </p:txBody>
      </p:sp>
      <p:sp>
        <p:nvSpPr>
          <p:cNvPr id="390" name="Google Shape;390;p32"/>
          <p:cNvSpPr txBox="1">
            <a:spLocks noGrp="1"/>
          </p:cNvSpPr>
          <p:nvPr>
            <p:ph type="body" idx="1"/>
          </p:nvPr>
        </p:nvSpPr>
        <p:spPr>
          <a:xfrm>
            <a:off x="776900" y="2214063"/>
            <a:ext cx="38856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/>
              <a:t>Identificar vocabulario relacionado a los números, colores y el clima a través de imágenes para seguir instrucciones en forma oral.</a:t>
            </a:r>
            <a:endParaRPr sz="1600" dirty="0"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5545786" y="968925"/>
            <a:ext cx="2348987" cy="3250721"/>
            <a:chOff x="5591982" y="1032560"/>
            <a:chExt cx="2303154" cy="3187294"/>
          </a:xfrm>
        </p:grpSpPr>
        <p:sp>
          <p:nvSpPr>
            <p:cNvPr id="392" name="Google Shape;392;p32"/>
            <p:cNvSpPr/>
            <p:nvPr/>
          </p:nvSpPr>
          <p:spPr>
            <a:xfrm>
              <a:off x="5992231" y="2275064"/>
              <a:ext cx="755552" cy="1701356"/>
            </a:xfrm>
            <a:custGeom>
              <a:avLst/>
              <a:gdLst/>
              <a:ahLst/>
              <a:cxnLst/>
              <a:rect l="l" t="t" r="r" b="b"/>
              <a:pathLst>
                <a:path w="18014" h="40564" extrusionOk="0">
                  <a:moveTo>
                    <a:pt x="18014" y="1"/>
                  </a:moveTo>
                  <a:cubicBezTo>
                    <a:pt x="1" y="1"/>
                    <a:pt x="1535" y="30589"/>
                    <a:pt x="1535" y="32757"/>
                  </a:cubicBezTo>
                  <a:lnTo>
                    <a:pt x="1535" y="36660"/>
                  </a:lnTo>
                  <a:cubicBezTo>
                    <a:pt x="1535" y="38828"/>
                    <a:pt x="8907" y="40563"/>
                    <a:pt x="18014" y="40563"/>
                  </a:cubicBezTo>
                  <a:lnTo>
                    <a:pt x="18014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6747741" y="2275064"/>
              <a:ext cx="755552" cy="1701356"/>
            </a:xfrm>
            <a:custGeom>
              <a:avLst/>
              <a:gdLst/>
              <a:ahLst/>
              <a:cxnLst/>
              <a:rect l="l" t="t" r="r" b="b"/>
              <a:pathLst>
                <a:path w="18014" h="40564" extrusionOk="0">
                  <a:moveTo>
                    <a:pt x="1" y="1"/>
                  </a:moveTo>
                  <a:lnTo>
                    <a:pt x="1" y="40563"/>
                  </a:lnTo>
                  <a:cubicBezTo>
                    <a:pt x="9107" y="40563"/>
                    <a:pt x="16479" y="38828"/>
                    <a:pt x="16479" y="36660"/>
                  </a:cubicBezTo>
                  <a:lnTo>
                    <a:pt x="16479" y="32757"/>
                  </a:lnTo>
                  <a:cubicBezTo>
                    <a:pt x="16479" y="30589"/>
                    <a:pt x="18013" y="1"/>
                    <a:pt x="1" y="1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5729210" y="2297839"/>
              <a:ext cx="984978" cy="1047891"/>
            </a:xfrm>
            <a:custGeom>
              <a:avLst/>
              <a:gdLst/>
              <a:ahLst/>
              <a:cxnLst/>
              <a:rect l="l" t="t" r="r" b="b"/>
              <a:pathLst>
                <a:path w="23484" h="24984" extrusionOk="0">
                  <a:moveTo>
                    <a:pt x="17693" y="0"/>
                  </a:moveTo>
                  <a:cubicBezTo>
                    <a:pt x="16764" y="0"/>
                    <a:pt x="15824" y="256"/>
                    <a:pt x="14978" y="792"/>
                  </a:cubicBezTo>
                  <a:cubicBezTo>
                    <a:pt x="14978" y="792"/>
                    <a:pt x="14678" y="1025"/>
                    <a:pt x="14077" y="1392"/>
                  </a:cubicBezTo>
                  <a:cubicBezTo>
                    <a:pt x="13944" y="1459"/>
                    <a:pt x="13777" y="1559"/>
                    <a:pt x="13610" y="1693"/>
                  </a:cubicBezTo>
                  <a:cubicBezTo>
                    <a:pt x="13410" y="1826"/>
                    <a:pt x="13177" y="1959"/>
                    <a:pt x="12943" y="2126"/>
                  </a:cubicBezTo>
                  <a:cubicBezTo>
                    <a:pt x="12710" y="2293"/>
                    <a:pt x="12476" y="2460"/>
                    <a:pt x="12209" y="2627"/>
                  </a:cubicBezTo>
                  <a:cubicBezTo>
                    <a:pt x="12076" y="2727"/>
                    <a:pt x="11942" y="2827"/>
                    <a:pt x="11776" y="2927"/>
                  </a:cubicBezTo>
                  <a:cubicBezTo>
                    <a:pt x="11676" y="3027"/>
                    <a:pt x="11542" y="3127"/>
                    <a:pt x="11409" y="3227"/>
                  </a:cubicBezTo>
                  <a:cubicBezTo>
                    <a:pt x="10875" y="3627"/>
                    <a:pt x="10275" y="4061"/>
                    <a:pt x="9708" y="4595"/>
                  </a:cubicBezTo>
                  <a:cubicBezTo>
                    <a:pt x="9441" y="4828"/>
                    <a:pt x="9140" y="5095"/>
                    <a:pt x="8840" y="5362"/>
                  </a:cubicBezTo>
                  <a:cubicBezTo>
                    <a:pt x="8540" y="5629"/>
                    <a:pt x="8240" y="5929"/>
                    <a:pt x="7940" y="6229"/>
                  </a:cubicBezTo>
                  <a:cubicBezTo>
                    <a:pt x="7806" y="6363"/>
                    <a:pt x="7639" y="6496"/>
                    <a:pt x="7506" y="6663"/>
                  </a:cubicBezTo>
                  <a:cubicBezTo>
                    <a:pt x="7373" y="6830"/>
                    <a:pt x="7206" y="6963"/>
                    <a:pt x="7072" y="7130"/>
                  </a:cubicBezTo>
                  <a:cubicBezTo>
                    <a:pt x="6772" y="7463"/>
                    <a:pt x="6472" y="7764"/>
                    <a:pt x="6205" y="8097"/>
                  </a:cubicBezTo>
                  <a:cubicBezTo>
                    <a:pt x="5638" y="8798"/>
                    <a:pt x="5104" y="9465"/>
                    <a:pt x="4604" y="10199"/>
                  </a:cubicBezTo>
                  <a:lnTo>
                    <a:pt x="4204" y="10732"/>
                  </a:lnTo>
                  <a:cubicBezTo>
                    <a:pt x="4070" y="10933"/>
                    <a:pt x="3970" y="11133"/>
                    <a:pt x="3870" y="11299"/>
                  </a:cubicBezTo>
                  <a:cubicBezTo>
                    <a:pt x="3637" y="11700"/>
                    <a:pt x="3370" y="12033"/>
                    <a:pt x="3170" y="12434"/>
                  </a:cubicBezTo>
                  <a:cubicBezTo>
                    <a:pt x="2969" y="12801"/>
                    <a:pt x="2769" y="13201"/>
                    <a:pt x="2569" y="13568"/>
                  </a:cubicBezTo>
                  <a:cubicBezTo>
                    <a:pt x="2369" y="13935"/>
                    <a:pt x="2202" y="14335"/>
                    <a:pt x="2035" y="14702"/>
                  </a:cubicBezTo>
                  <a:cubicBezTo>
                    <a:pt x="1969" y="14902"/>
                    <a:pt x="1869" y="15069"/>
                    <a:pt x="1802" y="15269"/>
                  </a:cubicBezTo>
                  <a:cubicBezTo>
                    <a:pt x="1735" y="15436"/>
                    <a:pt x="1668" y="15636"/>
                    <a:pt x="1568" y="15803"/>
                  </a:cubicBezTo>
                  <a:cubicBezTo>
                    <a:pt x="1435" y="16203"/>
                    <a:pt x="1302" y="16537"/>
                    <a:pt x="1201" y="16903"/>
                  </a:cubicBezTo>
                  <a:cubicBezTo>
                    <a:pt x="968" y="17604"/>
                    <a:pt x="768" y="18271"/>
                    <a:pt x="634" y="18905"/>
                  </a:cubicBezTo>
                  <a:cubicBezTo>
                    <a:pt x="568" y="19238"/>
                    <a:pt x="501" y="19539"/>
                    <a:pt x="434" y="19839"/>
                  </a:cubicBezTo>
                  <a:cubicBezTo>
                    <a:pt x="368" y="20106"/>
                    <a:pt x="334" y="20373"/>
                    <a:pt x="301" y="20639"/>
                  </a:cubicBezTo>
                  <a:cubicBezTo>
                    <a:pt x="234" y="21173"/>
                    <a:pt x="167" y="21607"/>
                    <a:pt x="134" y="21974"/>
                  </a:cubicBezTo>
                  <a:cubicBezTo>
                    <a:pt x="101" y="22708"/>
                    <a:pt x="67" y="23141"/>
                    <a:pt x="67" y="23141"/>
                  </a:cubicBezTo>
                  <a:cubicBezTo>
                    <a:pt x="1" y="23908"/>
                    <a:pt x="468" y="24609"/>
                    <a:pt x="1201" y="24876"/>
                  </a:cubicBezTo>
                  <a:cubicBezTo>
                    <a:pt x="1399" y="24949"/>
                    <a:pt x="1601" y="24984"/>
                    <a:pt x="1800" y="24984"/>
                  </a:cubicBezTo>
                  <a:cubicBezTo>
                    <a:pt x="2507" y="24984"/>
                    <a:pt x="3169" y="24545"/>
                    <a:pt x="3403" y="23842"/>
                  </a:cubicBezTo>
                  <a:lnTo>
                    <a:pt x="3470" y="23675"/>
                  </a:lnTo>
                  <a:cubicBezTo>
                    <a:pt x="3470" y="23675"/>
                    <a:pt x="3570" y="23341"/>
                    <a:pt x="3770" y="22741"/>
                  </a:cubicBezTo>
                  <a:cubicBezTo>
                    <a:pt x="3870" y="22441"/>
                    <a:pt x="4037" y="22107"/>
                    <a:pt x="4204" y="21707"/>
                  </a:cubicBezTo>
                  <a:cubicBezTo>
                    <a:pt x="4304" y="21507"/>
                    <a:pt x="4370" y="21307"/>
                    <a:pt x="4470" y="21106"/>
                  </a:cubicBezTo>
                  <a:cubicBezTo>
                    <a:pt x="4604" y="20873"/>
                    <a:pt x="4704" y="20673"/>
                    <a:pt x="4837" y="20439"/>
                  </a:cubicBezTo>
                  <a:cubicBezTo>
                    <a:pt x="5071" y="19972"/>
                    <a:pt x="5404" y="19505"/>
                    <a:pt x="5705" y="18972"/>
                  </a:cubicBezTo>
                  <a:cubicBezTo>
                    <a:pt x="5871" y="18738"/>
                    <a:pt x="6038" y="18505"/>
                    <a:pt x="6205" y="18238"/>
                  </a:cubicBezTo>
                  <a:cubicBezTo>
                    <a:pt x="6305" y="18104"/>
                    <a:pt x="6405" y="18004"/>
                    <a:pt x="6505" y="17871"/>
                  </a:cubicBezTo>
                  <a:cubicBezTo>
                    <a:pt x="6605" y="17737"/>
                    <a:pt x="6705" y="17604"/>
                    <a:pt x="6805" y="17504"/>
                  </a:cubicBezTo>
                  <a:cubicBezTo>
                    <a:pt x="7006" y="17237"/>
                    <a:pt x="7206" y="16970"/>
                    <a:pt x="7439" y="16737"/>
                  </a:cubicBezTo>
                  <a:cubicBezTo>
                    <a:pt x="7673" y="16503"/>
                    <a:pt x="7873" y="16270"/>
                    <a:pt x="8106" y="16036"/>
                  </a:cubicBezTo>
                  <a:cubicBezTo>
                    <a:pt x="8340" y="15769"/>
                    <a:pt x="8607" y="15569"/>
                    <a:pt x="8840" y="15336"/>
                  </a:cubicBezTo>
                  <a:cubicBezTo>
                    <a:pt x="8974" y="15202"/>
                    <a:pt x="9107" y="15102"/>
                    <a:pt x="9207" y="15002"/>
                  </a:cubicBezTo>
                  <a:lnTo>
                    <a:pt x="9607" y="14669"/>
                  </a:lnTo>
                  <a:cubicBezTo>
                    <a:pt x="10141" y="14235"/>
                    <a:pt x="10675" y="13835"/>
                    <a:pt x="11209" y="13468"/>
                  </a:cubicBezTo>
                  <a:cubicBezTo>
                    <a:pt x="11475" y="13268"/>
                    <a:pt x="11776" y="13101"/>
                    <a:pt x="12043" y="12934"/>
                  </a:cubicBezTo>
                  <a:cubicBezTo>
                    <a:pt x="12176" y="12834"/>
                    <a:pt x="12309" y="12734"/>
                    <a:pt x="12443" y="12667"/>
                  </a:cubicBezTo>
                  <a:cubicBezTo>
                    <a:pt x="12576" y="12567"/>
                    <a:pt x="12743" y="12500"/>
                    <a:pt x="12876" y="12434"/>
                  </a:cubicBezTo>
                  <a:cubicBezTo>
                    <a:pt x="13143" y="12267"/>
                    <a:pt x="13410" y="12133"/>
                    <a:pt x="13677" y="12000"/>
                  </a:cubicBezTo>
                  <a:cubicBezTo>
                    <a:pt x="13944" y="11867"/>
                    <a:pt x="14211" y="11733"/>
                    <a:pt x="14478" y="11600"/>
                  </a:cubicBezTo>
                  <a:cubicBezTo>
                    <a:pt x="14978" y="11333"/>
                    <a:pt x="15512" y="11166"/>
                    <a:pt x="15979" y="10966"/>
                  </a:cubicBezTo>
                  <a:cubicBezTo>
                    <a:pt x="16079" y="10899"/>
                    <a:pt x="16179" y="10866"/>
                    <a:pt x="16312" y="10799"/>
                  </a:cubicBezTo>
                  <a:cubicBezTo>
                    <a:pt x="16412" y="10766"/>
                    <a:pt x="16512" y="10732"/>
                    <a:pt x="16612" y="10699"/>
                  </a:cubicBezTo>
                  <a:cubicBezTo>
                    <a:pt x="16813" y="10632"/>
                    <a:pt x="17013" y="10566"/>
                    <a:pt x="17180" y="10532"/>
                  </a:cubicBezTo>
                  <a:cubicBezTo>
                    <a:pt x="17346" y="10466"/>
                    <a:pt x="17513" y="10399"/>
                    <a:pt x="17680" y="10332"/>
                  </a:cubicBezTo>
                  <a:cubicBezTo>
                    <a:pt x="17880" y="10265"/>
                    <a:pt x="18047" y="10232"/>
                    <a:pt x="18214" y="10165"/>
                  </a:cubicBezTo>
                  <a:cubicBezTo>
                    <a:pt x="18881" y="9965"/>
                    <a:pt x="19248" y="9832"/>
                    <a:pt x="19248" y="9832"/>
                  </a:cubicBezTo>
                  <a:cubicBezTo>
                    <a:pt x="19648" y="9698"/>
                    <a:pt x="20082" y="9532"/>
                    <a:pt x="20449" y="9298"/>
                  </a:cubicBezTo>
                  <a:cubicBezTo>
                    <a:pt x="22784" y="7797"/>
                    <a:pt x="23484" y="4661"/>
                    <a:pt x="21983" y="2326"/>
                  </a:cubicBezTo>
                  <a:cubicBezTo>
                    <a:pt x="20997" y="826"/>
                    <a:pt x="19363" y="0"/>
                    <a:pt x="17693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6095787" y="3179219"/>
              <a:ext cx="457509" cy="1040216"/>
            </a:xfrm>
            <a:custGeom>
              <a:avLst/>
              <a:gdLst/>
              <a:ahLst/>
              <a:cxnLst/>
              <a:rect l="l" t="t" r="r" b="b"/>
              <a:pathLst>
                <a:path w="10908" h="24801" extrusionOk="0">
                  <a:moveTo>
                    <a:pt x="5653" y="0"/>
                  </a:moveTo>
                  <a:cubicBezTo>
                    <a:pt x="5395" y="0"/>
                    <a:pt x="5134" y="19"/>
                    <a:pt x="4870" y="59"/>
                  </a:cubicBezTo>
                  <a:cubicBezTo>
                    <a:pt x="2002" y="459"/>
                    <a:pt x="0" y="3128"/>
                    <a:pt x="400" y="6030"/>
                  </a:cubicBezTo>
                  <a:lnTo>
                    <a:pt x="400" y="6063"/>
                  </a:lnTo>
                  <a:cubicBezTo>
                    <a:pt x="400" y="6063"/>
                    <a:pt x="467" y="6330"/>
                    <a:pt x="534" y="6831"/>
                  </a:cubicBezTo>
                  <a:cubicBezTo>
                    <a:pt x="601" y="7331"/>
                    <a:pt x="701" y="7998"/>
                    <a:pt x="867" y="8832"/>
                  </a:cubicBezTo>
                  <a:cubicBezTo>
                    <a:pt x="1168" y="10467"/>
                    <a:pt x="1635" y="12601"/>
                    <a:pt x="2168" y="14736"/>
                  </a:cubicBezTo>
                  <a:cubicBezTo>
                    <a:pt x="2735" y="16838"/>
                    <a:pt x="3403" y="18939"/>
                    <a:pt x="3970" y="20474"/>
                  </a:cubicBezTo>
                  <a:cubicBezTo>
                    <a:pt x="4103" y="20874"/>
                    <a:pt x="4237" y="21241"/>
                    <a:pt x="4370" y="21575"/>
                  </a:cubicBezTo>
                  <a:cubicBezTo>
                    <a:pt x="4503" y="21875"/>
                    <a:pt x="4603" y="22175"/>
                    <a:pt x="4704" y="22375"/>
                  </a:cubicBezTo>
                  <a:cubicBezTo>
                    <a:pt x="4870" y="22809"/>
                    <a:pt x="4970" y="23042"/>
                    <a:pt x="4970" y="23042"/>
                  </a:cubicBezTo>
                  <a:cubicBezTo>
                    <a:pt x="5423" y="24099"/>
                    <a:pt x="6477" y="24800"/>
                    <a:pt x="7638" y="24800"/>
                  </a:cubicBezTo>
                  <a:cubicBezTo>
                    <a:pt x="7760" y="24800"/>
                    <a:pt x="7882" y="24793"/>
                    <a:pt x="8006" y="24777"/>
                  </a:cubicBezTo>
                  <a:cubicBezTo>
                    <a:pt x="9607" y="24577"/>
                    <a:pt x="10741" y="23109"/>
                    <a:pt x="10541" y="21541"/>
                  </a:cubicBezTo>
                  <a:cubicBezTo>
                    <a:pt x="10541" y="21541"/>
                    <a:pt x="10508" y="21274"/>
                    <a:pt x="10441" y="20807"/>
                  </a:cubicBezTo>
                  <a:cubicBezTo>
                    <a:pt x="10408" y="20574"/>
                    <a:pt x="10408" y="20340"/>
                    <a:pt x="10374" y="20073"/>
                  </a:cubicBezTo>
                  <a:cubicBezTo>
                    <a:pt x="10341" y="19773"/>
                    <a:pt x="10308" y="19440"/>
                    <a:pt x="10308" y="19106"/>
                  </a:cubicBezTo>
                  <a:cubicBezTo>
                    <a:pt x="10207" y="17638"/>
                    <a:pt x="10141" y="15670"/>
                    <a:pt x="10207" y="13736"/>
                  </a:cubicBezTo>
                  <a:cubicBezTo>
                    <a:pt x="10241" y="11768"/>
                    <a:pt x="10408" y="9799"/>
                    <a:pt x="10541" y="8365"/>
                  </a:cubicBezTo>
                  <a:cubicBezTo>
                    <a:pt x="10608" y="7631"/>
                    <a:pt x="10708" y="7064"/>
                    <a:pt x="10741" y="6631"/>
                  </a:cubicBezTo>
                  <a:lnTo>
                    <a:pt x="10841" y="5997"/>
                  </a:lnTo>
                  <a:cubicBezTo>
                    <a:pt x="10908" y="5530"/>
                    <a:pt x="10908" y="4996"/>
                    <a:pt x="10841" y="4496"/>
                  </a:cubicBezTo>
                  <a:cubicBezTo>
                    <a:pt x="10447" y="1890"/>
                    <a:pt x="8210" y="0"/>
                    <a:pt x="5653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6778527" y="2296035"/>
              <a:ext cx="980783" cy="1049443"/>
            </a:xfrm>
            <a:custGeom>
              <a:avLst/>
              <a:gdLst/>
              <a:ahLst/>
              <a:cxnLst/>
              <a:rect l="l" t="t" r="r" b="b"/>
              <a:pathLst>
                <a:path w="23384" h="25021" extrusionOk="0">
                  <a:moveTo>
                    <a:pt x="5650" y="1"/>
                  </a:moveTo>
                  <a:cubicBezTo>
                    <a:pt x="3500" y="1"/>
                    <a:pt x="1510" y="1375"/>
                    <a:pt x="834" y="3537"/>
                  </a:cubicBezTo>
                  <a:cubicBezTo>
                    <a:pt x="0" y="6205"/>
                    <a:pt x="1468" y="9041"/>
                    <a:pt x="4137" y="9875"/>
                  </a:cubicBezTo>
                  <a:cubicBezTo>
                    <a:pt x="4137" y="9875"/>
                    <a:pt x="4504" y="10008"/>
                    <a:pt x="5137" y="10208"/>
                  </a:cubicBezTo>
                  <a:cubicBezTo>
                    <a:pt x="5304" y="10242"/>
                    <a:pt x="5504" y="10308"/>
                    <a:pt x="5671" y="10375"/>
                  </a:cubicBezTo>
                  <a:cubicBezTo>
                    <a:pt x="5838" y="10408"/>
                    <a:pt x="6005" y="10475"/>
                    <a:pt x="6205" y="10542"/>
                  </a:cubicBezTo>
                  <a:cubicBezTo>
                    <a:pt x="6372" y="10609"/>
                    <a:pt x="6572" y="10675"/>
                    <a:pt x="6772" y="10742"/>
                  </a:cubicBezTo>
                  <a:cubicBezTo>
                    <a:pt x="6872" y="10775"/>
                    <a:pt x="6972" y="10809"/>
                    <a:pt x="7072" y="10842"/>
                  </a:cubicBezTo>
                  <a:cubicBezTo>
                    <a:pt x="7172" y="10875"/>
                    <a:pt x="7272" y="10942"/>
                    <a:pt x="7406" y="10976"/>
                  </a:cubicBezTo>
                  <a:cubicBezTo>
                    <a:pt x="7873" y="11176"/>
                    <a:pt x="8373" y="11376"/>
                    <a:pt x="8873" y="11643"/>
                  </a:cubicBezTo>
                  <a:cubicBezTo>
                    <a:pt x="9140" y="11743"/>
                    <a:pt x="9407" y="11876"/>
                    <a:pt x="9674" y="12010"/>
                  </a:cubicBezTo>
                  <a:cubicBezTo>
                    <a:pt x="9941" y="12143"/>
                    <a:pt x="10208" y="12310"/>
                    <a:pt x="10508" y="12443"/>
                  </a:cubicBezTo>
                  <a:cubicBezTo>
                    <a:pt x="10641" y="12543"/>
                    <a:pt x="10775" y="12610"/>
                    <a:pt x="10908" y="12677"/>
                  </a:cubicBezTo>
                  <a:cubicBezTo>
                    <a:pt x="11042" y="12777"/>
                    <a:pt x="11175" y="12877"/>
                    <a:pt x="11309" y="12944"/>
                  </a:cubicBezTo>
                  <a:cubicBezTo>
                    <a:pt x="11575" y="13110"/>
                    <a:pt x="11876" y="13277"/>
                    <a:pt x="12142" y="13477"/>
                  </a:cubicBezTo>
                  <a:cubicBezTo>
                    <a:pt x="12676" y="13878"/>
                    <a:pt x="13243" y="14245"/>
                    <a:pt x="13744" y="14678"/>
                  </a:cubicBezTo>
                  <a:lnTo>
                    <a:pt x="14144" y="15012"/>
                  </a:lnTo>
                  <a:cubicBezTo>
                    <a:pt x="14277" y="15112"/>
                    <a:pt x="14377" y="15245"/>
                    <a:pt x="14511" y="15345"/>
                  </a:cubicBezTo>
                  <a:cubicBezTo>
                    <a:pt x="14744" y="15579"/>
                    <a:pt x="15011" y="15812"/>
                    <a:pt x="15245" y="16046"/>
                  </a:cubicBezTo>
                  <a:cubicBezTo>
                    <a:pt x="15478" y="16279"/>
                    <a:pt x="15712" y="16546"/>
                    <a:pt x="15945" y="16780"/>
                  </a:cubicBezTo>
                  <a:cubicBezTo>
                    <a:pt x="16179" y="17013"/>
                    <a:pt x="16345" y="17280"/>
                    <a:pt x="16579" y="17514"/>
                  </a:cubicBezTo>
                  <a:cubicBezTo>
                    <a:pt x="16679" y="17647"/>
                    <a:pt x="16779" y="17780"/>
                    <a:pt x="16879" y="17880"/>
                  </a:cubicBezTo>
                  <a:cubicBezTo>
                    <a:pt x="16979" y="18014"/>
                    <a:pt x="17046" y="18147"/>
                    <a:pt x="17146" y="18281"/>
                  </a:cubicBezTo>
                  <a:cubicBezTo>
                    <a:pt x="17313" y="18514"/>
                    <a:pt x="17513" y="18748"/>
                    <a:pt x="17680" y="19015"/>
                  </a:cubicBezTo>
                  <a:cubicBezTo>
                    <a:pt x="17980" y="19515"/>
                    <a:pt x="18314" y="19982"/>
                    <a:pt x="18547" y="20449"/>
                  </a:cubicBezTo>
                  <a:cubicBezTo>
                    <a:pt x="18647" y="20682"/>
                    <a:pt x="18781" y="20916"/>
                    <a:pt x="18881" y="21116"/>
                  </a:cubicBezTo>
                  <a:cubicBezTo>
                    <a:pt x="18981" y="21350"/>
                    <a:pt x="19081" y="21550"/>
                    <a:pt x="19147" y="21750"/>
                  </a:cubicBezTo>
                  <a:cubicBezTo>
                    <a:pt x="19348" y="22150"/>
                    <a:pt x="19481" y="22484"/>
                    <a:pt x="19581" y="22784"/>
                  </a:cubicBezTo>
                  <a:cubicBezTo>
                    <a:pt x="19781" y="23351"/>
                    <a:pt x="19915" y="23718"/>
                    <a:pt x="19915" y="23718"/>
                  </a:cubicBezTo>
                  <a:lnTo>
                    <a:pt x="19948" y="23851"/>
                  </a:lnTo>
                  <a:cubicBezTo>
                    <a:pt x="20206" y="24561"/>
                    <a:pt x="20869" y="25021"/>
                    <a:pt x="21636" y="25021"/>
                  </a:cubicBezTo>
                  <a:cubicBezTo>
                    <a:pt x="21662" y="25021"/>
                    <a:pt x="21689" y="25020"/>
                    <a:pt x="21716" y="25019"/>
                  </a:cubicBezTo>
                  <a:cubicBezTo>
                    <a:pt x="22650" y="24952"/>
                    <a:pt x="23384" y="24118"/>
                    <a:pt x="23317" y="23151"/>
                  </a:cubicBezTo>
                  <a:cubicBezTo>
                    <a:pt x="23317" y="23151"/>
                    <a:pt x="23284" y="22751"/>
                    <a:pt x="23217" y="22017"/>
                  </a:cubicBezTo>
                  <a:cubicBezTo>
                    <a:pt x="23217" y="21616"/>
                    <a:pt x="23117" y="21183"/>
                    <a:pt x="23050" y="20682"/>
                  </a:cubicBezTo>
                  <a:cubicBezTo>
                    <a:pt x="23017" y="20416"/>
                    <a:pt x="22984" y="20149"/>
                    <a:pt x="22917" y="19849"/>
                  </a:cubicBezTo>
                  <a:cubicBezTo>
                    <a:pt x="22883" y="19548"/>
                    <a:pt x="22817" y="19248"/>
                    <a:pt x="22750" y="18948"/>
                  </a:cubicBezTo>
                  <a:cubicBezTo>
                    <a:pt x="22617" y="18314"/>
                    <a:pt x="22383" y="17647"/>
                    <a:pt x="22183" y="16913"/>
                  </a:cubicBezTo>
                  <a:cubicBezTo>
                    <a:pt x="22050" y="16580"/>
                    <a:pt x="21916" y="16213"/>
                    <a:pt x="21783" y="15846"/>
                  </a:cubicBezTo>
                  <a:cubicBezTo>
                    <a:pt x="21716" y="15646"/>
                    <a:pt x="21649" y="15479"/>
                    <a:pt x="21583" y="15279"/>
                  </a:cubicBezTo>
                  <a:cubicBezTo>
                    <a:pt x="21482" y="15112"/>
                    <a:pt x="21416" y="14912"/>
                    <a:pt x="21316" y="14712"/>
                  </a:cubicBezTo>
                  <a:cubicBezTo>
                    <a:pt x="21149" y="14345"/>
                    <a:pt x="20982" y="13944"/>
                    <a:pt x="20782" y="13577"/>
                  </a:cubicBezTo>
                  <a:cubicBezTo>
                    <a:pt x="20582" y="13210"/>
                    <a:pt x="20382" y="12844"/>
                    <a:pt x="20182" y="12443"/>
                  </a:cubicBezTo>
                  <a:cubicBezTo>
                    <a:pt x="19981" y="12076"/>
                    <a:pt x="19748" y="11709"/>
                    <a:pt x="19514" y="11342"/>
                  </a:cubicBezTo>
                  <a:cubicBezTo>
                    <a:pt x="19381" y="11142"/>
                    <a:pt x="19281" y="10942"/>
                    <a:pt x="19147" y="10775"/>
                  </a:cubicBezTo>
                  <a:lnTo>
                    <a:pt x="18781" y="10242"/>
                  </a:lnTo>
                  <a:cubicBezTo>
                    <a:pt x="18280" y="9508"/>
                    <a:pt x="17713" y="8807"/>
                    <a:pt x="17146" y="8140"/>
                  </a:cubicBezTo>
                  <a:cubicBezTo>
                    <a:pt x="16879" y="7807"/>
                    <a:pt x="16579" y="7473"/>
                    <a:pt x="16279" y="7173"/>
                  </a:cubicBezTo>
                  <a:cubicBezTo>
                    <a:pt x="16145" y="7006"/>
                    <a:pt x="16012" y="6839"/>
                    <a:pt x="15845" y="6672"/>
                  </a:cubicBezTo>
                  <a:cubicBezTo>
                    <a:pt x="15712" y="6539"/>
                    <a:pt x="15545" y="6406"/>
                    <a:pt x="15411" y="6239"/>
                  </a:cubicBezTo>
                  <a:cubicBezTo>
                    <a:pt x="15111" y="5939"/>
                    <a:pt x="14811" y="5672"/>
                    <a:pt x="14511" y="5372"/>
                  </a:cubicBezTo>
                  <a:cubicBezTo>
                    <a:pt x="14211" y="5105"/>
                    <a:pt x="13944" y="4871"/>
                    <a:pt x="13644" y="4604"/>
                  </a:cubicBezTo>
                  <a:cubicBezTo>
                    <a:pt x="13076" y="4104"/>
                    <a:pt x="12476" y="3670"/>
                    <a:pt x="11976" y="3237"/>
                  </a:cubicBezTo>
                  <a:cubicBezTo>
                    <a:pt x="11842" y="3137"/>
                    <a:pt x="11709" y="3037"/>
                    <a:pt x="11575" y="2936"/>
                  </a:cubicBezTo>
                  <a:cubicBezTo>
                    <a:pt x="11442" y="2836"/>
                    <a:pt x="11309" y="2770"/>
                    <a:pt x="11175" y="2670"/>
                  </a:cubicBezTo>
                  <a:cubicBezTo>
                    <a:pt x="10908" y="2503"/>
                    <a:pt x="10641" y="2303"/>
                    <a:pt x="10408" y="2136"/>
                  </a:cubicBezTo>
                  <a:cubicBezTo>
                    <a:pt x="10174" y="2002"/>
                    <a:pt x="9941" y="1836"/>
                    <a:pt x="9741" y="1702"/>
                  </a:cubicBezTo>
                  <a:cubicBezTo>
                    <a:pt x="9574" y="1602"/>
                    <a:pt x="9407" y="1502"/>
                    <a:pt x="9274" y="1402"/>
                  </a:cubicBezTo>
                  <a:cubicBezTo>
                    <a:pt x="8707" y="1035"/>
                    <a:pt x="8373" y="835"/>
                    <a:pt x="8373" y="835"/>
                  </a:cubicBezTo>
                  <a:cubicBezTo>
                    <a:pt x="8006" y="601"/>
                    <a:pt x="7573" y="401"/>
                    <a:pt x="7172" y="235"/>
                  </a:cubicBezTo>
                  <a:cubicBezTo>
                    <a:pt x="6666" y="76"/>
                    <a:pt x="6153" y="1"/>
                    <a:pt x="5650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6919831" y="3179219"/>
              <a:ext cx="457551" cy="1040635"/>
            </a:xfrm>
            <a:custGeom>
              <a:avLst/>
              <a:gdLst/>
              <a:ahLst/>
              <a:cxnLst/>
              <a:rect l="l" t="t" r="r" b="b"/>
              <a:pathLst>
                <a:path w="10909" h="24811" extrusionOk="0">
                  <a:moveTo>
                    <a:pt x="5652" y="1"/>
                  </a:moveTo>
                  <a:cubicBezTo>
                    <a:pt x="5394" y="1"/>
                    <a:pt x="5133" y="20"/>
                    <a:pt x="4871" y="59"/>
                  </a:cubicBezTo>
                  <a:cubicBezTo>
                    <a:pt x="2002" y="459"/>
                    <a:pt x="1" y="3128"/>
                    <a:pt x="401" y="5997"/>
                  </a:cubicBezTo>
                  <a:lnTo>
                    <a:pt x="501" y="6631"/>
                  </a:lnTo>
                  <a:cubicBezTo>
                    <a:pt x="534" y="7064"/>
                    <a:pt x="634" y="7631"/>
                    <a:pt x="701" y="8365"/>
                  </a:cubicBezTo>
                  <a:cubicBezTo>
                    <a:pt x="834" y="9799"/>
                    <a:pt x="1001" y="11768"/>
                    <a:pt x="1035" y="13736"/>
                  </a:cubicBezTo>
                  <a:cubicBezTo>
                    <a:pt x="1101" y="15670"/>
                    <a:pt x="1035" y="17638"/>
                    <a:pt x="935" y="19106"/>
                  </a:cubicBezTo>
                  <a:cubicBezTo>
                    <a:pt x="935" y="19440"/>
                    <a:pt x="901" y="19773"/>
                    <a:pt x="868" y="20073"/>
                  </a:cubicBezTo>
                  <a:cubicBezTo>
                    <a:pt x="868" y="20340"/>
                    <a:pt x="834" y="20574"/>
                    <a:pt x="801" y="20807"/>
                  </a:cubicBezTo>
                  <a:cubicBezTo>
                    <a:pt x="734" y="21274"/>
                    <a:pt x="701" y="21541"/>
                    <a:pt x="701" y="21541"/>
                  </a:cubicBezTo>
                  <a:cubicBezTo>
                    <a:pt x="568" y="22775"/>
                    <a:pt x="1235" y="24043"/>
                    <a:pt x="2436" y="24577"/>
                  </a:cubicBezTo>
                  <a:cubicBezTo>
                    <a:pt x="2804" y="24736"/>
                    <a:pt x="3189" y="24811"/>
                    <a:pt x="3569" y="24811"/>
                  </a:cubicBezTo>
                  <a:cubicBezTo>
                    <a:pt x="4704" y="24811"/>
                    <a:pt x="5797" y="24142"/>
                    <a:pt x="6272" y="23042"/>
                  </a:cubicBezTo>
                  <a:cubicBezTo>
                    <a:pt x="6272" y="23042"/>
                    <a:pt x="6372" y="22809"/>
                    <a:pt x="6539" y="22375"/>
                  </a:cubicBezTo>
                  <a:cubicBezTo>
                    <a:pt x="6639" y="22175"/>
                    <a:pt x="6739" y="21908"/>
                    <a:pt x="6872" y="21575"/>
                  </a:cubicBezTo>
                  <a:cubicBezTo>
                    <a:pt x="7006" y="21241"/>
                    <a:pt x="7139" y="20874"/>
                    <a:pt x="7272" y="20474"/>
                  </a:cubicBezTo>
                  <a:cubicBezTo>
                    <a:pt x="7839" y="18939"/>
                    <a:pt x="8507" y="16838"/>
                    <a:pt x="9040" y="14736"/>
                  </a:cubicBezTo>
                  <a:cubicBezTo>
                    <a:pt x="9607" y="12601"/>
                    <a:pt x="10074" y="10467"/>
                    <a:pt x="10375" y="8832"/>
                  </a:cubicBezTo>
                  <a:cubicBezTo>
                    <a:pt x="10508" y="7998"/>
                    <a:pt x="10641" y="7331"/>
                    <a:pt x="10708" y="6831"/>
                  </a:cubicBezTo>
                  <a:cubicBezTo>
                    <a:pt x="10775" y="6330"/>
                    <a:pt x="10808" y="6063"/>
                    <a:pt x="10808" y="6063"/>
                  </a:cubicBezTo>
                  <a:lnTo>
                    <a:pt x="10842" y="5997"/>
                  </a:lnTo>
                  <a:cubicBezTo>
                    <a:pt x="10908" y="5530"/>
                    <a:pt x="10908" y="5029"/>
                    <a:pt x="10842" y="4529"/>
                  </a:cubicBezTo>
                  <a:cubicBezTo>
                    <a:pt x="10478" y="1920"/>
                    <a:pt x="8237" y="1"/>
                    <a:pt x="5652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6066385" y="2219113"/>
              <a:ext cx="1354365" cy="1634164"/>
            </a:xfrm>
            <a:custGeom>
              <a:avLst/>
              <a:gdLst/>
              <a:ahLst/>
              <a:cxnLst/>
              <a:rect l="l" t="t" r="r" b="b"/>
              <a:pathLst>
                <a:path w="32291" h="38962" extrusionOk="0">
                  <a:moveTo>
                    <a:pt x="16146" y="0"/>
                  </a:moveTo>
                  <a:cubicBezTo>
                    <a:pt x="7239" y="0"/>
                    <a:pt x="1" y="7606"/>
                    <a:pt x="1" y="19481"/>
                  </a:cubicBezTo>
                  <a:cubicBezTo>
                    <a:pt x="1" y="34091"/>
                    <a:pt x="5705" y="38962"/>
                    <a:pt x="16146" y="38962"/>
                  </a:cubicBezTo>
                  <a:cubicBezTo>
                    <a:pt x="26586" y="38962"/>
                    <a:pt x="32290" y="34091"/>
                    <a:pt x="32290" y="19481"/>
                  </a:cubicBezTo>
                  <a:cubicBezTo>
                    <a:pt x="32290" y="7606"/>
                    <a:pt x="25052" y="0"/>
                    <a:pt x="16146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6260873" y="2307234"/>
              <a:ext cx="964006" cy="1284405"/>
            </a:xfrm>
            <a:custGeom>
              <a:avLst/>
              <a:gdLst/>
              <a:ahLst/>
              <a:cxnLst/>
              <a:rect l="l" t="t" r="r" b="b"/>
              <a:pathLst>
                <a:path w="22984" h="30623" extrusionOk="0">
                  <a:moveTo>
                    <a:pt x="11509" y="1"/>
                  </a:moveTo>
                  <a:cubicBezTo>
                    <a:pt x="5171" y="1"/>
                    <a:pt x="0" y="6872"/>
                    <a:pt x="0" y="15312"/>
                  </a:cubicBezTo>
                  <a:cubicBezTo>
                    <a:pt x="0" y="23785"/>
                    <a:pt x="5171" y="30623"/>
                    <a:pt x="11509" y="30623"/>
                  </a:cubicBezTo>
                  <a:cubicBezTo>
                    <a:pt x="17846" y="30623"/>
                    <a:pt x="22983" y="23785"/>
                    <a:pt x="22983" y="15312"/>
                  </a:cubicBezTo>
                  <a:cubicBezTo>
                    <a:pt x="22983" y="6872"/>
                    <a:pt x="17846" y="1"/>
                    <a:pt x="1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5779582" y="2275064"/>
              <a:ext cx="691170" cy="1547427"/>
            </a:xfrm>
            <a:custGeom>
              <a:avLst/>
              <a:gdLst/>
              <a:ahLst/>
              <a:cxnLst/>
              <a:rect l="l" t="t" r="r" b="b"/>
              <a:pathLst>
                <a:path w="16479" h="36894" extrusionOk="0">
                  <a:moveTo>
                    <a:pt x="16479" y="1"/>
                  </a:moveTo>
                  <a:lnTo>
                    <a:pt x="16479" y="1"/>
                  </a:lnTo>
                  <a:cubicBezTo>
                    <a:pt x="9874" y="2969"/>
                    <a:pt x="4103" y="7573"/>
                    <a:pt x="0" y="13177"/>
                  </a:cubicBezTo>
                  <a:cubicBezTo>
                    <a:pt x="167" y="13377"/>
                    <a:pt x="334" y="13610"/>
                    <a:pt x="467" y="13844"/>
                  </a:cubicBezTo>
                  <a:cubicBezTo>
                    <a:pt x="2269" y="17246"/>
                    <a:pt x="3503" y="20982"/>
                    <a:pt x="4037" y="24818"/>
                  </a:cubicBezTo>
                  <a:cubicBezTo>
                    <a:pt x="4370" y="24085"/>
                    <a:pt x="4737" y="23351"/>
                    <a:pt x="5004" y="22517"/>
                  </a:cubicBezTo>
                  <a:cubicBezTo>
                    <a:pt x="5571" y="20816"/>
                    <a:pt x="6238" y="19181"/>
                    <a:pt x="7072" y="17613"/>
                  </a:cubicBezTo>
                  <a:lnTo>
                    <a:pt x="7072" y="17613"/>
                  </a:lnTo>
                  <a:cubicBezTo>
                    <a:pt x="6205" y="23984"/>
                    <a:pt x="6038" y="30489"/>
                    <a:pt x="6605" y="36894"/>
                  </a:cubicBezTo>
                  <a:cubicBezTo>
                    <a:pt x="8673" y="35092"/>
                    <a:pt x="11609" y="33691"/>
                    <a:pt x="14878" y="32991"/>
                  </a:cubicBezTo>
                  <a:cubicBezTo>
                    <a:pt x="14010" y="21950"/>
                    <a:pt x="14578" y="10775"/>
                    <a:pt x="16479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7033160" y="2275064"/>
              <a:ext cx="692597" cy="1547427"/>
            </a:xfrm>
            <a:custGeom>
              <a:avLst/>
              <a:gdLst/>
              <a:ahLst/>
              <a:cxnLst/>
              <a:rect l="l" t="t" r="r" b="b"/>
              <a:pathLst>
                <a:path w="16513" h="36894" extrusionOk="0">
                  <a:moveTo>
                    <a:pt x="0" y="1"/>
                  </a:moveTo>
                  <a:cubicBezTo>
                    <a:pt x="1935" y="10775"/>
                    <a:pt x="2502" y="21950"/>
                    <a:pt x="1635" y="32991"/>
                  </a:cubicBezTo>
                  <a:cubicBezTo>
                    <a:pt x="4904" y="33691"/>
                    <a:pt x="7839" y="35092"/>
                    <a:pt x="9908" y="36894"/>
                  </a:cubicBezTo>
                  <a:cubicBezTo>
                    <a:pt x="10475" y="30489"/>
                    <a:pt x="10308" y="23984"/>
                    <a:pt x="9441" y="17613"/>
                  </a:cubicBezTo>
                  <a:lnTo>
                    <a:pt x="9441" y="17613"/>
                  </a:lnTo>
                  <a:cubicBezTo>
                    <a:pt x="10241" y="19181"/>
                    <a:pt x="10942" y="20816"/>
                    <a:pt x="11509" y="22517"/>
                  </a:cubicBezTo>
                  <a:cubicBezTo>
                    <a:pt x="11776" y="23351"/>
                    <a:pt x="12142" y="24085"/>
                    <a:pt x="12476" y="24818"/>
                  </a:cubicBezTo>
                  <a:cubicBezTo>
                    <a:pt x="13010" y="20982"/>
                    <a:pt x="14211" y="17246"/>
                    <a:pt x="16045" y="13844"/>
                  </a:cubicBezTo>
                  <a:cubicBezTo>
                    <a:pt x="16145" y="13610"/>
                    <a:pt x="16312" y="13377"/>
                    <a:pt x="16512" y="13177"/>
                  </a:cubicBezTo>
                  <a:cubicBezTo>
                    <a:pt x="12409" y="7573"/>
                    <a:pt x="6639" y="2969"/>
                    <a:pt x="0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32"/>
            <p:cNvGrpSpPr/>
            <p:nvPr/>
          </p:nvGrpSpPr>
          <p:grpSpPr>
            <a:xfrm>
              <a:off x="5591982" y="1106927"/>
              <a:ext cx="2303154" cy="1711538"/>
              <a:chOff x="9971594" y="640752"/>
              <a:chExt cx="2303154" cy="1711538"/>
            </a:xfrm>
          </p:grpSpPr>
          <p:sp>
            <p:nvSpPr>
              <p:cNvPr id="403" name="Google Shape;403;p32"/>
              <p:cNvSpPr/>
              <p:nvPr/>
            </p:nvSpPr>
            <p:spPr>
              <a:xfrm>
                <a:off x="9971594" y="640752"/>
                <a:ext cx="772674" cy="772630"/>
              </a:xfrm>
              <a:custGeom>
                <a:avLst/>
                <a:gdLst/>
                <a:ahLst/>
                <a:cxnLst/>
                <a:rect l="l" t="t" r="r" b="b"/>
                <a:pathLst>
                  <a:path w="17514" h="17513" extrusionOk="0">
                    <a:moveTo>
                      <a:pt x="8740" y="0"/>
                    </a:moveTo>
                    <a:cubicBezTo>
                      <a:pt x="3904" y="0"/>
                      <a:pt x="1" y="3937"/>
                      <a:pt x="1" y="8740"/>
                    </a:cubicBezTo>
                    <a:cubicBezTo>
                      <a:pt x="1" y="13577"/>
                      <a:pt x="3904" y="17513"/>
                      <a:pt x="8740" y="17513"/>
                    </a:cubicBezTo>
                    <a:cubicBezTo>
                      <a:pt x="13577" y="17513"/>
                      <a:pt x="17513" y="13577"/>
                      <a:pt x="17513" y="8740"/>
                    </a:cubicBezTo>
                    <a:cubicBezTo>
                      <a:pt x="17513" y="3937"/>
                      <a:pt x="13577" y="0"/>
                      <a:pt x="87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10118770" y="802619"/>
                <a:ext cx="625498" cy="610763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844" extrusionOk="0">
                    <a:moveTo>
                      <a:pt x="7072" y="1"/>
                    </a:moveTo>
                    <a:cubicBezTo>
                      <a:pt x="3170" y="1"/>
                      <a:pt x="1" y="3103"/>
                      <a:pt x="1" y="6939"/>
                    </a:cubicBezTo>
                    <a:cubicBezTo>
                      <a:pt x="1" y="10742"/>
                      <a:pt x="3170" y="13844"/>
                      <a:pt x="7072" y="13844"/>
                    </a:cubicBezTo>
                    <a:cubicBezTo>
                      <a:pt x="11008" y="13844"/>
                      <a:pt x="14177" y="10742"/>
                      <a:pt x="14177" y="6939"/>
                    </a:cubicBezTo>
                    <a:cubicBezTo>
                      <a:pt x="14177" y="3103"/>
                      <a:pt x="11008" y="1"/>
                      <a:pt x="70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11502119" y="640752"/>
                <a:ext cx="772630" cy="772630"/>
              </a:xfrm>
              <a:custGeom>
                <a:avLst/>
                <a:gdLst/>
                <a:ahLst/>
                <a:cxnLst/>
                <a:rect l="l" t="t" r="r" b="b"/>
                <a:pathLst>
                  <a:path w="17513" h="17513" extrusionOk="0">
                    <a:moveTo>
                      <a:pt x="8740" y="0"/>
                    </a:moveTo>
                    <a:cubicBezTo>
                      <a:pt x="3903" y="0"/>
                      <a:pt x="0" y="3937"/>
                      <a:pt x="0" y="8740"/>
                    </a:cubicBezTo>
                    <a:cubicBezTo>
                      <a:pt x="0" y="13577"/>
                      <a:pt x="3903" y="17513"/>
                      <a:pt x="8740" y="17513"/>
                    </a:cubicBezTo>
                    <a:cubicBezTo>
                      <a:pt x="13577" y="17513"/>
                      <a:pt x="17513" y="13577"/>
                      <a:pt x="17513" y="8740"/>
                    </a:cubicBezTo>
                    <a:cubicBezTo>
                      <a:pt x="17513" y="3937"/>
                      <a:pt x="13577" y="0"/>
                      <a:pt x="87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11502119" y="802619"/>
                <a:ext cx="625498" cy="610763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844" extrusionOk="0">
                    <a:moveTo>
                      <a:pt x="7072" y="1"/>
                    </a:moveTo>
                    <a:cubicBezTo>
                      <a:pt x="3169" y="1"/>
                      <a:pt x="0" y="3103"/>
                      <a:pt x="0" y="6939"/>
                    </a:cubicBezTo>
                    <a:cubicBezTo>
                      <a:pt x="0" y="10742"/>
                      <a:pt x="3169" y="13844"/>
                      <a:pt x="7072" y="13844"/>
                    </a:cubicBezTo>
                    <a:cubicBezTo>
                      <a:pt x="11008" y="13844"/>
                      <a:pt x="14177" y="10742"/>
                      <a:pt x="14177" y="6939"/>
                    </a:cubicBezTo>
                    <a:cubicBezTo>
                      <a:pt x="14177" y="3103"/>
                      <a:pt x="11008" y="1"/>
                      <a:pt x="70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10417534" y="995413"/>
                <a:ext cx="1411319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31990" h="29626" extrusionOk="0">
                    <a:moveTo>
                      <a:pt x="15978" y="1"/>
                    </a:moveTo>
                    <a:cubicBezTo>
                      <a:pt x="7872" y="1"/>
                      <a:pt x="1968" y="2903"/>
                      <a:pt x="967" y="7339"/>
                    </a:cubicBezTo>
                    <a:cubicBezTo>
                      <a:pt x="0" y="11809"/>
                      <a:pt x="2102" y="16813"/>
                      <a:pt x="3836" y="19448"/>
                    </a:cubicBezTo>
                    <a:cubicBezTo>
                      <a:pt x="5571" y="22083"/>
                      <a:pt x="11542" y="28054"/>
                      <a:pt x="13710" y="28888"/>
                    </a:cubicBezTo>
                    <a:cubicBezTo>
                      <a:pt x="15432" y="29560"/>
                      <a:pt x="15852" y="29625"/>
                      <a:pt x="15950" y="29625"/>
                    </a:cubicBezTo>
                    <a:cubicBezTo>
                      <a:pt x="15973" y="29625"/>
                      <a:pt x="15978" y="29622"/>
                      <a:pt x="15978" y="29622"/>
                    </a:cubicBezTo>
                    <a:cubicBezTo>
                      <a:pt x="15978" y="29622"/>
                      <a:pt x="15984" y="29625"/>
                      <a:pt x="16010" y="29625"/>
                    </a:cubicBezTo>
                    <a:cubicBezTo>
                      <a:pt x="16116" y="29625"/>
                      <a:pt x="16558" y="29560"/>
                      <a:pt x="18280" y="28888"/>
                    </a:cubicBezTo>
                    <a:cubicBezTo>
                      <a:pt x="20448" y="28054"/>
                      <a:pt x="26419" y="22083"/>
                      <a:pt x="28154" y="19448"/>
                    </a:cubicBezTo>
                    <a:cubicBezTo>
                      <a:pt x="29888" y="16813"/>
                      <a:pt x="31990" y="11809"/>
                      <a:pt x="30989" y="7339"/>
                    </a:cubicBezTo>
                    <a:cubicBezTo>
                      <a:pt x="30022" y="2903"/>
                      <a:pt x="24117" y="1"/>
                      <a:pt x="159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10808989" y="1597308"/>
                <a:ext cx="130985" cy="13102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970" extrusionOk="0">
                    <a:moveTo>
                      <a:pt x="1468" y="1"/>
                    </a:moveTo>
                    <a:cubicBezTo>
                      <a:pt x="667" y="1"/>
                      <a:pt x="0" y="668"/>
                      <a:pt x="0" y="1502"/>
                    </a:cubicBezTo>
                    <a:cubicBezTo>
                      <a:pt x="0" y="2302"/>
                      <a:pt x="667" y="2969"/>
                      <a:pt x="1468" y="2969"/>
                    </a:cubicBezTo>
                    <a:cubicBezTo>
                      <a:pt x="2302" y="2969"/>
                      <a:pt x="2969" y="2302"/>
                      <a:pt x="2969" y="1502"/>
                    </a:cubicBezTo>
                    <a:cubicBezTo>
                      <a:pt x="2969" y="668"/>
                      <a:pt x="2302" y="1"/>
                      <a:pt x="146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10723621" y="1781278"/>
                <a:ext cx="222264" cy="129529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936" extrusionOk="0">
                    <a:moveTo>
                      <a:pt x="2536" y="0"/>
                    </a:moveTo>
                    <a:cubicBezTo>
                      <a:pt x="1135" y="0"/>
                      <a:pt x="0" y="667"/>
                      <a:pt x="0" y="1468"/>
                    </a:cubicBezTo>
                    <a:cubicBezTo>
                      <a:pt x="0" y="2302"/>
                      <a:pt x="1135" y="2936"/>
                      <a:pt x="2536" y="2936"/>
                    </a:cubicBezTo>
                    <a:cubicBezTo>
                      <a:pt x="3937" y="2936"/>
                      <a:pt x="5037" y="2302"/>
                      <a:pt x="5037" y="1468"/>
                    </a:cubicBezTo>
                    <a:cubicBezTo>
                      <a:pt x="5037" y="667"/>
                      <a:pt x="3937" y="0"/>
                      <a:pt x="2536" y="0"/>
                    </a:cubicBezTo>
                    <a:close/>
                  </a:path>
                </a:pathLst>
              </a:custGeom>
              <a:solidFill>
                <a:srgbClr val="EE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11316693" y="1597308"/>
                <a:ext cx="131029" cy="131029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970" extrusionOk="0">
                    <a:moveTo>
                      <a:pt x="1468" y="1"/>
                    </a:moveTo>
                    <a:cubicBezTo>
                      <a:pt x="667" y="1"/>
                      <a:pt x="0" y="668"/>
                      <a:pt x="0" y="1502"/>
                    </a:cubicBezTo>
                    <a:cubicBezTo>
                      <a:pt x="0" y="2302"/>
                      <a:pt x="667" y="2969"/>
                      <a:pt x="1468" y="2969"/>
                    </a:cubicBezTo>
                    <a:cubicBezTo>
                      <a:pt x="2302" y="2969"/>
                      <a:pt x="2969" y="2302"/>
                      <a:pt x="2969" y="1502"/>
                    </a:cubicBezTo>
                    <a:cubicBezTo>
                      <a:pt x="2969" y="668"/>
                      <a:pt x="2302" y="1"/>
                      <a:pt x="146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11309325" y="1781278"/>
                <a:ext cx="223720" cy="129529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36" extrusionOk="0">
                    <a:moveTo>
                      <a:pt x="2536" y="0"/>
                    </a:moveTo>
                    <a:cubicBezTo>
                      <a:pt x="1135" y="0"/>
                      <a:pt x="1" y="667"/>
                      <a:pt x="1" y="1468"/>
                    </a:cubicBezTo>
                    <a:cubicBezTo>
                      <a:pt x="1" y="2302"/>
                      <a:pt x="1135" y="2936"/>
                      <a:pt x="2536" y="2936"/>
                    </a:cubicBezTo>
                    <a:cubicBezTo>
                      <a:pt x="3937" y="2936"/>
                      <a:pt x="5071" y="2302"/>
                      <a:pt x="5071" y="1468"/>
                    </a:cubicBezTo>
                    <a:cubicBezTo>
                      <a:pt x="5071" y="667"/>
                      <a:pt x="3937" y="0"/>
                      <a:pt x="2536" y="0"/>
                    </a:cubicBezTo>
                    <a:close/>
                  </a:path>
                </a:pathLst>
              </a:custGeom>
              <a:solidFill>
                <a:srgbClr val="EE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10991459" y="2187423"/>
                <a:ext cx="273749" cy="164867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3737" extrusionOk="0">
                    <a:moveTo>
                      <a:pt x="3103" y="1"/>
                    </a:moveTo>
                    <a:cubicBezTo>
                      <a:pt x="1968" y="1"/>
                      <a:pt x="534" y="535"/>
                      <a:pt x="267" y="1302"/>
                    </a:cubicBezTo>
                    <a:cubicBezTo>
                      <a:pt x="0" y="2069"/>
                      <a:pt x="3103" y="3737"/>
                      <a:pt x="3103" y="3737"/>
                    </a:cubicBezTo>
                    <a:cubicBezTo>
                      <a:pt x="3103" y="3737"/>
                      <a:pt x="6205" y="2069"/>
                      <a:pt x="5938" y="1302"/>
                    </a:cubicBezTo>
                    <a:cubicBezTo>
                      <a:pt x="5671" y="535"/>
                      <a:pt x="4237" y="1"/>
                      <a:pt x="310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10564666" y="1928454"/>
                <a:ext cx="247279" cy="148676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370" fill="none" extrusionOk="0">
                    <a:moveTo>
                      <a:pt x="5605" y="0"/>
                    </a:moveTo>
                    <a:cubicBezTo>
                      <a:pt x="3637" y="967"/>
                      <a:pt x="1769" y="2068"/>
                      <a:pt x="1" y="3369"/>
                    </a:cubicBezTo>
                  </a:path>
                </a:pathLst>
              </a:custGeom>
              <a:noFill/>
              <a:ln w="22525" cap="rnd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10527872" y="1857777"/>
                <a:ext cx="192838" cy="25059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568" fill="none" extrusionOk="0">
                    <a:moveTo>
                      <a:pt x="4371" y="68"/>
                    </a:moveTo>
                    <a:cubicBezTo>
                      <a:pt x="2903" y="1"/>
                      <a:pt x="1402" y="168"/>
                      <a:pt x="1" y="568"/>
                    </a:cubicBezTo>
                  </a:path>
                </a:pathLst>
              </a:custGeom>
              <a:noFill/>
              <a:ln w="22525" cap="rnd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11432942" y="1928454"/>
                <a:ext cx="248734" cy="148676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370" fill="none" extrusionOk="0">
                    <a:moveTo>
                      <a:pt x="1" y="0"/>
                    </a:moveTo>
                    <a:cubicBezTo>
                      <a:pt x="2002" y="967"/>
                      <a:pt x="3870" y="2068"/>
                      <a:pt x="5638" y="3369"/>
                    </a:cubicBezTo>
                  </a:path>
                </a:pathLst>
              </a:custGeom>
              <a:noFill/>
              <a:ln w="22525" cap="rnd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11525677" y="1857777"/>
                <a:ext cx="192793" cy="25059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568" fill="none" extrusionOk="0">
                    <a:moveTo>
                      <a:pt x="0" y="68"/>
                    </a:moveTo>
                    <a:cubicBezTo>
                      <a:pt x="1468" y="1"/>
                      <a:pt x="2969" y="168"/>
                      <a:pt x="4370" y="568"/>
                    </a:cubicBezTo>
                  </a:path>
                </a:pathLst>
              </a:custGeom>
              <a:noFill/>
              <a:ln w="22525" cap="rnd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32"/>
            <p:cNvGrpSpPr/>
            <p:nvPr/>
          </p:nvGrpSpPr>
          <p:grpSpPr>
            <a:xfrm>
              <a:off x="5989943" y="1032560"/>
              <a:ext cx="1215076" cy="794802"/>
              <a:chOff x="10272067" y="129717"/>
              <a:chExt cx="1066136" cy="697378"/>
            </a:xfrm>
          </p:grpSpPr>
          <p:grpSp>
            <p:nvGrpSpPr>
              <p:cNvPr id="418" name="Google Shape;418;p32"/>
              <p:cNvGrpSpPr/>
              <p:nvPr/>
            </p:nvGrpSpPr>
            <p:grpSpPr>
              <a:xfrm>
                <a:off x="10272067" y="129717"/>
                <a:ext cx="1066136" cy="697378"/>
                <a:chOff x="10272067" y="129717"/>
                <a:chExt cx="1066136" cy="697378"/>
              </a:xfrm>
            </p:grpSpPr>
            <p:sp>
              <p:nvSpPr>
                <p:cNvPr id="419" name="Google Shape;419;p32"/>
                <p:cNvSpPr/>
                <p:nvPr/>
              </p:nvSpPr>
              <p:spPr>
                <a:xfrm>
                  <a:off x="10432958" y="331167"/>
                  <a:ext cx="845099" cy="495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49" h="11824" extrusionOk="0">
                      <a:moveTo>
                        <a:pt x="18814" y="1"/>
                      </a:moveTo>
                      <a:lnTo>
                        <a:pt x="0" y="4170"/>
                      </a:lnTo>
                      <a:lnTo>
                        <a:pt x="1468" y="10008"/>
                      </a:lnTo>
                      <a:cubicBezTo>
                        <a:pt x="1468" y="10008"/>
                        <a:pt x="4118" y="11823"/>
                        <a:pt x="8230" y="11823"/>
                      </a:cubicBezTo>
                      <a:cubicBezTo>
                        <a:pt x="9317" y="11823"/>
                        <a:pt x="10506" y="11696"/>
                        <a:pt x="11775" y="11375"/>
                      </a:cubicBezTo>
                      <a:cubicBezTo>
                        <a:pt x="17913" y="9841"/>
                        <a:pt x="20148" y="5271"/>
                        <a:pt x="20148" y="5271"/>
                      </a:cubicBezTo>
                      <a:lnTo>
                        <a:pt x="1881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2"/>
                <p:cNvSpPr/>
                <p:nvPr/>
              </p:nvSpPr>
              <p:spPr>
                <a:xfrm>
                  <a:off x="10272067" y="129717"/>
                  <a:ext cx="1066136" cy="50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9" h="12043" extrusionOk="0">
                      <a:moveTo>
                        <a:pt x="9807" y="0"/>
                      </a:moveTo>
                      <a:lnTo>
                        <a:pt x="0" y="7973"/>
                      </a:lnTo>
                      <a:lnTo>
                        <a:pt x="16345" y="12042"/>
                      </a:lnTo>
                      <a:lnTo>
                        <a:pt x="25418" y="1535"/>
                      </a:lnTo>
                      <a:lnTo>
                        <a:pt x="98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2"/>
                <p:cNvSpPr/>
                <p:nvPr/>
              </p:nvSpPr>
              <p:spPr>
                <a:xfrm>
                  <a:off x="10290228" y="328818"/>
                  <a:ext cx="518577" cy="28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4" h="6849" extrusionOk="0">
                      <a:moveTo>
                        <a:pt x="11817" y="1"/>
                      </a:moveTo>
                      <a:cubicBezTo>
                        <a:pt x="11773" y="1"/>
                        <a:pt x="11726" y="8"/>
                        <a:pt x="11676" y="23"/>
                      </a:cubicBezTo>
                      <a:cubicBezTo>
                        <a:pt x="9941" y="590"/>
                        <a:pt x="8240" y="1157"/>
                        <a:pt x="6506" y="1725"/>
                      </a:cubicBezTo>
                      <a:cubicBezTo>
                        <a:pt x="5505" y="2058"/>
                        <a:pt x="4504" y="2392"/>
                        <a:pt x="3503" y="2725"/>
                      </a:cubicBezTo>
                      <a:cubicBezTo>
                        <a:pt x="3070" y="2859"/>
                        <a:pt x="2636" y="2992"/>
                        <a:pt x="2236" y="3192"/>
                      </a:cubicBezTo>
                      <a:cubicBezTo>
                        <a:pt x="902" y="3859"/>
                        <a:pt x="1" y="5027"/>
                        <a:pt x="335" y="6561"/>
                      </a:cubicBezTo>
                      <a:cubicBezTo>
                        <a:pt x="388" y="6761"/>
                        <a:pt x="547" y="6849"/>
                        <a:pt x="711" y="6849"/>
                      </a:cubicBezTo>
                      <a:cubicBezTo>
                        <a:pt x="958" y="6849"/>
                        <a:pt x="1215" y="6649"/>
                        <a:pt x="1135" y="6328"/>
                      </a:cubicBezTo>
                      <a:cubicBezTo>
                        <a:pt x="735" y="4627"/>
                        <a:pt x="2536" y="3926"/>
                        <a:pt x="3837" y="3492"/>
                      </a:cubicBezTo>
                      <a:cubicBezTo>
                        <a:pt x="5905" y="2792"/>
                        <a:pt x="7973" y="2125"/>
                        <a:pt x="10008" y="1458"/>
                      </a:cubicBezTo>
                      <a:cubicBezTo>
                        <a:pt x="10642" y="1224"/>
                        <a:pt x="11276" y="1024"/>
                        <a:pt x="11909" y="824"/>
                      </a:cubicBezTo>
                      <a:cubicBezTo>
                        <a:pt x="12363" y="673"/>
                        <a:pt x="12241" y="1"/>
                        <a:pt x="11817" y="1"/>
                      </a:cubicBez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2" name="Google Shape;422;p32"/>
              <p:cNvSpPr/>
              <p:nvPr/>
            </p:nvSpPr>
            <p:spPr>
              <a:xfrm>
                <a:off x="10280026" y="570483"/>
                <a:ext cx="97936" cy="131532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3136" extrusionOk="0">
                    <a:moveTo>
                      <a:pt x="600" y="0"/>
                    </a:moveTo>
                    <a:cubicBezTo>
                      <a:pt x="400" y="34"/>
                      <a:pt x="267" y="200"/>
                      <a:pt x="234" y="434"/>
                    </a:cubicBezTo>
                    <a:cubicBezTo>
                      <a:pt x="167" y="1201"/>
                      <a:pt x="100" y="1968"/>
                      <a:pt x="33" y="2736"/>
                    </a:cubicBezTo>
                    <a:cubicBezTo>
                      <a:pt x="0" y="2936"/>
                      <a:pt x="234" y="3136"/>
                      <a:pt x="434" y="3136"/>
                    </a:cubicBezTo>
                    <a:cubicBezTo>
                      <a:pt x="667" y="3136"/>
                      <a:pt x="834" y="2969"/>
                      <a:pt x="867" y="2736"/>
                    </a:cubicBezTo>
                    <a:cubicBezTo>
                      <a:pt x="883" y="2558"/>
                      <a:pt x="898" y="2380"/>
                      <a:pt x="914" y="2202"/>
                    </a:cubicBezTo>
                    <a:lnTo>
                      <a:pt x="914" y="2202"/>
                    </a:lnTo>
                    <a:cubicBezTo>
                      <a:pt x="981" y="2357"/>
                      <a:pt x="1145" y="2484"/>
                      <a:pt x="1308" y="2484"/>
                    </a:cubicBezTo>
                    <a:cubicBezTo>
                      <a:pt x="1339" y="2484"/>
                      <a:pt x="1370" y="2479"/>
                      <a:pt x="1401" y="2469"/>
                    </a:cubicBezTo>
                    <a:cubicBezTo>
                      <a:pt x="1599" y="2412"/>
                      <a:pt x="1725" y="2235"/>
                      <a:pt x="1718" y="2041"/>
                    </a:cubicBezTo>
                    <a:lnTo>
                      <a:pt x="1718" y="2041"/>
                    </a:lnTo>
                    <a:cubicBezTo>
                      <a:pt x="1758" y="2055"/>
                      <a:pt x="1799" y="2062"/>
                      <a:pt x="1841" y="2062"/>
                    </a:cubicBezTo>
                    <a:cubicBezTo>
                      <a:pt x="1906" y="2062"/>
                      <a:pt x="1972" y="2044"/>
                      <a:pt x="2035" y="2002"/>
                    </a:cubicBezTo>
                    <a:cubicBezTo>
                      <a:pt x="2202" y="1868"/>
                      <a:pt x="2335" y="1601"/>
                      <a:pt x="2202" y="1435"/>
                    </a:cubicBezTo>
                    <a:cubicBezTo>
                      <a:pt x="1868" y="1001"/>
                      <a:pt x="1534" y="601"/>
                      <a:pt x="1134" y="234"/>
                    </a:cubicBezTo>
                    <a:cubicBezTo>
                      <a:pt x="1085" y="197"/>
                      <a:pt x="1026" y="164"/>
                      <a:pt x="963" y="143"/>
                    </a:cubicBezTo>
                    <a:lnTo>
                      <a:pt x="963" y="143"/>
                    </a:lnTo>
                    <a:cubicBezTo>
                      <a:pt x="877" y="57"/>
                      <a:pt x="753" y="0"/>
                      <a:pt x="60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3" name="Google Shape;423;p32"/>
          <p:cNvGrpSpPr/>
          <p:nvPr/>
        </p:nvGrpSpPr>
        <p:grpSpPr>
          <a:xfrm>
            <a:off x="7578708" y="3463403"/>
            <a:ext cx="1003134" cy="745802"/>
            <a:chOff x="7697752" y="3292294"/>
            <a:chExt cx="1233261" cy="916894"/>
          </a:xfrm>
        </p:grpSpPr>
        <p:sp>
          <p:nvSpPr>
            <p:cNvPr id="424" name="Google Shape;424;p32"/>
            <p:cNvSpPr/>
            <p:nvPr/>
          </p:nvSpPr>
          <p:spPr>
            <a:xfrm>
              <a:off x="7902280" y="3751469"/>
              <a:ext cx="1028732" cy="223720"/>
            </a:xfrm>
            <a:custGeom>
              <a:avLst/>
              <a:gdLst/>
              <a:ahLst/>
              <a:cxnLst/>
              <a:rect l="l" t="t" r="r" b="b"/>
              <a:pathLst>
                <a:path w="23318" h="5071" extrusionOk="0">
                  <a:moveTo>
                    <a:pt x="1" y="0"/>
                  </a:moveTo>
                  <a:lnTo>
                    <a:pt x="1" y="5070"/>
                  </a:lnTo>
                  <a:lnTo>
                    <a:pt x="23317" y="5070"/>
                  </a:lnTo>
                  <a:lnTo>
                    <a:pt x="23317" y="0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7775751" y="3527749"/>
              <a:ext cx="1028688" cy="223764"/>
            </a:xfrm>
            <a:custGeom>
              <a:avLst/>
              <a:gdLst/>
              <a:ahLst/>
              <a:cxnLst/>
              <a:rect l="l" t="t" r="r" b="b"/>
              <a:pathLst>
                <a:path w="23317" h="5072" extrusionOk="0">
                  <a:moveTo>
                    <a:pt x="0" y="1"/>
                  </a:moveTo>
                  <a:lnTo>
                    <a:pt x="0" y="5071"/>
                  </a:lnTo>
                  <a:lnTo>
                    <a:pt x="23317" y="5071"/>
                  </a:lnTo>
                  <a:lnTo>
                    <a:pt x="23317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7697752" y="3997203"/>
              <a:ext cx="1131702" cy="211985"/>
            </a:xfrm>
            <a:custGeom>
              <a:avLst/>
              <a:gdLst/>
              <a:ahLst/>
              <a:cxnLst/>
              <a:rect l="l" t="t" r="r" b="b"/>
              <a:pathLst>
                <a:path w="25652" h="4805" extrusionOk="0">
                  <a:moveTo>
                    <a:pt x="1134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3637"/>
                  </a:lnTo>
                  <a:cubicBezTo>
                    <a:pt x="0" y="4270"/>
                    <a:pt x="500" y="4804"/>
                    <a:pt x="1134" y="4804"/>
                  </a:cubicBezTo>
                  <a:lnTo>
                    <a:pt x="1935" y="4804"/>
                  </a:lnTo>
                  <a:lnTo>
                    <a:pt x="2302" y="4404"/>
                  </a:lnTo>
                  <a:lnTo>
                    <a:pt x="2702" y="4804"/>
                  </a:lnTo>
                  <a:lnTo>
                    <a:pt x="25652" y="4804"/>
                  </a:lnTo>
                  <a:lnTo>
                    <a:pt x="25652" y="1"/>
                  </a:lnTo>
                  <a:lnTo>
                    <a:pt x="2702" y="1"/>
                  </a:lnTo>
                  <a:lnTo>
                    <a:pt x="2302" y="401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7697752" y="3997203"/>
              <a:ext cx="1159673" cy="211985"/>
            </a:xfrm>
            <a:custGeom>
              <a:avLst/>
              <a:gdLst/>
              <a:ahLst/>
              <a:cxnLst/>
              <a:rect l="l" t="t" r="r" b="b"/>
              <a:pathLst>
                <a:path w="26286" h="4805" fill="none" extrusionOk="0">
                  <a:moveTo>
                    <a:pt x="26286" y="1"/>
                  </a:moveTo>
                  <a:lnTo>
                    <a:pt x="2702" y="1"/>
                  </a:lnTo>
                  <a:lnTo>
                    <a:pt x="2302" y="401"/>
                  </a:lnTo>
                  <a:lnTo>
                    <a:pt x="1935" y="1"/>
                  </a:lnTo>
                  <a:lnTo>
                    <a:pt x="1134" y="1"/>
                  </a:lnTo>
                  <a:cubicBezTo>
                    <a:pt x="500" y="1"/>
                    <a:pt x="0" y="501"/>
                    <a:pt x="0" y="1135"/>
                  </a:cubicBezTo>
                  <a:lnTo>
                    <a:pt x="0" y="3637"/>
                  </a:lnTo>
                  <a:cubicBezTo>
                    <a:pt x="0" y="4270"/>
                    <a:pt x="500" y="4804"/>
                    <a:pt x="1134" y="4804"/>
                  </a:cubicBezTo>
                  <a:lnTo>
                    <a:pt x="1935" y="4804"/>
                  </a:lnTo>
                  <a:lnTo>
                    <a:pt x="2302" y="4404"/>
                  </a:lnTo>
                  <a:lnTo>
                    <a:pt x="2702" y="4804"/>
                  </a:lnTo>
                  <a:lnTo>
                    <a:pt x="26286" y="4804"/>
                  </a:lnTo>
                </a:path>
              </a:pathLst>
            </a:custGeom>
            <a:noFill/>
            <a:ln w="26675" cap="rnd" cmpd="sng">
              <a:solidFill>
                <a:srgbClr val="F5AF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7886089" y="3292294"/>
              <a:ext cx="885968" cy="211940"/>
            </a:xfrm>
            <a:custGeom>
              <a:avLst/>
              <a:gdLst/>
              <a:ahLst/>
              <a:cxnLst/>
              <a:rect l="l" t="t" r="r" b="b"/>
              <a:pathLst>
                <a:path w="20082" h="4804" extrusionOk="0">
                  <a:moveTo>
                    <a:pt x="1" y="1"/>
                  </a:moveTo>
                  <a:lnTo>
                    <a:pt x="1" y="4804"/>
                  </a:lnTo>
                  <a:lnTo>
                    <a:pt x="17380" y="4804"/>
                  </a:lnTo>
                  <a:lnTo>
                    <a:pt x="17747" y="4404"/>
                  </a:lnTo>
                  <a:lnTo>
                    <a:pt x="18147" y="4804"/>
                  </a:lnTo>
                  <a:lnTo>
                    <a:pt x="18948" y="4804"/>
                  </a:lnTo>
                  <a:cubicBezTo>
                    <a:pt x="19581" y="4804"/>
                    <a:pt x="20082" y="4270"/>
                    <a:pt x="20082" y="3637"/>
                  </a:cubicBezTo>
                  <a:lnTo>
                    <a:pt x="20082" y="1135"/>
                  </a:lnTo>
                  <a:cubicBezTo>
                    <a:pt x="20082" y="501"/>
                    <a:pt x="19581" y="1"/>
                    <a:pt x="18948" y="1"/>
                  </a:cubicBezTo>
                  <a:lnTo>
                    <a:pt x="18147" y="1"/>
                  </a:lnTo>
                  <a:lnTo>
                    <a:pt x="17747" y="401"/>
                  </a:lnTo>
                  <a:lnTo>
                    <a:pt x="173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7858163" y="3292294"/>
              <a:ext cx="913894" cy="211940"/>
            </a:xfrm>
            <a:custGeom>
              <a:avLst/>
              <a:gdLst/>
              <a:ahLst/>
              <a:cxnLst/>
              <a:rect l="l" t="t" r="r" b="b"/>
              <a:pathLst>
                <a:path w="20715" h="4804" fill="none" extrusionOk="0">
                  <a:moveTo>
                    <a:pt x="0" y="1"/>
                  </a:moveTo>
                  <a:lnTo>
                    <a:pt x="18013" y="1"/>
                  </a:lnTo>
                  <a:lnTo>
                    <a:pt x="18380" y="401"/>
                  </a:lnTo>
                  <a:lnTo>
                    <a:pt x="18780" y="1"/>
                  </a:lnTo>
                  <a:lnTo>
                    <a:pt x="19581" y="1"/>
                  </a:lnTo>
                  <a:cubicBezTo>
                    <a:pt x="20214" y="1"/>
                    <a:pt x="20715" y="501"/>
                    <a:pt x="20715" y="1135"/>
                  </a:cubicBezTo>
                  <a:lnTo>
                    <a:pt x="20715" y="3637"/>
                  </a:lnTo>
                  <a:cubicBezTo>
                    <a:pt x="20715" y="4270"/>
                    <a:pt x="20214" y="4804"/>
                    <a:pt x="19581" y="4804"/>
                  </a:cubicBezTo>
                  <a:lnTo>
                    <a:pt x="18780" y="4804"/>
                  </a:lnTo>
                  <a:lnTo>
                    <a:pt x="18380" y="4404"/>
                  </a:lnTo>
                  <a:lnTo>
                    <a:pt x="18013" y="4804"/>
                  </a:lnTo>
                  <a:lnTo>
                    <a:pt x="0" y="4804"/>
                  </a:lnTo>
                </a:path>
              </a:pathLst>
            </a:custGeom>
            <a:noFill/>
            <a:ln w="26675" cap="rnd" cmpd="sng">
              <a:solidFill>
                <a:srgbClr val="F5AF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850" y="102742"/>
            <a:ext cx="7941600" cy="544530"/>
          </a:xfrm>
        </p:spPr>
        <p:txBody>
          <a:bodyPr/>
          <a:lstStyle/>
          <a:p>
            <a:r>
              <a:rPr lang="es-CL" sz="2000" dirty="0" err="1"/>
              <a:t>Learning</a:t>
            </a:r>
            <a:r>
              <a:rPr lang="es-CL" sz="2000" dirty="0"/>
              <a:t> </a:t>
            </a:r>
            <a:r>
              <a:rPr lang="es-CL" sz="2000" dirty="0" err="1"/>
              <a:t>path</a:t>
            </a:r>
            <a:endParaRPr lang="es-CL" sz="2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0523201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5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850" y="0"/>
            <a:ext cx="7941600" cy="595901"/>
          </a:xfrm>
        </p:spPr>
        <p:txBody>
          <a:bodyPr/>
          <a:lstStyle/>
          <a:p>
            <a:r>
              <a:rPr lang="es-CL" dirty="0" err="1"/>
              <a:t>Let’s</a:t>
            </a:r>
            <a:r>
              <a:rPr lang="es-CL" dirty="0"/>
              <a:t> </a:t>
            </a:r>
            <a:r>
              <a:rPr lang="es-CL" dirty="0" err="1"/>
              <a:t>remember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colors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44" t="2042" r="242" b="4789"/>
          <a:stretch/>
        </p:blipFill>
        <p:spPr>
          <a:xfrm>
            <a:off x="483677" y="811608"/>
            <a:ext cx="7889761" cy="41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325" y="71919"/>
            <a:ext cx="7560300" cy="493160"/>
          </a:xfrm>
        </p:spPr>
        <p:txBody>
          <a:bodyPr/>
          <a:lstStyle/>
          <a:p>
            <a:r>
              <a:rPr lang="es-CL" sz="2000" dirty="0" err="1">
                <a:solidFill>
                  <a:srgbClr val="002060"/>
                </a:solidFill>
              </a:rPr>
              <a:t>Let’s</a:t>
            </a:r>
            <a:r>
              <a:rPr lang="es-CL" sz="2000" dirty="0">
                <a:solidFill>
                  <a:srgbClr val="002060"/>
                </a:solidFill>
              </a:rPr>
              <a:t> </a:t>
            </a:r>
            <a:r>
              <a:rPr lang="es-CL" sz="2000" dirty="0" err="1">
                <a:solidFill>
                  <a:srgbClr val="002060"/>
                </a:solidFill>
              </a:rPr>
              <a:t>see</a:t>
            </a:r>
            <a:r>
              <a:rPr lang="es-CL" sz="2000" dirty="0">
                <a:solidFill>
                  <a:srgbClr val="002060"/>
                </a:solidFill>
              </a:rPr>
              <a:t> </a:t>
            </a:r>
            <a:r>
              <a:rPr lang="es-CL" sz="2000" dirty="0" err="1">
                <a:solidFill>
                  <a:srgbClr val="002060"/>
                </a:solidFill>
              </a:rPr>
              <a:t>the</a:t>
            </a:r>
            <a:r>
              <a:rPr lang="es-CL" sz="2000" dirty="0">
                <a:solidFill>
                  <a:srgbClr val="002060"/>
                </a:solidFill>
              </a:rPr>
              <a:t> </a:t>
            </a:r>
            <a:r>
              <a:rPr lang="es-CL" sz="2000" dirty="0" err="1">
                <a:solidFill>
                  <a:srgbClr val="002060"/>
                </a:solidFill>
              </a:rPr>
              <a:t>numbers</a:t>
            </a:r>
            <a:r>
              <a:rPr lang="es-CL" sz="2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287" b="6920"/>
          <a:stretch/>
        </p:blipFill>
        <p:spPr>
          <a:xfrm>
            <a:off x="-9227" y="565080"/>
            <a:ext cx="8999115" cy="38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117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325" y="226031"/>
            <a:ext cx="7560300" cy="678095"/>
          </a:xfrm>
        </p:spPr>
        <p:txBody>
          <a:bodyPr/>
          <a:lstStyle/>
          <a:p>
            <a:r>
              <a:rPr lang="es-CL" dirty="0" err="1"/>
              <a:t>How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weather</a:t>
            </a:r>
            <a:r>
              <a:rPr lang="es-CL" dirty="0"/>
              <a:t>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" t="1" r="625" b="1587"/>
          <a:stretch/>
        </p:blipFill>
        <p:spPr>
          <a:xfrm>
            <a:off x="628543" y="904126"/>
            <a:ext cx="1344095" cy="1818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-1" r="1101" b="3303"/>
          <a:stretch/>
        </p:blipFill>
        <p:spPr>
          <a:xfrm>
            <a:off x="2819935" y="1025114"/>
            <a:ext cx="1413018" cy="17591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-1" r="2145" b="309"/>
          <a:stretch/>
        </p:blipFill>
        <p:spPr>
          <a:xfrm>
            <a:off x="5467671" y="1172217"/>
            <a:ext cx="1323547" cy="17661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r="3529" b="2558"/>
          <a:stretch/>
        </p:blipFill>
        <p:spPr>
          <a:xfrm>
            <a:off x="1972638" y="3145605"/>
            <a:ext cx="1304818" cy="1744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547" y="3145605"/>
            <a:ext cx="14192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938" y="2865505"/>
            <a:ext cx="2778135" cy="1853016"/>
          </a:xfrm>
          <a:prstGeom prst="rect">
            <a:avLst/>
          </a:prstGeom>
        </p:spPr>
      </p:pic>
      <p:sp>
        <p:nvSpPr>
          <p:cNvPr id="434" name="Google Shape;434;p33"/>
          <p:cNvSpPr txBox="1">
            <a:spLocks noGrp="1"/>
          </p:cNvSpPr>
          <p:nvPr>
            <p:ph type="title"/>
          </p:nvPr>
        </p:nvSpPr>
        <p:spPr>
          <a:xfrm>
            <a:off x="2926150" y="2839913"/>
            <a:ext cx="3291600" cy="18040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dirty="0"/>
          </a:p>
        </p:txBody>
      </p:sp>
      <p:sp>
        <p:nvSpPr>
          <p:cNvPr id="435" name="Google Shape;435;p33"/>
          <p:cNvSpPr txBox="1">
            <a:spLocks noGrp="1"/>
          </p:cNvSpPr>
          <p:nvPr>
            <p:ph type="title" idx="2"/>
          </p:nvPr>
        </p:nvSpPr>
        <p:spPr>
          <a:xfrm>
            <a:off x="3442825" y="1467813"/>
            <a:ext cx="2258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2060"/>
                </a:solidFill>
              </a:rPr>
              <a:t>Work in class</a:t>
            </a:r>
            <a:endParaRPr sz="2000" dirty="0">
              <a:solidFill>
                <a:srgbClr val="002060"/>
              </a:solidFill>
            </a:endParaRPr>
          </a:p>
        </p:txBody>
      </p:sp>
      <p:grpSp>
        <p:nvGrpSpPr>
          <p:cNvPr id="437" name="Google Shape;437;p33"/>
          <p:cNvGrpSpPr/>
          <p:nvPr/>
        </p:nvGrpSpPr>
        <p:grpSpPr>
          <a:xfrm>
            <a:off x="2061436" y="1126431"/>
            <a:ext cx="5021140" cy="1759640"/>
            <a:chOff x="6629011" y="622806"/>
            <a:chExt cx="5021140" cy="1759640"/>
          </a:xfrm>
        </p:grpSpPr>
        <p:sp>
          <p:nvSpPr>
            <p:cNvPr id="438" name="Google Shape;438;p33"/>
            <p:cNvSpPr/>
            <p:nvPr/>
          </p:nvSpPr>
          <p:spPr>
            <a:xfrm>
              <a:off x="6629011" y="1053075"/>
              <a:ext cx="367156" cy="339297"/>
            </a:xfrm>
            <a:custGeom>
              <a:avLst/>
              <a:gdLst/>
              <a:ahLst/>
              <a:cxnLst/>
              <a:rect l="l" t="t" r="r" b="b"/>
              <a:pathLst>
                <a:path w="8540" h="7892" extrusionOk="0">
                  <a:moveTo>
                    <a:pt x="734" y="0"/>
                  </a:moveTo>
                  <a:cubicBezTo>
                    <a:pt x="734" y="0"/>
                    <a:pt x="1" y="3402"/>
                    <a:pt x="2336" y="5804"/>
                  </a:cubicBezTo>
                  <a:cubicBezTo>
                    <a:pt x="4156" y="7675"/>
                    <a:pt x="6448" y="7892"/>
                    <a:pt x="7412" y="7892"/>
                  </a:cubicBezTo>
                  <a:cubicBezTo>
                    <a:pt x="7703" y="7892"/>
                    <a:pt x="7873" y="7872"/>
                    <a:pt x="7873" y="7872"/>
                  </a:cubicBezTo>
                  <a:cubicBezTo>
                    <a:pt x="7873" y="7872"/>
                    <a:pt x="8540" y="4970"/>
                    <a:pt x="6138" y="2502"/>
                  </a:cubicBezTo>
                  <a:cubicBezTo>
                    <a:pt x="3737" y="0"/>
                    <a:pt x="735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7097973" y="915370"/>
              <a:ext cx="259589" cy="451808"/>
            </a:xfrm>
            <a:custGeom>
              <a:avLst/>
              <a:gdLst/>
              <a:ahLst/>
              <a:cxnLst/>
              <a:rect l="l" t="t" r="r" b="b"/>
              <a:pathLst>
                <a:path w="6038" h="10509" extrusionOk="0">
                  <a:moveTo>
                    <a:pt x="3470" y="1"/>
                  </a:moveTo>
                  <a:cubicBezTo>
                    <a:pt x="3470" y="1"/>
                    <a:pt x="1001" y="1735"/>
                    <a:pt x="501" y="5171"/>
                  </a:cubicBezTo>
                  <a:cubicBezTo>
                    <a:pt x="0" y="8574"/>
                    <a:pt x="2235" y="10508"/>
                    <a:pt x="2235" y="10508"/>
                  </a:cubicBezTo>
                  <a:cubicBezTo>
                    <a:pt x="2235" y="10508"/>
                    <a:pt x="5037" y="8974"/>
                    <a:pt x="5538" y="5638"/>
                  </a:cubicBezTo>
                  <a:cubicBezTo>
                    <a:pt x="6038" y="2302"/>
                    <a:pt x="3470" y="1"/>
                    <a:pt x="3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7270072" y="1272466"/>
              <a:ext cx="222314" cy="454646"/>
            </a:xfrm>
            <a:custGeom>
              <a:avLst/>
              <a:gdLst/>
              <a:ahLst/>
              <a:cxnLst/>
              <a:rect l="l" t="t" r="r" b="b"/>
              <a:pathLst>
                <a:path w="5171" h="10575" extrusionOk="0">
                  <a:moveTo>
                    <a:pt x="2335" y="1"/>
                  </a:moveTo>
                  <a:cubicBezTo>
                    <a:pt x="2335" y="1"/>
                    <a:pt x="134" y="2035"/>
                    <a:pt x="67" y="5505"/>
                  </a:cubicBezTo>
                  <a:cubicBezTo>
                    <a:pt x="0" y="8974"/>
                    <a:pt x="2502" y="10575"/>
                    <a:pt x="2502" y="10575"/>
                  </a:cubicBezTo>
                  <a:cubicBezTo>
                    <a:pt x="2502" y="10575"/>
                    <a:pt x="5071" y="8707"/>
                    <a:pt x="5104" y="5338"/>
                  </a:cubicBezTo>
                  <a:cubicBezTo>
                    <a:pt x="5171" y="1969"/>
                    <a:pt x="2335" y="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512421" y="1481839"/>
              <a:ext cx="238092" cy="453227"/>
            </a:xfrm>
            <a:custGeom>
              <a:avLst/>
              <a:gdLst/>
              <a:ahLst/>
              <a:cxnLst/>
              <a:rect l="l" t="t" r="r" b="b"/>
              <a:pathLst>
                <a:path w="5538" h="10542" extrusionOk="0">
                  <a:moveTo>
                    <a:pt x="2002" y="1"/>
                  </a:moveTo>
                  <a:cubicBezTo>
                    <a:pt x="2002" y="1"/>
                    <a:pt x="1" y="2236"/>
                    <a:pt x="301" y="5705"/>
                  </a:cubicBezTo>
                  <a:cubicBezTo>
                    <a:pt x="568" y="9141"/>
                    <a:pt x="3170" y="10542"/>
                    <a:pt x="3170" y="10542"/>
                  </a:cubicBezTo>
                  <a:cubicBezTo>
                    <a:pt x="3170" y="10542"/>
                    <a:pt x="5538" y="8407"/>
                    <a:pt x="5304" y="5071"/>
                  </a:cubicBezTo>
                  <a:cubicBezTo>
                    <a:pt x="5038" y="1702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57650" y="1694093"/>
              <a:ext cx="304086" cy="418790"/>
            </a:xfrm>
            <a:custGeom>
              <a:avLst/>
              <a:gdLst/>
              <a:ahLst/>
              <a:cxnLst/>
              <a:rect l="l" t="t" r="r" b="b"/>
              <a:pathLst>
                <a:path w="7073" h="9741" extrusionOk="0">
                  <a:moveTo>
                    <a:pt x="1268" y="1"/>
                  </a:moveTo>
                  <a:cubicBezTo>
                    <a:pt x="1268" y="1"/>
                    <a:pt x="1" y="2736"/>
                    <a:pt x="1235" y="5938"/>
                  </a:cubicBezTo>
                  <a:cubicBezTo>
                    <a:pt x="2502" y="9174"/>
                    <a:pt x="5405" y="9741"/>
                    <a:pt x="5405" y="9741"/>
                  </a:cubicBezTo>
                  <a:cubicBezTo>
                    <a:pt x="5405" y="9741"/>
                    <a:pt x="7072" y="7039"/>
                    <a:pt x="5872" y="3904"/>
                  </a:cubicBezTo>
                  <a:cubicBezTo>
                    <a:pt x="4637" y="735"/>
                    <a:pt x="1268" y="1"/>
                    <a:pt x="1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6841265" y="622806"/>
              <a:ext cx="268230" cy="450346"/>
            </a:xfrm>
            <a:custGeom>
              <a:avLst/>
              <a:gdLst/>
              <a:ahLst/>
              <a:cxnLst/>
              <a:rect l="l" t="t" r="r" b="b"/>
              <a:pathLst>
                <a:path w="6239" h="10475" extrusionOk="0">
                  <a:moveTo>
                    <a:pt x="2469" y="1"/>
                  </a:moveTo>
                  <a:cubicBezTo>
                    <a:pt x="2469" y="1"/>
                    <a:pt x="0" y="2403"/>
                    <a:pt x="601" y="5738"/>
                  </a:cubicBezTo>
                  <a:cubicBezTo>
                    <a:pt x="1201" y="9041"/>
                    <a:pt x="4070" y="10475"/>
                    <a:pt x="4070" y="10475"/>
                  </a:cubicBezTo>
                  <a:cubicBezTo>
                    <a:pt x="4070" y="10475"/>
                    <a:pt x="6238" y="8474"/>
                    <a:pt x="5604" y="5071"/>
                  </a:cubicBezTo>
                  <a:cubicBezTo>
                    <a:pt x="5004" y="1669"/>
                    <a:pt x="2469" y="1"/>
                    <a:pt x="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6700722" y="1428400"/>
              <a:ext cx="391533" cy="263888"/>
            </a:xfrm>
            <a:custGeom>
              <a:avLst/>
              <a:gdLst/>
              <a:ahLst/>
              <a:cxnLst/>
              <a:rect l="l" t="t" r="r" b="b"/>
              <a:pathLst>
                <a:path w="9107" h="6138" extrusionOk="0">
                  <a:moveTo>
                    <a:pt x="1942" y="0"/>
                  </a:moveTo>
                  <a:cubicBezTo>
                    <a:pt x="774" y="0"/>
                    <a:pt x="0" y="243"/>
                    <a:pt x="0" y="243"/>
                  </a:cubicBezTo>
                  <a:cubicBezTo>
                    <a:pt x="0" y="243"/>
                    <a:pt x="301" y="3712"/>
                    <a:pt x="3236" y="5313"/>
                  </a:cubicBezTo>
                  <a:cubicBezTo>
                    <a:pt x="4382" y="5944"/>
                    <a:pt x="5517" y="6138"/>
                    <a:pt x="6480" y="6138"/>
                  </a:cubicBezTo>
                  <a:cubicBezTo>
                    <a:pt x="8012" y="6138"/>
                    <a:pt x="9107" y="5647"/>
                    <a:pt x="9107" y="5647"/>
                  </a:cubicBezTo>
                  <a:cubicBezTo>
                    <a:pt x="9107" y="5647"/>
                    <a:pt x="8940" y="2678"/>
                    <a:pt x="5905" y="1010"/>
                  </a:cubicBezTo>
                  <a:cubicBezTo>
                    <a:pt x="4445" y="208"/>
                    <a:pt x="3024" y="0"/>
                    <a:pt x="1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6878539" y="1741170"/>
              <a:ext cx="434568" cy="229365"/>
            </a:xfrm>
            <a:custGeom>
              <a:avLst/>
              <a:gdLst/>
              <a:ahLst/>
              <a:cxnLst/>
              <a:rect l="l" t="t" r="r" b="b"/>
              <a:pathLst>
                <a:path w="10108" h="5335" extrusionOk="0">
                  <a:moveTo>
                    <a:pt x="3713" y="1"/>
                  </a:moveTo>
                  <a:cubicBezTo>
                    <a:pt x="1514" y="1"/>
                    <a:pt x="1" y="874"/>
                    <a:pt x="1" y="874"/>
                  </a:cubicBezTo>
                  <a:cubicBezTo>
                    <a:pt x="1" y="874"/>
                    <a:pt x="1068" y="4176"/>
                    <a:pt x="4304" y="5077"/>
                  </a:cubicBezTo>
                  <a:cubicBezTo>
                    <a:pt x="4942" y="5261"/>
                    <a:pt x="5554" y="5335"/>
                    <a:pt x="6125" y="5335"/>
                  </a:cubicBezTo>
                  <a:cubicBezTo>
                    <a:pt x="8453" y="5335"/>
                    <a:pt x="10108" y="4109"/>
                    <a:pt x="10108" y="4109"/>
                  </a:cubicBezTo>
                  <a:cubicBezTo>
                    <a:pt x="10108" y="4109"/>
                    <a:pt x="9274" y="1274"/>
                    <a:pt x="5938" y="307"/>
                  </a:cubicBezTo>
                  <a:cubicBezTo>
                    <a:pt x="5147" y="85"/>
                    <a:pt x="4397" y="1"/>
                    <a:pt x="3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7102272" y="1990828"/>
              <a:ext cx="456064" cy="218273"/>
            </a:xfrm>
            <a:custGeom>
              <a:avLst/>
              <a:gdLst/>
              <a:ahLst/>
              <a:cxnLst/>
              <a:rect l="l" t="t" r="r" b="b"/>
              <a:pathLst>
                <a:path w="10608" h="5077" extrusionOk="0">
                  <a:moveTo>
                    <a:pt x="5709" y="1"/>
                  </a:moveTo>
                  <a:cubicBezTo>
                    <a:pt x="5642" y="1"/>
                    <a:pt x="5573" y="2"/>
                    <a:pt x="5504" y="4"/>
                  </a:cubicBezTo>
                  <a:cubicBezTo>
                    <a:pt x="2035" y="104"/>
                    <a:pt x="0" y="2339"/>
                    <a:pt x="0" y="2339"/>
                  </a:cubicBezTo>
                  <a:cubicBezTo>
                    <a:pt x="0" y="2339"/>
                    <a:pt x="1965" y="5077"/>
                    <a:pt x="5199" y="5077"/>
                  </a:cubicBezTo>
                  <a:cubicBezTo>
                    <a:pt x="5256" y="5077"/>
                    <a:pt x="5313" y="5076"/>
                    <a:pt x="5371" y="5074"/>
                  </a:cubicBezTo>
                  <a:cubicBezTo>
                    <a:pt x="8773" y="4974"/>
                    <a:pt x="10608" y="2372"/>
                    <a:pt x="10608" y="2372"/>
                  </a:cubicBezTo>
                  <a:cubicBezTo>
                    <a:pt x="10608" y="2372"/>
                    <a:pt x="9038" y="1"/>
                    <a:pt x="5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7440709" y="2160949"/>
              <a:ext cx="453227" cy="221497"/>
            </a:xfrm>
            <a:custGeom>
              <a:avLst/>
              <a:gdLst/>
              <a:ahLst/>
              <a:cxnLst/>
              <a:rect l="l" t="t" r="r" b="b"/>
              <a:pathLst>
                <a:path w="10542" h="5152" extrusionOk="0">
                  <a:moveTo>
                    <a:pt x="6243" y="1"/>
                  </a:moveTo>
                  <a:cubicBezTo>
                    <a:pt x="5914" y="1"/>
                    <a:pt x="5567" y="26"/>
                    <a:pt x="5204" y="83"/>
                  </a:cubicBezTo>
                  <a:cubicBezTo>
                    <a:pt x="1769" y="583"/>
                    <a:pt x="1" y="3018"/>
                    <a:pt x="1" y="3018"/>
                  </a:cubicBezTo>
                  <a:cubicBezTo>
                    <a:pt x="1" y="3018"/>
                    <a:pt x="1940" y="5151"/>
                    <a:pt x="4808" y="5151"/>
                  </a:cubicBezTo>
                  <a:cubicBezTo>
                    <a:pt x="5087" y="5151"/>
                    <a:pt x="5375" y="5131"/>
                    <a:pt x="5671" y="5086"/>
                  </a:cubicBezTo>
                  <a:cubicBezTo>
                    <a:pt x="9007" y="4586"/>
                    <a:pt x="10542" y="1784"/>
                    <a:pt x="10542" y="1784"/>
                  </a:cubicBezTo>
                  <a:cubicBezTo>
                    <a:pt x="10542" y="1784"/>
                    <a:pt x="8998" y="1"/>
                    <a:pt x="6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6978927" y="1143402"/>
              <a:ext cx="1181735" cy="1118665"/>
            </a:xfrm>
            <a:custGeom>
              <a:avLst/>
              <a:gdLst/>
              <a:ahLst/>
              <a:cxnLst/>
              <a:rect l="l" t="t" r="r" b="b"/>
              <a:pathLst>
                <a:path w="27487" h="26020" extrusionOk="0">
                  <a:moveTo>
                    <a:pt x="334" y="1"/>
                  </a:moveTo>
                  <a:cubicBezTo>
                    <a:pt x="334" y="201"/>
                    <a:pt x="1" y="18080"/>
                    <a:pt x="27020" y="26019"/>
                  </a:cubicBezTo>
                  <a:lnTo>
                    <a:pt x="27487" y="24418"/>
                  </a:lnTo>
                  <a:cubicBezTo>
                    <a:pt x="1769" y="16879"/>
                    <a:pt x="1969" y="734"/>
                    <a:pt x="1969" y="67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11282952" y="1053075"/>
              <a:ext cx="367199" cy="339297"/>
            </a:xfrm>
            <a:custGeom>
              <a:avLst/>
              <a:gdLst/>
              <a:ahLst/>
              <a:cxnLst/>
              <a:rect l="l" t="t" r="r" b="b"/>
              <a:pathLst>
                <a:path w="8541" h="7892" extrusionOk="0">
                  <a:moveTo>
                    <a:pt x="7807" y="0"/>
                  </a:moveTo>
                  <a:cubicBezTo>
                    <a:pt x="7806" y="0"/>
                    <a:pt x="4804" y="0"/>
                    <a:pt x="2403" y="2502"/>
                  </a:cubicBezTo>
                  <a:cubicBezTo>
                    <a:pt x="1" y="4970"/>
                    <a:pt x="701" y="7872"/>
                    <a:pt x="701" y="7872"/>
                  </a:cubicBezTo>
                  <a:cubicBezTo>
                    <a:pt x="701" y="7872"/>
                    <a:pt x="871" y="7892"/>
                    <a:pt x="1162" y="7892"/>
                  </a:cubicBezTo>
                  <a:cubicBezTo>
                    <a:pt x="2124" y="7892"/>
                    <a:pt x="4411" y="7675"/>
                    <a:pt x="6205" y="5804"/>
                  </a:cubicBezTo>
                  <a:cubicBezTo>
                    <a:pt x="8540" y="3402"/>
                    <a:pt x="7807" y="0"/>
                    <a:pt x="7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10923018" y="913952"/>
              <a:ext cx="259589" cy="453227"/>
            </a:xfrm>
            <a:custGeom>
              <a:avLst/>
              <a:gdLst/>
              <a:ahLst/>
              <a:cxnLst/>
              <a:rect l="l" t="t" r="r" b="b"/>
              <a:pathLst>
                <a:path w="6038" h="10542" extrusionOk="0">
                  <a:moveTo>
                    <a:pt x="2569" y="0"/>
                  </a:moveTo>
                  <a:cubicBezTo>
                    <a:pt x="2569" y="0"/>
                    <a:pt x="0" y="2335"/>
                    <a:pt x="501" y="5671"/>
                  </a:cubicBezTo>
                  <a:cubicBezTo>
                    <a:pt x="1001" y="9007"/>
                    <a:pt x="3770" y="10541"/>
                    <a:pt x="3770" y="10541"/>
                  </a:cubicBezTo>
                  <a:cubicBezTo>
                    <a:pt x="3770" y="10541"/>
                    <a:pt x="6038" y="8607"/>
                    <a:pt x="5504" y="5204"/>
                  </a:cubicBezTo>
                  <a:cubicBezTo>
                    <a:pt x="5004" y="1768"/>
                    <a:pt x="2569" y="0"/>
                    <a:pt x="2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10786775" y="1271047"/>
              <a:ext cx="222314" cy="456064"/>
            </a:xfrm>
            <a:custGeom>
              <a:avLst/>
              <a:gdLst/>
              <a:ahLst/>
              <a:cxnLst/>
              <a:rect l="l" t="t" r="r" b="b"/>
              <a:pathLst>
                <a:path w="5171" h="10608" extrusionOk="0">
                  <a:moveTo>
                    <a:pt x="2869" y="0"/>
                  </a:moveTo>
                  <a:cubicBezTo>
                    <a:pt x="2869" y="0"/>
                    <a:pt x="0" y="2002"/>
                    <a:pt x="67" y="5371"/>
                  </a:cubicBezTo>
                  <a:cubicBezTo>
                    <a:pt x="134" y="8740"/>
                    <a:pt x="2702" y="10608"/>
                    <a:pt x="2702" y="10608"/>
                  </a:cubicBezTo>
                  <a:cubicBezTo>
                    <a:pt x="2702" y="10608"/>
                    <a:pt x="5171" y="9007"/>
                    <a:pt x="5137" y="5538"/>
                  </a:cubicBezTo>
                  <a:cubicBezTo>
                    <a:pt x="5071" y="2068"/>
                    <a:pt x="2869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10528648" y="1481839"/>
              <a:ext cx="238092" cy="453227"/>
            </a:xfrm>
            <a:custGeom>
              <a:avLst/>
              <a:gdLst/>
              <a:ahLst/>
              <a:cxnLst/>
              <a:rect l="l" t="t" r="r" b="b"/>
              <a:pathLst>
                <a:path w="5538" h="10542" extrusionOk="0">
                  <a:moveTo>
                    <a:pt x="3536" y="1"/>
                  </a:moveTo>
                  <a:cubicBezTo>
                    <a:pt x="3536" y="1"/>
                    <a:pt x="500" y="1702"/>
                    <a:pt x="267" y="5071"/>
                  </a:cubicBezTo>
                  <a:cubicBezTo>
                    <a:pt x="0" y="8407"/>
                    <a:pt x="2368" y="10542"/>
                    <a:pt x="2368" y="10542"/>
                  </a:cubicBezTo>
                  <a:cubicBezTo>
                    <a:pt x="2368" y="10542"/>
                    <a:pt x="5004" y="9141"/>
                    <a:pt x="5271" y="5705"/>
                  </a:cubicBezTo>
                  <a:cubicBezTo>
                    <a:pt x="5537" y="2269"/>
                    <a:pt x="3536" y="1"/>
                    <a:pt x="3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10217425" y="1694093"/>
              <a:ext cx="304086" cy="418790"/>
            </a:xfrm>
            <a:custGeom>
              <a:avLst/>
              <a:gdLst/>
              <a:ahLst/>
              <a:cxnLst/>
              <a:rect l="l" t="t" r="r" b="b"/>
              <a:pathLst>
                <a:path w="7073" h="9741" extrusionOk="0">
                  <a:moveTo>
                    <a:pt x="5805" y="1"/>
                  </a:moveTo>
                  <a:cubicBezTo>
                    <a:pt x="5805" y="1"/>
                    <a:pt x="2436" y="735"/>
                    <a:pt x="1235" y="3904"/>
                  </a:cubicBezTo>
                  <a:cubicBezTo>
                    <a:pt x="1" y="7039"/>
                    <a:pt x="1668" y="9741"/>
                    <a:pt x="1668" y="9741"/>
                  </a:cubicBezTo>
                  <a:cubicBezTo>
                    <a:pt x="1668" y="9741"/>
                    <a:pt x="4571" y="9174"/>
                    <a:pt x="5838" y="5972"/>
                  </a:cubicBezTo>
                  <a:cubicBezTo>
                    <a:pt x="7072" y="2736"/>
                    <a:pt x="5805" y="1"/>
                    <a:pt x="5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11171128" y="622806"/>
              <a:ext cx="268187" cy="450346"/>
            </a:xfrm>
            <a:custGeom>
              <a:avLst/>
              <a:gdLst/>
              <a:ahLst/>
              <a:cxnLst/>
              <a:rect l="l" t="t" r="r" b="b"/>
              <a:pathLst>
                <a:path w="6238" h="10475" extrusionOk="0">
                  <a:moveTo>
                    <a:pt x="3736" y="1"/>
                  </a:moveTo>
                  <a:cubicBezTo>
                    <a:pt x="3736" y="1"/>
                    <a:pt x="1234" y="1669"/>
                    <a:pt x="601" y="5071"/>
                  </a:cubicBezTo>
                  <a:cubicBezTo>
                    <a:pt x="0" y="8474"/>
                    <a:pt x="2168" y="10475"/>
                    <a:pt x="2168" y="10475"/>
                  </a:cubicBezTo>
                  <a:cubicBezTo>
                    <a:pt x="2168" y="10475"/>
                    <a:pt x="5004" y="9041"/>
                    <a:pt x="5604" y="5738"/>
                  </a:cubicBezTo>
                  <a:cubicBezTo>
                    <a:pt x="6238" y="2403"/>
                    <a:pt x="3736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11186906" y="1428400"/>
              <a:ext cx="392951" cy="263888"/>
            </a:xfrm>
            <a:custGeom>
              <a:avLst/>
              <a:gdLst/>
              <a:ahLst/>
              <a:cxnLst/>
              <a:rect l="l" t="t" r="r" b="b"/>
              <a:pathLst>
                <a:path w="9140" h="6138" extrusionOk="0">
                  <a:moveTo>
                    <a:pt x="7180" y="0"/>
                  </a:moveTo>
                  <a:cubicBezTo>
                    <a:pt x="6090" y="0"/>
                    <a:pt x="4662" y="208"/>
                    <a:pt x="3202" y="1010"/>
                  </a:cubicBezTo>
                  <a:cubicBezTo>
                    <a:pt x="200" y="2678"/>
                    <a:pt x="0" y="5647"/>
                    <a:pt x="0" y="5647"/>
                  </a:cubicBezTo>
                  <a:cubicBezTo>
                    <a:pt x="0" y="5647"/>
                    <a:pt x="1095" y="6138"/>
                    <a:pt x="2627" y="6138"/>
                  </a:cubicBezTo>
                  <a:cubicBezTo>
                    <a:pt x="3590" y="6138"/>
                    <a:pt x="4725" y="5944"/>
                    <a:pt x="5871" y="5313"/>
                  </a:cubicBezTo>
                  <a:cubicBezTo>
                    <a:pt x="8840" y="3679"/>
                    <a:pt x="9140" y="243"/>
                    <a:pt x="9140" y="243"/>
                  </a:cubicBezTo>
                  <a:cubicBezTo>
                    <a:pt x="9140" y="243"/>
                    <a:pt x="8358" y="0"/>
                    <a:pt x="7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10967473" y="1740353"/>
              <a:ext cx="433149" cy="230182"/>
            </a:xfrm>
            <a:custGeom>
              <a:avLst/>
              <a:gdLst/>
              <a:ahLst/>
              <a:cxnLst/>
              <a:rect l="l" t="t" r="r" b="b"/>
              <a:pathLst>
                <a:path w="10075" h="5354" extrusionOk="0">
                  <a:moveTo>
                    <a:pt x="6418" y="1"/>
                  </a:moveTo>
                  <a:cubicBezTo>
                    <a:pt x="5719" y="1"/>
                    <a:pt x="4950" y="90"/>
                    <a:pt x="4137" y="326"/>
                  </a:cubicBezTo>
                  <a:cubicBezTo>
                    <a:pt x="834" y="1260"/>
                    <a:pt x="0" y="4128"/>
                    <a:pt x="0" y="4128"/>
                  </a:cubicBezTo>
                  <a:cubicBezTo>
                    <a:pt x="0" y="4128"/>
                    <a:pt x="1634" y="5354"/>
                    <a:pt x="3953" y="5354"/>
                  </a:cubicBezTo>
                  <a:cubicBezTo>
                    <a:pt x="4522" y="5354"/>
                    <a:pt x="5133" y="5280"/>
                    <a:pt x="5771" y="5096"/>
                  </a:cubicBezTo>
                  <a:cubicBezTo>
                    <a:pt x="9040" y="4162"/>
                    <a:pt x="10074" y="859"/>
                    <a:pt x="10074" y="859"/>
                  </a:cubicBezTo>
                  <a:cubicBezTo>
                    <a:pt x="10074" y="859"/>
                    <a:pt x="8586" y="1"/>
                    <a:pt x="6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10720782" y="1990828"/>
              <a:ext cx="456107" cy="218230"/>
            </a:xfrm>
            <a:custGeom>
              <a:avLst/>
              <a:gdLst/>
              <a:ahLst/>
              <a:cxnLst/>
              <a:rect l="l" t="t" r="r" b="b"/>
              <a:pathLst>
                <a:path w="10609" h="5076" extrusionOk="0">
                  <a:moveTo>
                    <a:pt x="4902" y="1"/>
                  </a:moveTo>
                  <a:cubicBezTo>
                    <a:pt x="1603" y="1"/>
                    <a:pt x="1" y="2372"/>
                    <a:pt x="1" y="2372"/>
                  </a:cubicBezTo>
                  <a:cubicBezTo>
                    <a:pt x="1" y="2372"/>
                    <a:pt x="1869" y="4974"/>
                    <a:pt x="5238" y="5074"/>
                  </a:cubicBezTo>
                  <a:cubicBezTo>
                    <a:pt x="5278" y="5075"/>
                    <a:pt x="5317" y="5075"/>
                    <a:pt x="5356" y="5075"/>
                  </a:cubicBezTo>
                  <a:cubicBezTo>
                    <a:pt x="8654" y="5075"/>
                    <a:pt x="10609" y="2339"/>
                    <a:pt x="10609" y="2339"/>
                  </a:cubicBezTo>
                  <a:cubicBezTo>
                    <a:pt x="10609" y="2339"/>
                    <a:pt x="8574" y="104"/>
                    <a:pt x="5105" y="4"/>
                  </a:cubicBezTo>
                  <a:cubicBezTo>
                    <a:pt x="5036" y="2"/>
                    <a:pt x="4969" y="1"/>
                    <a:pt x="4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10385225" y="2160949"/>
              <a:ext cx="453227" cy="221497"/>
            </a:xfrm>
            <a:custGeom>
              <a:avLst/>
              <a:gdLst/>
              <a:ahLst/>
              <a:cxnLst/>
              <a:rect l="l" t="t" r="r" b="b"/>
              <a:pathLst>
                <a:path w="10542" h="5152" extrusionOk="0">
                  <a:moveTo>
                    <a:pt x="4323" y="1"/>
                  </a:moveTo>
                  <a:cubicBezTo>
                    <a:pt x="1544" y="1"/>
                    <a:pt x="0" y="1784"/>
                    <a:pt x="0" y="1784"/>
                  </a:cubicBezTo>
                  <a:cubicBezTo>
                    <a:pt x="0" y="1784"/>
                    <a:pt x="1535" y="4586"/>
                    <a:pt x="4871" y="5086"/>
                  </a:cubicBezTo>
                  <a:cubicBezTo>
                    <a:pt x="5167" y="5131"/>
                    <a:pt x="5455" y="5151"/>
                    <a:pt x="5734" y="5151"/>
                  </a:cubicBezTo>
                  <a:cubicBezTo>
                    <a:pt x="8602" y="5151"/>
                    <a:pt x="10541" y="3018"/>
                    <a:pt x="10541" y="3018"/>
                  </a:cubicBezTo>
                  <a:cubicBezTo>
                    <a:pt x="10541" y="3018"/>
                    <a:pt x="8773" y="583"/>
                    <a:pt x="5371" y="83"/>
                  </a:cubicBezTo>
                  <a:cubicBezTo>
                    <a:pt x="5004" y="26"/>
                    <a:pt x="4655" y="1"/>
                    <a:pt x="4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10118457" y="1143402"/>
              <a:ext cx="1181778" cy="1118665"/>
            </a:xfrm>
            <a:custGeom>
              <a:avLst/>
              <a:gdLst/>
              <a:ahLst/>
              <a:cxnLst/>
              <a:rect l="l" t="t" r="r" b="b"/>
              <a:pathLst>
                <a:path w="27488" h="26020" extrusionOk="0">
                  <a:moveTo>
                    <a:pt x="27154" y="1"/>
                  </a:moveTo>
                  <a:lnTo>
                    <a:pt x="25519" y="67"/>
                  </a:lnTo>
                  <a:cubicBezTo>
                    <a:pt x="25553" y="734"/>
                    <a:pt x="25753" y="16879"/>
                    <a:pt x="1" y="24418"/>
                  </a:cubicBezTo>
                  <a:lnTo>
                    <a:pt x="468" y="26019"/>
                  </a:lnTo>
                  <a:cubicBezTo>
                    <a:pt x="27487" y="18080"/>
                    <a:pt x="27187" y="201"/>
                    <a:pt x="27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149</Words>
  <Application>Microsoft Office PowerPoint</Application>
  <PresentationFormat>Presentación en pantalla (16:9)</PresentationFormat>
  <Paragraphs>26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Lato</vt:lpstr>
      <vt:lpstr>Arial</vt:lpstr>
      <vt:lpstr>Delius Unicase</vt:lpstr>
      <vt:lpstr>Preschool End of the Year Awards by Slidesgo</vt:lpstr>
      <vt:lpstr>Enhlish preschool  Week : N° 15 School: Aurora de Chile Teacher: Julia Guerrero D.  </vt:lpstr>
      <vt:lpstr>Queridos niños espero que estén muy bien. Los invito a observar el siguiente link de apoyo:</vt:lpstr>
      <vt:lpstr>Our resources </vt:lpstr>
      <vt:lpstr>Objective:</vt:lpstr>
      <vt:lpstr>Learning path</vt:lpstr>
      <vt:lpstr>Let’s remember the colors</vt:lpstr>
      <vt:lpstr>Let’s see the numbers </vt:lpstr>
      <vt:lpstr>How is The weather?</vt:lpstr>
      <vt:lpstr>Presentación de PowerPoint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Enhlish preschool  Week : N° 15 School: Aurora de Chile Teacher: Julia Guerrero D.</dc:title>
  <dc:creator>DaniPC</dc:creator>
  <cp:lastModifiedBy>Aurora de Chile</cp:lastModifiedBy>
  <cp:revision>7</cp:revision>
  <dcterms:modified xsi:type="dcterms:W3CDTF">2020-07-10T17:53:10Z</dcterms:modified>
</cp:coreProperties>
</file>