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“Talabartero/a por un día”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15.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¡Hoy seguiremos conociendo oficios y profesiones! Conoceremos a los/as talabarteros/as y construiremos una prenda de vestir, simulando hacer este trabajo tan poco conocido actualmente pero muy arraigado a nuestras raíces.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337625" y="3671668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396844" y="3852672"/>
            <a:ext cx="176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Objetos creados por un talabartero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3007555" y="4255477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3162436" y="4969358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643158" y="5359791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165264" y="5846544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2234343" y="4347502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2143777" y="5337487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 descr="Talabartero | Turismo Ugijar">
            <a:extLst>
              <a:ext uri="{FF2B5EF4-FFF2-40B4-BE49-F238E27FC236}">
                <a16:creationId xmlns:a16="http://schemas.microsoft.com/office/drawing/2014/main" id="{EC0CD98F-37CC-4929-9D36-AC3B08FD5C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18" y="3089539"/>
            <a:ext cx="4472299" cy="340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u="sng" dirty="0"/>
              <a:t>Talabarteros/as y su trabajo: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 descr="Talabartero de Sabaneta, Juan Guillermo Montoya">
            <a:extLst>
              <a:ext uri="{FF2B5EF4-FFF2-40B4-BE49-F238E27FC236}">
                <a16:creationId xmlns:a16="http://schemas.microsoft.com/office/drawing/2014/main" id="{1EBBB5CD-E019-4DC8-AAA6-90A75383C9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9" y="1407694"/>
            <a:ext cx="4183748" cy="217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alabarterÃ­a: origen, materiales, herramientas, productos - Lifeder">
            <a:extLst>
              <a:ext uri="{FF2B5EF4-FFF2-40B4-BE49-F238E27FC236}">
                <a16:creationId xmlns:a16="http://schemas.microsoft.com/office/drawing/2014/main" id="{F3F92DF8-7266-49DE-9994-56FBD062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063" y="1303419"/>
            <a:ext cx="4235116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abarteros reportan ventas altas por periodo vacacional - El Sol ...">
            <a:extLst>
              <a:ext uri="{FF2B5EF4-FFF2-40B4-BE49-F238E27FC236}">
                <a16:creationId xmlns:a16="http://schemas.microsoft.com/office/drawing/2014/main" id="{CC139628-DDD7-4575-829D-15D85AB9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063" y="3978315"/>
            <a:ext cx="4235116" cy="26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frece FAHHO taller de talabarterÃ­a | Oaxaca Media | Oaxaca Media ...">
            <a:extLst>
              <a:ext uri="{FF2B5EF4-FFF2-40B4-BE49-F238E27FC236}">
                <a16:creationId xmlns:a16="http://schemas.microsoft.com/office/drawing/2014/main" id="{5CE454FA-7E90-4FDA-AB42-EE9E5EFA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0" y="3833082"/>
            <a:ext cx="4183748" cy="28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abarteros bogota - Home | Facebook">
            <a:extLst>
              <a:ext uri="{FF2B5EF4-FFF2-40B4-BE49-F238E27FC236}">
                <a16:creationId xmlns:a16="http://schemas.microsoft.com/office/drawing/2014/main" id="{DF5ADA41-1D89-4E6B-88E1-A9C513F8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63" y="2880809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CL" b="1" dirty="0"/>
              <a:t>Actividad: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747"/>
            <a:ext cx="10515600" cy="5130216"/>
          </a:xfrm>
        </p:spPr>
        <p:txBody>
          <a:bodyPr/>
          <a:lstStyle/>
          <a:p>
            <a:r>
              <a:rPr lang="es-CL" b="1" dirty="0"/>
              <a:t>Primero debemos tener las telas ya marcadas con las plantillas de las poleras (que están en la planificación o en la ultima diapositiva de este </a:t>
            </a:r>
            <a:r>
              <a:rPr lang="es-CL" b="1" dirty="0" err="1"/>
              <a:t>power</a:t>
            </a:r>
            <a:r>
              <a:rPr lang="es-CL" b="1" dirty="0"/>
              <a:t> </a:t>
            </a:r>
            <a:r>
              <a:rPr lang="es-CL" b="1" dirty="0" err="1"/>
              <a:t>point</a:t>
            </a:r>
            <a:r>
              <a:rPr lang="es-CL" b="1" dirty="0"/>
              <a:t>).  </a:t>
            </a:r>
          </a:p>
          <a:p>
            <a:r>
              <a:rPr lang="es-CL" b="1" dirty="0"/>
              <a:t>Después, recortar la tela marcada y dibujar la línea punteada en la tela, similar a como se muestra en las plantillas.</a:t>
            </a:r>
          </a:p>
          <a:p>
            <a:r>
              <a:rPr lang="es-CL" b="1" dirty="0"/>
              <a:t>Tercero, colocar las partes de la polera una sobre otra e iniciar a unir las partes con la lana y la aguja.</a:t>
            </a:r>
          </a:p>
          <a:p>
            <a:r>
              <a:rPr lang="es-CL" b="1" dirty="0"/>
              <a:t>Y finalizaremos al momento en que toda la línea punteada que fue dibujada haya sido tapada con la lana.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09EBB6-0C48-4044-9396-00EAD0322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4" t="26609" r="5757" b="9911"/>
          <a:stretch/>
        </p:blipFill>
        <p:spPr>
          <a:xfrm>
            <a:off x="3364053" y="5138385"/>
            <a:ext cx="4155683" cy="17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49"/>
            <a:ext cx="6105378" cy="3013661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¿Qué objetos recuerdas que hacia un/a talabartero/a?</a:t>
            </a:r>
          </a:p>
          <a:p>
            <a:pPr marL="0" indent="0" algn="ctr">
              <a:buNone/>
            </a:pPr>
            <a:r>
              <a:rPr lang="es-CL" dirty="0"/>
              <a:t>¿Cómo se llama el oficio que vimos hoy?</a:t>
            </a:r>
          </a:p>
          <a:p>
            <a:pPr marL="0" indent="0" algn="ctr">
              <a:buNone/>
            </a:pPr>
            <a:r>
              <a:rPr lang="es-CL" dirty="0"/>
              <a:t>¿Te gusto el resultado final?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140677" y="2082018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265920" y="1862381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59" y="4922016"/>
            <a:ext cx="2906298" cy="19359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2976687" y="4460351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82D6A6-49DA-4F3E-9F26-FD281CA94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4" t="26609" r="5757" b="9911"/>
          <a:stretch/>
        </p:blipFill>
        <p:spPr>
          <a:xfrm>
            <a:off x="19274" y="0"/>
            <a:ext cx="12172726" cy="66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3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239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“Talabartero/a por un día”</vt:lpstr>
      <vt:lpstr>¡Hola chicas y chicos!</vt:lpstr>
      <vt:lpstr>Talabarteros/as y su trabajo:</vt:lpstr>
      <vt:lpstr>Actividad: </vt:lpstr>
      <vt:lpstr>Ahora califiquemos con un “me gusta” “Me encanta ” o “me aburre”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20</cp:revision>
  <dcterms:created xsi:type="dcterms:W3CDTF">2020-06-18T21:51:07Z</dcterms:created>
  <dcterms:modified xsi:type="dcterms:W3CDTF">2020-07-09T22:18:34Z</dcterms:modified>
</cp:coreProperties>
</file>