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27D91D-4DEE-40A6-9B48-974953CFD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59E82DD-AE20-46A9-B6E3-176D89828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69E9FF-1991-4ECD-AED6-AB0F761CF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03-07-2020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9C0CCC-E74F-4E7E-940A-9738F74DF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5CBCD8-1635-4F70-9FAF-334EE774B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4598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80CC07-CB6D-47C7-B7C9-6E4C45CE6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8D9E71-44F8-4D3C-8D77-775422CA40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46638E-551D-42D8-BA13-8A4B2090A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03-07-2020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B7EE9C-A2C5-43E4-9F36-47416B4FD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1066BB-42C2-430F-8711-1108C8D3B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995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D9DA8A5-5258-4FE6-A5B2-CEB39E1ACE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4556E7D-FF42-49A3-BDF4-0C42B09FA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3F11B7-E722-449A-BFC1-1CFE3120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03-07-2020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E1D4E2-C79F-492A-913D-3A22C9D7B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B38B7E-86CD-4730-AA37-5BDFFDDCA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5035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E68A16-F1CE-448D-8A65-77FA6A6B7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C1603C-ACD6-4935-8445-34F91AC3C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46D3A5-806D-4432-886A-54F55DC6C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03-07-2020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5CD8B2-4CCA-429A-A18C-A13EF09EB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06F605-FA40-4F4E-90EC-90AFA1CBA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6160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A4C42D-FF5C-4640-A982-AE2B657BE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DF5491-8AF7-4FE1-9217-4FBD1B83B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C400A2-1D8B-4294-AF5A-6453483EB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03-07-2020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FC4885-B4E2-4078-A1FD-9B23BEBB9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F10AAF-53D7-4B04-BE21-312208E04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3017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1CB1A8-0175-438E-B0B4-4DCC8C4B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E376DD-A9C0-46F3-9541-11499A8B6F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F53A670-364A-4787-A57E-D2F48F132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C0C776-6B10-497A-9F3C-1B371A239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03-07-2020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93F57A5-B650-4703-B03E-C6D86626A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947EBD-8488-4E27-A26A-BC2D84E20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70959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BE78C-98D5-48FF-B6D8-D29EB8B0C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DFBD0A-A087-47FA-8FB9-02BF4D3BA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08E6F8-CC50-4AEF-B89A-C8DA0D6F0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89A08C3-3821-4746-9DEE-861CD9A004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3064FF3-0ED4-49CF-AD2D-CA31D9DF5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71003BB-8309-4AD7-B97A-58943E70A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03-07-2020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B99DFEE-C659-4570-8BFC-BAF86AC61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42D08DA-09E2-470D-9522-D5EFA7383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1773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FA22D8-16DF-451F-805C-03E7AC133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ED21D34-D5DF-4B2E-9294-FEBC61942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03-07-2020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5EC2C78-FE6F-470F-89BB-DD23261C7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5D5EACE-32A9-4160-990E-1A1C0C2AF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734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A9A0BC8-A3DF-4225-A337-9B0853952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03-07-2020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137BCEF-43B5-485B-8BD0-CB922C9A8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6BAA691-7547-469E-A1E2-998ADD4E7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5947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30566D-308A-4B62-A439-8F34E630C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048B72-E8D7-4EDA-BD17-090CA78A0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476379D-1F8E-46C9-B00F-2BE4F1F48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D6FD3C-7EFB-4423-BF03-F7CC54347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03-07-2020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F9A24E-4E69-4A4F-B41A-D28F85297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834F73-975B-40D1-A264-348D996CF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6655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874CD5-52CC-4C87-9093-FF393CB1A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D793353-FAFA-43DF-836B-D21C18C46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DFCD9BC-C612-4F00-AE83-EB19DA48B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42B505-B8D9-43FA-B193-DD9BDC927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03-07-2020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1A5DAD-28A7-4FEB-B5E3-9071372E2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D26D99-7143-4403-88D3-26846BA2B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089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1E5B696-B3D9-41AD-8BC2-E74E6C4D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58E897-AE16-476A-B09B-9523ADDBE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E56F0A-3C41-4690-98AB-AEFF6B519F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F024E-5525-4924-9AA3-AA197F756D6F}" type="datetimeFigureOut">
              <a:rPr lang="es-CL" smtClean="0"/>
              <a:t>03-07-2020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3B2BE7-CE4E-4AD3-89F7-6B3ACBAC7D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848B12-9B51-4159-9336-0B2DC4C258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279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D61360-20DA-468A-8C6C-72A421A76A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b="1" dirty="0"/>
              <a:t>“Mi automóvil”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570D8C1-4697-4AE5-B3F5-1B446CF6E7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b="1" dirty="0"/>
              <a:t>Pre kínder y kínder.</a:t>
            </a:r>
          </a:p>
          <a:p>
            <a:r>
              <a:rPr lang="es-CL" b="1" dirty="0"/>
              <a:t>Clase de artes visuales </a:t>
            </a:r>
            <a:r>
              <a:rPr lang="es-CL" b="1" dirty="0" err="1"/>
              <a:t>N°</a:t>
            </a:r>
            <a:r>
              <a:rPr lang="es-CL" b="1" dirty="0"/>
              <a:t>. 14.</a:t>
            </a:r>
          </a:p>
          <a:p>
            <a:r>
              <a:rPr lang="es-CL" b="1" dirty="0"/>
              <a:t>Profesor Manuel López Roche.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1C4455D-BCF6-4C97-815E-6850CCDEF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60" y="660401"/>
            <a:ext cx="1380880" cy="1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15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49CE40-8F45-439A-94AC-F8A170D6C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/>
              <a:t>¡Hola chicas y chicos!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DAAC8B-3383-479C-8009-B270FCB42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625" y="1532704"/>
            <a:ext cx="11016175" cy="4351338"/>
          </a:xfrm>
        </p:spPr>
        <p:txBody>
          <a:bodyPr/>
          <a:lstStyle/>
          <a:p>
            <a:pPr marL="0" indent="0">
              <a:buNone/>
            </a:pPr>
            <a:r>
              <a:rPr lang="es-CL" b="1" dirty="0"/>
              <a:t>¡Hoy viajaremos pero en automóvil!. Conoceremos las partes de un automóvil y construiremos uno, usando materiales de reciclaje y de librería, el cual nos ayudará a saber una de los oficios que ha ido cambiando junto con la historia.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9C7EC7EF-960D-43C7-9664-307F600B6C38}"/>
              </a:ext>
            </a:extLst>
          </p:cNvPr>
          <p:cNvSpPr/>
          <p:nvPr/>
        </p:nvSpPr>
        <p:spPr>
          <a:xfrm>
            <a:off x="337625" y="3346285"/>
            <a:ext cx="1800664" cy="1167618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E6329B1-5ABB-425E-99E3-E2CD60763733}"/>
              </a:ext>
            </a:extLst>
          </p:cNvPr>
          <p:cNvSpPr txBox="1"/>
          <p:nvPr/>
        </p:nvSpPr>
        <p:spPr>
          <a:xfrm>
            <a:off x="546556" y="3528088"/>
            <a:ext cx="1336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Partes de un automóvil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A80C676F-820B-405E-98A5-F9E8539D00ED}"/>
              </a:ext>
            </a:extLst>
          </p:cNvPr>
          <p:cNvSpPr/>
          <p:nvPr/>
        </p:nvSpPr>
        <p:spPr>
          <a:xfrm>
            <a:off x="3051205" y="4104171"/>
            <a:ext cx="1328225" cy="173037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C663DA3-60A4-4B45-A2BB-44BA56DD469C}"/>
              </a:ext>
            </a:extLst>
          </p:cNvPr>
          <p:cNvSpPr txBox="1"/>
          <p:nvPr/>
        </p:nvSpPr>
        <p:spPr>
          <a:xfrm>
            <a:off x="3205470" y="4784692"/>
            <a:ext cx="1094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Actividad</a:t>
            </a:r>
          </a:p>
        </p:txBody>
      </p:sp>
      <p:sp>
        <p:nvSpPr>
          <p:cNvPr id="10" name="Estrella: 5 puntas 9">
            <a:extLst>
              <a:ext uri="{FF2B5EF4-FFF2-40B4-BE49-F238E27FC236}">
                <a16:creationId xmlns:a16="http://schemas.microsoft.com/office/drawing/2014/main" id="{932B2D06-EE8C-4684-A329-CB32E4B07A4C}"/>
              </a:ext>
            </a:extLst>
          </p:cNvPr>
          <p:cNvSpPr/>
          <p:nvPr/>
        </p:nvSpPr>
        <p:spPr>
          <a:xfrm>
            <a:off x="359924" y="5104307"/>
            <a:ext cx="1663944" cy="1460475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C9E66EB-71D8-4431-A105-E7757ED515C3}"/>
              </a:ext>
            </a:extLst>
          </p:cNvPr>
          <p:cNvSpPr txBox="1"/>
          <p:nvPr/>
        </p:nvSpPr>
        <p:spPr>
          <a:xfrm>
            <a:off x="912482" y="5560876"/>
            <a:ext cx="703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Me gusta</a:t>
            </a: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FEA90C68-1FA1-4E64-8800-5D3205FEE67A}"/>
              </a:ext>
            </a:extLst>
          </p:cNvPr>
          <p:cNvSpPr/>
          <p:nvPr/>
        </p:nvSpPr>
        <p:spPr>
          <a:xfrm rot="1574567">
            <a:off x="2234346" y="4042446"/>
            <a:ext cx="700451" cy="492369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D7ACE139-4236-4A6C-A9C0-E09267C889A0}"/>
              </a:ext>
            </a:extLst>
          </p:cNvPr>
          <p:cNvSpPr/>
          <p:nvPr/>
        </p:nvSpPr>
        <p:spPr>
          <a:xfrm rot="9489408">
            <a:off x="2159157" y="5255122"/>
            <a:ext cx="700451" cy="49236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Picture 2" descr="Los 4 mejores software para talleres mecÃ¡nicos">
            <a:extLst>
              <a:ext uri="{FF2B5EF4-FFF2-40B4-BE49-F238E27FC236}">
                <a16:creationId xmlns:a16="http://schemas.microsoft.com/office/drawing/2014/main" id="{D2A53C8F-584E-4F78-9A92-BB54282C1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134" y="103954"/>
            <a:ext cx="32099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AYORIA DE CONDUCTORES DESCONFIAN DE SUS MECANICOS - El Minnesota ...">
            <a:extLst>
              <a:ext uri="{FF2B5EF4-FFF2-40B4-BE49-F238E27FC236}">
                <a16:creationId xmlns:a16="http://schemas.microsoft.com/office/drawing/2014/main" id="{69FF95FE-58F5-493A-82F4-B3E4137D7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317" y="3929344"/>
            <a:ext cx="4097731" cy="259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alleres MecÃ¡nicos y Gasolineras (Historia) - TAXIS EN JACA">
            <a:extLst>
              <a:ext uri="{FF2B5EF4-FFF2-40B4-BE49-F238E27FC236}">
                <a16:creationId xmlns:a16="http://schemas.microsoft.com/office/drawing/2014/main" id="{AFE944AD-68B5-4D65-B73B-276B2F15C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494" y="3228389"/>
            <a:ext cx="3111536" cy="213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61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92FF71-1746-49FD-ACD3-FF24BF86B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394"/>
            <a:ext cx="10515600" cy="1325563"/>
          </a:xfrm>
        </p:spPr>
        <p:txBody>
          <a:bodyPr/>
          <a:lstStyle/>
          <a:p>
            <a:pPr algn="ctr"/>
            <a:r>
              <a:rPr lang="es-CL" b="1" u="sng" dirty="0"/>
              <a:t>Partes de un automóvil:</a:t>
            </a:r>
          </a:p>
        </p:txBody>
      </p:sp>
      <p:sp>
        <p:nvSpPr>
          <p:cNvPr id="4" name="AutoShape 4" descr="17 Tipos De Robots | Clasificados Por CategorÃ­a, Movimiento Y Libertad">
            <a:extLst>
              <a:ext uri="{FF2B5EF4-FFF2-40B4-BE49-F238E27FC236}">
                <a16:creationId xmlns:a16="http://schemas.microsoft.com/office/drawing/2014/main" id="{AFCA1319-0109-4F46-A637-29DA7CB4D3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6" descr="17 Tipos De Robots | Clasificados Por CategorÃ­a, Movimiento Y Libertad">
            <a:extLst>
              <a:ext uri="{FF2B5EF4-FFF2-40B4-BE49-F238E27FC236}">
                <a16:creationId xmlns:a16="http://schemas.microsoft.com/office/drawing/2014/main" id="{E62A1E80-99B0-4DEE-A0B4-796882DEAC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1163" y="442221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3" name="Picture 2" descr="Las partes del coche | Aprender espaÃ±ol, Palabras en espaÃ±ol ...">
            <a:extLst>
              <a:ext uri="{FF2B5EF4-FFF2-40B4-BE49-F238E27FC236}">
                <a16:creationId xmlns:a16="http://schemas.microsoft.com/office/drawing/2014/main" id="{1FF1B888-C285-4FA1-84D4-BD21E53C60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6" b="43384"/>
          <a:stretch/>
        </p:blipFill>
        <p:spPr bwMode="auto">
          <a:xfrm>
            <a:off x="1153002" y="1161946"/>
            <a:ext cx="9885996" cy="531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873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A8270-C9A1-4250-86C7-5BC37F17D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/>
              <a:t>Actividad: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5F7E8D-6332-4AAF-BDA7-17E60C976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b="1" dirty="0"/>
              <a:t>Primero debemos construir la carrocería de nuestro automóvil, que se realizará forrando el cilindro de papel higiénico.  </a:t>
            </a:r>
          </a:p>
          <a:p>
            <a:r>
              <a:rPr lang="es-CL" b="1" dirty="0"/>
              <a:t>Después, realizaremos sus ruedas. Las cuales serán las tapas de botella con los palos de brochetas. </a:t>
            </a:r>
          </a:p>
          <a:p>
            <a:r>
              <a:rPr lang="es-CL" b="1" dirty="0"/>
              <a:t>Tercero, dibujaremos puertas y focos.</a:t>
            </a:r>
          </a:p>
          <a:p>
            <a:r>
              <a:rPr lang="es-CL" b="1" dirty="0"/>
              <a:t>Y para </a:t>
            </a:r>
            <a:r>
              <a:rPr lang="es-CL" b="1"/>
              <a:t>finalizar crearemos los </a:t>
            </a:r>
            <a:r>
              <a:rPr lang="es-CL" b="1" dirty="0"/>
              <a:t>detalles con papeles de colores.</a:t>
            </a:r>
          </a:p>
        </p:txBody>
      </p:sp>
      <p:pic>
        <p:nvPicPr>
          <p:cNvPr id="4" name="Picture 2" descr="Coches modelo hecho con latas de cerveza y gaseosas - A... en Taringa!">
            <a:extLst>
              <a:ext uri="{FF2B5EF4-FFF2-40B4-BE49-F238E27FC236}">
                <a16:creationId xmlns:a16="http://schemas.microsoft.com/office/drawing/2014/main" id="{40E267B7-103E-4566-AD06-A3B4888AD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364" y="4726744"/>
            <a:ext cx="2528829" cy="19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AGA UN CARRO DE CONTROL CON LATAS DE ALUMINIO - YouTube">
            <a:extLst>
              <a:ext uri="{FF2B5EF4-FFF2-40B4-BE49-F238E27FC236}">
                <a16:creationId xmlns:a16="http://schemas.microsoft.com/office/drawing/2014/main" id="{5FA53329-1726-4C28-A8C2-7ECBC0554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492" y="4726744"/>
            <a:ext cx="3463778" cy="19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Volkswagen hecho con latas de aluminio tutorial cap. 1 - YouTube">
            <a:extLst>
              <a:ext uri="{FF2B5EF4-FFF2-40B4-BE49-F238E27FC236}">
                <a16:creationId xmlns:a16="http://schemas.microsoft.com/office/drawing/2014/main" id="{9435810F-6683-4784-ADD9-0BFA5AD3B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335" y="0"/>
            <a:ext cx="3249637" cy="182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605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9E59D3-9436-4D67-8FA0-E8F8C7922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6124" y="1600349"/>
            <a:ext cx="6105378" cy="3013661"/>
          </a:xfrm>
        </p:spPr>
        <p:txBody>
          <a:bodyPr/>
          <a:lstStyle/>
          <a:p>
            <a:pPr marL="0" indent="0" algn="ctr">
              <a:buNone/>
            </a:pPr>
            <a:endParaRPr lang="es-CL" dirty="0"/>
          </a:p>
          <a:p>
            <a:pPr marL="0" indent="0" algn="ctr">
              <a:buNone/>
            </a:pPr>
            <a:r>
              <a:rPr lang="es-CL" dirty="0"/>
              <a:t>¿Cómo trabajaste en la clase de hoy?</a:t>
            </a:r>
          </a:p>
          <a:p>
            <a:pPr marL="0" indent="0" algn="ctr">
              <a:buNone/>
            </a:pPr>
            <a:r>
              <a:rPr lang="es-CL" dirty="0"/>
              <a:t>¿Realizaste tu automóvil por completo?</a:t>
            </a:r>
          </a:p>
          <a:p>
            <a:pPr marL="0" indent="0" algn="ctr">
              <a:buNone/>
            </a:pPr>
            <a:r>
              <a:rPr lang="es-CL" dirty="0"/>
              <a:t>¿Te gusto el resultado final? </a:t>
            </a:r>
          </a:p>
          <a:p>
            <a:pPr marL="0" indent="0">
              <a:buNone/>
            </a:pPr>
            <a:endParaRPr lang="es-CL" dirty="0"/>
          </a:p>
          <a:p>
            <a:endParaRPr lang="es-CL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CBEF14A-F260-46DD-8CA8-70F3A55A5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201"/>
            <a:ext cx="10515600" cy="1325563"/>
          </a:xfrm>
        </p:spPr>
        <p:txBody>
          <a:bodyPr/>
          <a:lstStyle/>
          <a:p>
            <a:pPr algn="ctr"/>
            <a:r>
              <a:rPr lang="es-CL" b="1" dirty="0"/>
              <a:t>Ahora califiquemos con un “me gusta” “Me encanta ” o “me aburre”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3EA3B6F-FE6D-4A50-A89F-81D70F4E6C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52" r="54403" b="16524"/>
          <a:stretch/>
        </p:blipFill>
        <p:spPr>
          <a:xfrm>
            <a:off x="218447" y="1953820"/>
            <a:ext cx="2952455" cy="275726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D434F65-AE54-4EBC-84FC-5CD6CA7922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43" t="10848" b="13310"/>
          <a:stretch/>
        </p:blipFill>
        <p:spPr>
          <a:xfrm>
            <a:off x="9309481" y="1953820"/>
            <a:ext cx="2540261" cy="286151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57AA47E-FC84-493F-91EE-E6BCD2DC2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053" y="4334035"/>
            <a:ext cx="2906298" cy="242072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538DDF90-4316-49C2-8543-7488404DA664}"/>
              </a:ext>
            </a:extLst>
          </p:cNvPr>
          <p:cNvSpPr/>
          <p:nvPr/>
        </p:nvSpPr>
        <p:spPr>
          <a:xfrm>
            <a:off x="3170902" y="3513945"/>
            <a:ext cx="6114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¡Muchas felicidades!</a:t>
            </a:r>
          </a:p>
        </p:txBody>
      </p:sp>
    </p:spTree>
    <p:extLst>
      <p:ext uri="{BB962C8B-B14F-4D97-AF65-F5344CB8AC3E}">
        <p14:creationId xmlns:p14="http://schemas.microsoft.com/office/powerpoint/2010/main" val="24519820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186</Words>
  <Application>Microsoft Office PowerPoint</Application>
  <PresentationFormat>Panorámica</PresentationFormat>
  <Paragraphs>21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“Mi automóvil”</vt:lpstr>
      <vt:lpstr>¡Hola chicas y chicos!</vt:lpstr>
      <vt:lpstr>Partes de un automóvil:</vt:lpstr>
      <vt:lpstr>Actividad: </vt:lpstr>
      <vt:lpstr>Ahora califiquemos con un “me gusta” “Me encanta ” o “me aburre”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manuellopezroche@gmail.com</dc:creator>
  <cp:lastModifiedBy>Aurora de Chile</cp:lastModifiedBy>
  <cp:revision>18</cp:revision>
  <dcterms:created xsi:type="dcterms:W3CDTF">2020-06-18T21:51:07Z</dcterms:created>
  <dcterms:modified xsi:type="dcterms:W3CDTF">2020-07-03T04:19:37Z</dcterms:modified>
</cp:coreProperties>
</file>