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99" r:id="rId2"/>
    <p:sldId id="258" r:id="rId3"/>
    <p:sldId id="651" r:id="rId4"/>
    <p:sldId id="551" r:id="rId5"/>
    <p:sldId id="262" r:id="rId6"/>
    <p:sldId id="276" r:id="rId7"/>
    <p:sldId id="553" r:id="rId8"/>
    <p:sldId id="647" r:id="rId9"/>
    <p:sldId id="652" r:id="rId10"/>
    <p:sldId id="648" r:id="rId11"/>
    <p:sldId id="644" r:id="rId12"/>
  </p:sldIdLst>
  <p:sldSz cx="9144000" cy="5143500" type="screen16x9"/>
  <p:notesSz cx="6858000" cy="9144000"/>
  <p:embeddedFontLst>
    <p:embeddedFont>
      <p:font typeface="Cooper Black" panose="0208090404030B020404" pitchFamily="18" charset="0"/>
      <p:regular r:id="rId14"/>
    </p:embeddedFon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Passion One" panose="020B0604020202020204" charset="0"/>
      <p:regular r:id="rId19"/>
      <p:bold r:id="rId20"/>
    </p:embeddedFont>
    <p:embeddedFont>
      <p:font typeface="Slackey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1">
          <p15:clr>
            <a:srgbClr val="9AA0A6"/>
          </p15:clr>
        </p15:guide>
        <p15:guide id="2" pos="451">
          <p15:clr>
            <a:srgbClr val="9AA0A6"/>
          </p15:clr>
        </p15:guide>
        <p15:guide id="3" pos="5309">
          <p15:clr>
            <a:srgbClr val="9AA0A6"/>
          </p15:clr>
        </p15:guide>
        <p15:guide id="4" orient="horz" pos="1176">
          <p15:clr>
            <a:srgbClr val="9AA0A6"/>
          </p15:clr>
        </p15:guide>
        <p15:guide id="5" orient="horz" pos="936">
          <p15:clr>
            <a:srgbClr val="9AA0A6"/>
          </p15:clr>
        </p15:guide>
        <p15:guide id="6" orient="horz" pos="2889">
          <p15:clr>
            <a:srgbClr val="9AA0A6"/>
          </p15:clr>
        </p15:guide>
        <p15:guide id="7" pos="2880">
          <p15:clr>
            <a:srgbClr val="9AA0A6"/>
          </p15:clr>
        </p15:guide>
        <p15:guide id="8" orient="horz" pos="42">
          <p15:clr>
            <a:srgbClr val="9AA0A6"/>
          </p15:clr>
        </p15:guide>
        <p15:guide id="9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1CE23A-D185-4D75-A4F4-5A6747C87C46}">
  <a:tblStyle styleId="{4E1CE23A-D185-4D75-A4F4-5A6747C87C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351"/>
        <p:guide pos="451"/>
        <p:guide pos="5309"/>
        <p:guide orient="horz" pos="1176"/>
        <p:guide orient="horz" pos="936"/>
        <p:guide orient="horz" pos="2889"/>
        <p:guide pos="2880"/>
        <p:guide orient="horz" pos="42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46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90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1c5c24c0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1c5c24c0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55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634186b48b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634186b48b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692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70f590732a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70f590732a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26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62f35a176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62f35a176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34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62f862a9e7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62f862a9e7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81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312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791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6d1affa1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6d1affa1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58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25377" y="4592938"/>
            <a:ext cx="85133" cy="349931"/>
          </a:xfrm>
          <a:custGeom>
            <a:avLst/>
            <a:gdLst/>
            <a:ahLst/>
            <a:cxnLst/>
            <a:rect l="l" t="t" r="r" b="b"/>
            <a:pathLst>
              <a:path w="2297" h="9441" extrusionOk="0">
                <a:moveTo>
                  <a:pt x="72" y="0"/>
                </a:moveTo>
                <a:cubicBezTo>
                  <a:pt x="36" y="0"/>
                  <a:pt x="1" y="29"/>
                  <a:pt x="15" y="74"/>
                </a:cubicBezTo>
                <a:cubicBezTo>
                  <a:pt x="952" y="3134"/>
                  <a:pt x="1291" y="6330"/>
                  <a:pt x="2162" y="9392"/>
                </a:cubicBezTo>
                <a:cubicBezTo>
                  <a:pt x="2171" y="9425"/>
                  <a:pt x="2200" y="9440"/>
                  <a:pt x="2228" y="9440"/>
                </a:cubicBezTo>
                <a:cubicBezTo>
                  <a:pt x="2263" y="9440"/>
                  <a:pt x="2297" y="9417"/>
                  <a:pt x="2294" y="9375"/>
                </a:cubicBezTo>
                <a:cubicBezTo>
                  <a:pt x="2135" y="6275"/>
                  <a:pt x="1142" y="2962"/>
                  <a:pt x="131" y="42"/>
                </a:cubicBezTo>
                <a:cubicBezTo>
                  <a:pt x="120" y="13"/>
                  <a:pt x="96" y="0"/>
                  <a:pt x="72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3510398" y="4687861"/>
            <a:ext cx="58336" cy="305304"/>
          </a:xfrm>
          <a:custGeom>
            <a:avLst/>
            <a:gdLst/>
            <a:ahLst/>
            <a:cxnLst/>
            <a:rect l="l" t="t" r="r" b="b"/>
            <a:pathLst>
              <a:path w="1574" h="8237" extrusionOk="0">
                <a:moveTo>
                  <a:pt x="201" y="0"/>
                </a:moveTo>
                <a:cubicBezTo>
                  <a:pt x="106" y="0"/>
                  <a:pt x="0" y="81"/>
                  <a:pt x="20" y="205"/>
                </a:cubicBezTo>
                <a:cubicBezTo>
                  <a:pt x="446" y="2851"/>
                  <a:pt x="744" y="5560"/>
                  <a:pt x="1373" y="8166"/>
                </a:cubicBezTo>
                <a:cubicBezTo>
                  <a:pt x="1384" y="8214"/>
                  <a:pt x="1426" y="8236"/>
                  <a:pt x="1469" y="8236"/>
                </a:cubicBezTo>
                <a:cubicBezTo>
                  <a:pt x="1521" y="8236"/>
                  <a:pt x="1574" y="8202"/>
                  <a:pt x="1569" y="8139"/>
                </a:cubicBezTo>
                <a:cubicBezTo>
                  <a:pt x="1343" y="5455"/>
                  <a:pt x="767" y="2777"/>
                  <a:pt x="336" y="118"/>
                </a:cubicBezTo>
                <a:cubicBezTo>
                  <a:pt x="322" y="36"/>
                  <a:pt x="264" y="0"/>
                  <a:pt x="201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2505152" y="4086074"/>
            <a:ext cx="1595800" cy="1409990"/>
            <a:chOff x="2505152" y="4086074"/>
            <a:chExt cx="1595800" cy="1409990"/>
          </a:xfrm>
        </p:grpSpPr>
        <p:sp>
          <p:nvSpPr>
            <p:cNvPr id="12" name="Google Shape;12;p2"/>
            <p:cNvSpPr/>
            <p:nvPr/>
          </p:nvSpPr>
          <p:spPr>
            <a:xfrm>
              <a:off x="2505152" y="4086074"/>
              <a:ext cx="1595800" cy="1409990"/>
            </a:xfrm>
            <a:custGeom>
              <a:avLst/>
              <a:gdLst/>
              <a:ahLst/>
              <a:cxnLst/>
              <a:rect l="l" t="t" r="r" b="b"/>
              <a:pathLst>
                <a:path w="43057" h="38041" extrusionOk="0">
                  <a:moveTo>
                    <a:pt x="5680" y="1"/>
                  </a:moveTo>
                  <a:cubicBezTo>
                    <a:pt x="5663" y="1"/>
                    <a:pt x="5646" y="1"/>
                    <a:pt x="5629" y="1"/>
                  </a:cubicBezTo>
                  <a:cubicBezTo>
                    <a:pt x="2439" y="54"/>
                    <a:pt x="1" y="3920"/>
                    <a:pt x="594" y="6835"/>
                  </a:cubicBezTo>
                  <a:cubicBezTo>
                    <a:pt x="1297" y="10294"/>
                    <a:pt x="5310" y="11587"/>
                    <a:pt x="7544" y="13876"/>
                  </a:cubicBezTo>
                  <a:cubicBezTo>
                    <a:pt x="8098" y="14445"/>
                    <a:pt x="8593" y="15113"/>
                    <a:pt x="8749" y="15891"/>
                  </a:cubicBezTo>
                  <a:cubicBezTo>
                    <a:pt x="9355" y="18921"/>
                    <a:pt x="6753" y="21498"/>
                    <a:pt x="9991" y="23956"/>
                  </a:cubicBezTo>
                  <a:cubicBezTo>
                    <a:pt x="14318" y="27241"/>
                    <a:pt x="20142" y="27335"/>
                    <a:pt x="25179" y="29095"/>
                  </a:cubicBezTo>
                  <a:cubicBezTo>
                    <a:pt x="30620" y="30995"/>
                    <a:pt x="34000" y="36113"/>
                    <a:pt x="39376" y="38041"/>
                  </a:cubicBezTo>
                  <a:lnTo>
                    <a:pt x="43056" y="35816"/>
                  </a:lnTo>
                  <a:cubicBezTo>
                    <a:pt x="36723" y="29935"/>
                    <a:pt x="38657" y="16198"/>
                    <a:pt x="28752" y="14009"/>
                  </a:cubicBezTo>
                  <a:cubicBezTo>
                    <a:pt x="25284" y="13243"/>
                    <a:pt x="21593" y="13213"/>
                    <a:pt x="18284" y="11821"/>
                  </a:cubicBezTo>
                  <a:cubicBezTo>
                    <a:pt x="15431" y="10621"/>
                    <a:pt x="13261" y="8442"/>
                    <a:pt x="11466" y="5976"/>
                  </a:cubicBezTo>
                  <a:cubicBezTo>
                    <a:pt x="10048" y="4029"/>
                    <a:pt x="8568" y="1"/>
                    <a:pt x="5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2737311" y="4267025"/>
              <a:ext cx="1226880" cy="1143641"/>
              <a:chOff x="2737311" y="4267025"/>
              <a:chExt cx="1226880" cy="1143641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737311" y="4267025"/>
                <a:ext cx="1226880" cy="1143641"/>
              </a:xfrm>
              <a:custGeom>
                <a:avLst/>
                <a:gdLst/>
                <a:ahLst/>
                <a:cxnLst/>
                <a:rect l="l" t="t" r="r" b="b"/>
                <a:pathLst>
                  <a:path w="33103" h="30855" extrusionOk="0">
                    <a:moveTo>
                      <a:pt x="103" y="1"/>
                    </a:moveTo>
                    <a:cubicBezTo>
                      <a:pt x="52" y="1"/>
                      <a:pt x="0" y="54"/>
                      <a:pt x="34" y="112"/>
                    </a:cubicBezTo>
                    <a:cubicBezTo>
                      <a:pt x="1811" y="3126"/>
                      <a:pt x="3631" y="6193"/>
                      <a:pt x="6338" y="8478"/>
                    </a:cubicBezTo>
                    <a:cubicBezTo>
                      <a:pt x="9161" y="10863"/>
                      <a:pt x="12625" y="12475"/>
                      <a:pt x="15668" y="14565"/>
                    </a:cubicBezTo>
                    <a:cubicBezTo>
                      <a:pt x="18915" y="16798"/>
                      <a:pt x="22000" y="19261"/>
                      <a:pt x="24897" y="21934"/>
                    </a:cubicBezTo>
                    <a:cubicBezTo>
                      <a:pt x="27790" y="24601"/>
                      <a:pt x="30746" y="27434"/>
                      <a:pt x="32836" y="30795"/>
                    </a:cubicBezTo>
                    <a:cubicBezTo>
                      <a:pt x="32862" y="30837"/>
                      <a:pt x="32900" y="30854"/>
                      <a:pt x="32937" y="30854"/>
                    </a:cubicBezTo>
                    <a:cubicBezTo>
                      <a:pt x="33021" y="30854"/>
                      <a:pt x="33102" y="30767"/>
                      <a:pt x="33050" y="30669"/>
                    </a:cubicBezTo>
                    <a:cubicBezTo>
                      <a:pt x="31304" y="27400"/>
                      <a:pt x="28469" y="24749"/>
                      <a:pt x="25783" y="22245"/>
                    </a:cubicBezTo>
                    <a:cubicBezTo>
                      <a:pt x="23085" y="19730"/>
                      <a:pt x="20220" y="17401"/>
                      <a:pt x="17220" y="15257"/>
                    </a:cubicBezTo>
                    <a:cubicBezTo>
                      <a:pt x="14092" y="13022"/>
                      <a:pt x="10642" y="11282"/>
                      <a:pt x="7529" y="9043"/>
                    </a:cubicBezTo>
                    <a:cubicBezTo>
                      <a:pt x="4312" y="6730"/>
                      <a:pt x="2199" y="3363"/>
                      <a:pt x="164" y="36"/>
                    </a:cubicBezTo>
                    <a:cubicBezTo>
                      <a:pt x="149" y="11"/>
                      <a:pt x="126" y="1"/>
                      <a:pt x="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14327" y="4753985"/>
                <a:ext cx="535145" cy="67718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827" extrusionOk="0">
                    <a:moveTo>
                      <a:pt x="3206" y="1"/>
                    </a:moveTo>
                    <a:cubicBezTo>
                      <a:pt x="2165" y="1"/>
                      <a:pt x="1130" y="18"/>
                      <a:pt x="109" y="32"/>
                    </a:cubicBezTo>
                    <a:cubicBezTo>
                      <a:pt x="0" y="33"/>
                      <a:pt x="0" y="199"/>
                      <a:pt x="109" y="202"/>
                    </a:cubicBezTo>
                    <a:lnTo>
                      <a:pt x="109" y="201"/>
                    </a:lnTo>
                    <a:cubicBezTo>
                      <a:pt x="2376" y="237"/>
                      <a:pt x="4650" y="236"/>
                      <a:pt x="6911" y="422"/>
                    </a:cubicBezTo>
                    <a:cubicBezTo>
                      <a:pt x="9437" y="631"/>
                      <a:pt x="11834" y="1175"/>
                      <a:pt x="14276" y="1822"/>
                    </a:cubicBezTo>
                    <a:cubicBezTo>
                      <a:pt x="14286" y="1825"/>
                      <a:pt x="14297" y="1827"/>
                      <a:pt x="14306" y="1827"/>
                    </a:cubicBezTo>
                    <a:cubicBezTo>
                      <a:pt x="14411" y="1827"/>
                      <a:pt x="14439" y="1670"/>
                      <a:pt x="14330" y="1627"/>
                    </a:cubicBezTo>
                    <a:cubicBezTo>
                      <a:pt x="10825" y="227"/>
                      <a:pt x="6981" y="1"/>
                      <a:pt x="3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960242" y="4934788"/>
                <a:ext cx="553677" cy="100669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2716" extrusionOk="0">
                    <a:moveTo>
                      <a:pt x="13738" y="0"/>
                    </a:moveTo>
                    <a:cubicBezTo>
                      <a:pt x="11665" y="0"/>
                      <a:pt x="9544" y="325"/>
                      <a:pt x="7524" y="674"/>
                    </a:cubicBezTo>
                    <a:cubicBezTo>
                      <a:pt x="5040" y="1104"/>
                      <a:pt x="2412" y="1614"/>
                      <a:pt x="75" y="2579"/>
                    </a:cubicBezTo>
                    <a:cubicBezTo>
                      <a:pt x="0" y="2610"/>
                      <a:pt x="18" y="2716"/>
                      <a:pt x="92" y="2716"/>
                    </a:cubicBezTo>
                    <a:cubicBezTo>
                      <a:pt x="98" y="2716"/>
                      <a:pt x="105" y="2715"/>
                      <a:pt x="112" y="2713"/>
                    </a:cubicBezTo>
                    <a:cubicBezTo>
                      <a:pt x="2475" y="2164"/>
                      <a:pt x="4773" y="1445"/>
                      <a:pt x="7171" y="1027"/>
                    </a:cubicBezTo>
                    <a:cubicBezTo>
                      <a:pt x="9707" y="583"/>
                      <a:pt x="12219" y="467"/>
                      <a:pt x="14776" y="276"/>
                    </a:cubicBezTo>
                    <a:cubicBezTo>
                      <a:pt x="14936" y="265"/>
                      <a:pt x="14938" y="38"/>
                      <a:pt x="14776" y="29"/>
                    </a:cubicBezTo>
                    <a:cubicBezTo>
                      <a:pt x="14432" y="9"/>
                      <a:pt x="14086" y="0"/>
                      <a:pt x="13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18663" y="5169632"/>
                <a:ext cx="285752" cy="34137"/>
              </a:xfrm>
              <a:custGeom>
                <a:avLst/>
                <a:gdLst/>
                <a:ahLst/>
                <a:cxnLst/>
                <a:rect l="l" t="t" r="r" b="b"/>
                <a:pathLst>
                  <a:path w="7710" h="921" extrusionOk="0">
                    <a:moveTo>
                      <a:pt x="3185" y="1"/>
                    </a:moveTo>
                    <a:cubicBezTo>
                      <a:pt x="2149" y="1"/>
                      <a:pt x="1117" y="97"/>
                      <a:pt x="139" y="246"/>
                    </a:cubicBezTo>
                    <a:cubicBezTo>
                      <a:pt x="1" y="268"/>
                      <a:pt x="52" y="466"/>
                      <a:pt x="181" y="466"/>
                    </a:cubicBezTo>
                    <a:cubicBezTo>
                      <a:pt x="187" y="466"/>
                      <a:pt x="193" y="466"/>
                      <a:pt x="199" y="465"/>
                    </a:cubicBezTo>
                    <a:lnTo>
                      <a:pt x="199" y="464"/>
                    </a:lnTo>
                    <a:cubicBezTo>
                      <a:pt x="915" y="364"/>
                      <a:pt x="1609" y="321"/>
                      <a:pt x="2292" y="321"/>
                    </a:cubicBezTo>
                    <a:cubicBezTo>
                      <a:pt x="4059" y="321"/>
                      <a:pt x="5754" y="607"/>
                      <a:pt x="7576" y="919"/>
                    </a:cubicBezTo>
                    <a:cubicBezTo>
                      <a:pt x="7582" y="920"/>
                      <a:pt x="7589" y="920"/>
                      <a:pt x="7594" y="920"/>
                    </a:cubicBezTo>
                    <a:cubicBezTo>
                      <a:pt x="7684" y="920"/>
                      <a:pt x="7709" y="799"/>
                      <a:pt x="7618" y="763"/>
                    </a:cubicBezTo>
                    <a:cubicBezTo>
                      <a:pt x="6243" y="209"/>
                      <a:pt x="4711" y="1"/>
                      <a:pt x="31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8" name="Google Shape;18;p2"/>
          <p:cNvSpPr/>
          <p:nvPr/>
        </p:nvSpPr>
        <p:spPr>
          <a:xfrm>
            <a:off x="3766129" y="4799501"/>
            <a:ext cx="102330" cy="419984"/>
          </a:xfrm>
          <a:custGeom>
            <a:avLst/>
            <a:gdLst/>
            <a:ahLst/>
            <a:cxnLst/>
            <a:rect l="l" t="t" r="r" b="b"/>
            <a:pathLst>
              <a:path w="2761" h="11331" extrusionOk="0">
                <a:moveTo>
                  <a:pt x="131" y="1"/>
                </a:moveTo>
                <a:cubicBezTo>
                  <a:pt x="69" y="1"/>
                  <a:pt x="1" y="55"/>
                  <a:pt x="13" y="135"/>
                </a:cubicBezTo>
                <a:cubicBezTo>
                  <a:pt x="546" y="3702"/>
                  <a:pt x="2208" y="7563"/>
                  <a:pt x="1295" y="11188"/>
                </a:cubicBezTo>
                <a:cubicBezTo>
                  <a:pt x="1272" y="11275"/>
                  <a:pt x="1339" y="11330"/>
                  <a:pt x="1407" y="11330"/>
                </a:cubicBezTo>
                <a:cubicBezTo>
                  <a:pt x="1453" y="11330"/>
                  <a:pt x="1499" y="11306"/>
                  <a:pt x="1519" y="11249"/>
                </a:cubicBezTo>
                <a:cubicBezTo>
                  <a:pt x="2761" y="7720"/>
                  <a:pt x="840" y="3562"/>
                  <a:pt x="219" y="78"/>
                </a:cubicBezTo>
                <a:cubicBezTo>
                  <a:pt x="209" y="24"/>
                  <a:pt x="172" y="1"/>
                  <a:pt x="131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2"/>
          <p:cNvSpPr/>
          <p:nvPr/>
        </p:nvSpPr>
        <p:spPr>
          <a:xfrm>
            <a:off x="2886154" y="4191264"/>
            <a:ext cx="1567818" cy="1125849"/>
          </a:xfrm>
          <a:custGeom>
            <a:avLst/>
            <a:gdLst/>
            <a:ahLst/>
            <a:cxnLst/>
            <a:rect l="l" t="t" r="r" b="b"/>
            <a:pathLst>
              <a:path w="42302" h="30375" extrusionOk="0">
                <a:moveTo>
                  <a:pt x="1" y="0"/>
                </a:moveTo>
                <a:cubicBezTo>
                  <a:pt x="1" y="0"/>
                  <a:pt x="9483" y="18809"/>
                  <a:pt x="22094" y="24546"/>
                </a:cubicBezTo>
                <a:cubicBezTo>
                  <a:pt x="28009" y="27236"/>
                  <a:pt x="34349" y="28783"/>
                  <a:pt x="40732" y="29994"/>
                </a:cubicBezTo>
                <a:lnTo>
                  <a:pt x="42302" y="30375"/>
                </a:lnTo>
                <a:cubicBezTo>
                  <a:pt x="36321" y="20812"/>
                  <a:pt x="28547" y="12622"/>
                  <a:pt x="19532" y="6594"/>
                </a:cubicBezTo>
                <a:cubicBezTo>
                  <a:pt x="10967" y="869"/>
                  <a:pt x="1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3706310" y="4494308"/>
            <a:ext cx="129793" cy="370687"/>
          </a:xfrm>
          <a:custGeom>
            <a:avLst/>
            <a:gdLst/>
            <a:ahLst/>
            <a:cxnLst/>
            <a:rect l="l" t="t" r="r" b="b"/>
            <a:pathLst>
              <a:path w="3502" h="10001" extrusionOk="0">
                <a:moveTo>
                  <a:pt x="107" y="0"/>
                </a:moveTo>
                <a:cubicBezTo>
                  <a:pt x="54" y="0"/>
                  <a:pt x="0" y="60"/>
                  <a:pt x="14" y="118"/>
                </a:cubicBezTo>
                <a:cubicBezTo>
                  <a:pt x="411" y="1780"/>
                  <a:pt x="1267" y="3350"/>
                  <a:pt x="1816" y="4972"/>
                </a:cubicBezTo>
                <a:cubicBezTo>
                  <a:pt x="2373" y="6614"/>
                  <a:pt x="2789" y="8299"/>
                  <a:pt x="3335" y="9943"/>
                </a:cubicBezTo>
                <a:cubicBezTo>
                  <a:pt x="3347" y="9982"/>
                  <a:pt x="3384" y="10001"/>
                  <a:pt x="3420" y="10001"/>
                </a:cubicBezTo>
                <a:cubicBezTo>
                  <a:pt x="3462" y="10001"/>
                  <a:pt x="3502" y="9974"/>
                  <a:pt x="3497" y="9921"/>
                </a:cubicBezTo>
                <a:cubicBezTo>
                  <a:pt x="3357" y="8091"/>
                  <a:pt x="2876" y="6355"/>
                  <a:pt x="2280" y="4619"/>
                </a:cubicBezTo>
                <a:cubicBezTo>
                  <a:pt x="1749" y="3074"/>
                  <a:pt x="1188" y="1324"/>
                  <a:pt x="164" y="30"/>
                </a:cubicBezTo>
                <a:cubicBezTo>
                  <a:pt x="148" y="9"/>
                  <a:pt x="128" y="0"/>
                  <a:pt x="107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/>
          <p:nvPr/>
        </p:nvSpPr>
        <p:spPr>
          <a:xfrm>
            <a:off x="3926017" y="4676334"/>
            <a:ext cx="131535" cy="363126"/>
          </a:xfrm>
          <a:custGeom>
            <a:avLst/>
            <a:gdLst/>
            <a:ahLst/>
            <a:cxnLst/>
            <a:rect l="l" t="t" r="r" b="b"/>
            <a:pathLst>
              <a:path w="3549" h="9797" extrusionOk="0">
                <a:moveTo>
                  <a:pt x="196" y="1"/>
                </a:moveTo>
                <a:cubicBezTo>
                  <a:pt x="97" y="1"/>
                  <a:pt x="0" y="77"/>
                  <a:pt x="43" y="197"/>
                </a:cubicBezTo>
                <a:lnTo>
                  <a:pt x="43" y="195"/>
                </a:lnTo>
                <a:cubicBezTo>
                  <a:pt x="609" y="1779"/>
                  <a:pt x="1286" y="3321"/>
                  <a:pt x="1849" y="4907"/>
                </a:cubicBezTo>
                <a:cubicBezTo>
                  <a:pt x="2416" y="6504"/>
                  <a:pt x="2854" y="8139"/>
                  <a:pt x="3396" y="9743"/>
                </a:cubicBezTo>
                <a:cubicBezTo>
                  <a:pt x="3408" y="9780"/>
                  <a:pt x="3436" y="9796"/>
                  <a:pt x="3463" y="9796"/>
                </a:cubicBezTo>
                <a:cubicBezTo>
                  <a:pt x="3506" y="9796"/>
                  <a:pt x="3548" y="9759"/>
                  <a:pt x="3541" y="9703"/>
                </a:cubicBezTo>
                <a:cubicBezTo>
                  <a:pt x="3307" y="7967"/>
                  <a:pt x="2819" y="6247"/>
                  <a:pt x="2300" y="4579"/>
                </a:cubicBezTo>
                <a:cubicBezTo>
                  <a:pt x="1819" y="3023"/>
                  <a:pt x="1267" y="1422"/>
                  <a:pt x="338" y="72"/>
                </a:cubicBezTo>
                <a:cubicBezTo>
                  <a:pt x="304" y="23"/>
                  <a:pt x="250" y="1"/>
                  <a:pt x="196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" name="Google Shape;22;p2"/>
          <p:cNvGrpSpPr/>
          <p:nvPr/>
        </p:nvGrpSpPr>
        <p:grpSpPr>
          <a:xfrm>
            <a:off x="2900831" y="4192191"/>
            <a:ext cx="1555143" cy="1126331"/>
            <a:chOff x="2900831" y="4192191"/>
            <a:chExt cx="1555143" cy="1126331"/>
          </a:xfrm>
        </p:grpSpPr>
        <p:sp>
          <p:nvSpPr>
            <p:cNvPr id="23" name="Google Shape;23;p2"/>
            <p:cNvSpPr/>
            <p:nvPr/>
          </p:nvSpPr>
          <p:spPr>
            <a:xfrm>
              <a:off x="2900831" y="4192191"/>
              <a:ext cx="1555143" cy="1126331"/>
            </a:xfrm>
            <a:custGeom>
              <a:avLst/>
              <a:gdLst/>
              <a:ahLst/>
              <a:cxnLst/>
              <a:rect l="l" t="t" r="r" b="b"/>
              <a:pathLst>
                <a:path w="41960" h="30388" extrusionOk="0">
                  <a:moveTo>
                    <a:pt x="151" y="1"/>
                  </a:moveTo>
                  <a:cubicBezTo>
                    <a:pt x="62" y="1"/>
                    <a:pt x="1" y="114"/>
                    <a:pt x="71" y="193"/>
                  </a:cubicBezTo>
                  <a:lnTo>
                    <a:pt x="72" y="193"/>
                  </a:lnTo>
                  <a:cubicBezTo>
                    <a:pt x="1499" y="1783"/>
                    <a:pt x="3457" y="3062"/>
                    <a:pt x="5157" y="4353"/>
                  </a:cubicBezTo>
                  <a:cubicBezTo>
                    <a:pt x="6846" y="5635"/>
                    <a:pt x="8547" y="6900"/>
                    <a:pt x="10261" y="8149"/>
                  </a:cubicBezTo>
                  <a:cubicBezTo>
                    <a:pt x="13675" y="10640"/>
                    <a:pt x="17130" y="13071"/>
                    <a:pt x="20601" y="15479"/>
                  </a:cubicBezTo>
                  <a:cubicBezTo>
                    <a:pt x="27716" y="20415"/>
                    <a:pt x="34901" y="25264"/>
                    <a:pt x="41887" y="30382"/>
                  </a:cubicBezTo>
                  <a:cubicBezTo>
                    <a:pt x="41892" y="30386"/>
                    <a:pt x="41898" y="30388"/>
                    <a:pt x="41904" y="30388"/>
                  </a:cubicBezTo>
                  <a:cubicBezTo>
                    <a:pt x="41933" y="30388"/>
                    <a:pt x="41960" y="30344"/>
                    <a:pt x="41931" y="30323"/>
                  </a:cubicBezTo>
                  <a:cubicBezTo>
                    <a:pt x="35179" y="25093"/>
                    <a:pt x="28226" y="20171"/>
                    <a:pt x="21236" y="15265"/>
                  </a:cubicBezTo>
                  <a:cubicBezTo>
                    <a:pt x="17779" y="12839"/>
                    <a:pt x="14325" y="10409"/>
                    <a:pt x="10908" y="7927"/>
                  </a:cubicBezTo>
                  <a:cubicBezTo>
                    <a:pt x="9196" y="6683"/>
                    <a:pt x="7495" y="5424"/>
                    <a:pt x="5805" y="4149"/>
                  </a:cubicBezTo>
                  <a:cubicBezTo>
                    <a:pt x="3994" y="2782"/>
                    <a:pt x="2193" y="1111"/>
                    <a:pt x="208" y="17"/>
                  </a:cubicBezTo>
                  <a:cubicBezTo>
                    <a:pt x="188" y="6"/>
                    <a:pt x="169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22984" y="4569883"/>
              <a:ext cx="277005" cy="22758"/>
            </a:xfrm>
            <a:custGeom>
              <a:avLst/>
              <a:gdLst/>
              <a:ahLst/>
              <a:cxnLst/>
              <a:rect l="l" t="t" r="r" b="b"/>
              <a:pathLst>
                <a:path w="7474" h="614" extrusionOk="0">
                  <a:moveTo>
                    <a:pt x="7268" y="1"/>
                  </a:moveTo>
                  <a:cubicBezTo>
                    <a:pt x="7267" y="1"/>
                    <a:pt x="7267" y="1"/>
                    <a:pt x="7266" y="1"/>
                  </a:cubicBezTo>
                  <a:cubicBezTo>
                    <a:pt x="5394" y="4"/>
                    <a:pt x="3478" y="313"/>
                    <a:pt x="1592" y="313"/>
                  </a:cubicBezTo>
                  <a:cubicBezTo>
                    <a:pt x="1091" y="313"/>
                    <a:pt x="591" y="291"/>
                    <a:pt x="95" y="236"/>
                  </a:cubicBezTo>
                  <a:cubicBezTo>
                    <a:pt x="92" y="236"/>
                    <a:pt x="89" y="235"/>
                    <a:pt x="86" y="235"/>
                  </a:cubicBezTo>
                  <a:cubicBezTo>
                    <a:pt x="8" y="235"/>
                    <a:pt x="0" y="359"/>
                    <a:pt x="75" y="383"/>
                  </a:cubicBezTo>
                  <a:cubicBezTo>
                    <a:pt x="662" y="562"/>
                    <a:pt x="1250" y="613"/>
                    <a:pt x="1843" y="613"/>
                  </a:cubicBezTo>
                  <a:cubicBezTo>
                    <a:pt x="2365" y="613"/>
                    <a:pt x="2892" y="574"/>
                    <a:pt x="3425" y="547"/>
                  </a:cubicBezTo>
                  <a:cubicBezTo>
                    <a:pt x="4704" y="483"/>
                    <a:pt x="5992" y="449"/>
                    <a:pt x="7266" y="315"/>
                  </a:cubicBezTo>
                  <a:cubicBezTo>
                    <a:pt x="7463" y="295"/>
                    <a:pt x="7474" y="1"/>
                    <a:pt x="7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027" y="4761991"/>
              <a:ext cx="346386" cy="93663"/>
            </a:xfrm>
            <a:custGeom>
              <a:avLst/>
              <a:gdLst/>
              <a:ahLst/>
              <a:cxnLst/>
              <a:rect l="l" t="t" r="r" b="b"/>
              <a:pathLst>
                <a:path w="9346" h="2527" extrusionOk="0">
                  <a:moveTo>
                    <a:pt x="9013" y="0"/>
                  </a:moveTo>
                  <a:cubicBezTo>
                    <a:pt x="8987" y="0"/>
                    <a:pt x="8960" y="4"/>
                    <a:pt x="8931" y="14"/>
                  </a:cubicBezTo>
                  <a:cubicBezTo>
                    <a:pt x="7409" y="501"/>
                    <a:pt x="5860" y="912"/>
                    <a:pt x="4306" y="1283"/>
                  </a:cubicBezTo>
                  <a:cubicBezTo>
                    <a:pt x="2923" y="1612"/>
                    <a:pt x="1360" y="1722"/>
                    <a:pt x="67" y="2318"/>
                  </a:cubicBezTo>
                  <a:cubicBezTo>
                    <a:pt x="0" y="2348"/>
                    <a:pt x="13" y="2472"/>
                    <a:pt x="89" y="2482"/>
                  </a:cubicBezTo>
                  <a:cubicBezTo>
                    <a:pt x="313" y="2513"/>
                    <a:pt x="542" y="2527"/>
                    <a:pt x="773" y="2527"/>
                  </a:cubicBezTo>
                  <a:cubicBezTo>
                    <a:pt x="1935" y="2527"/>
                    <a:pt x="3158" y="2174"/>
                    <a:pt x="4251" y="1920"/>
                  </a:cubicBezTo>
                  <a:cubicBezTo>
                    <a:pt x="5885" y="1537"/>
                    <a:pt x="7478" y="1047"/>
                    <a:pt x="9067" y="506"/>
                  </a:cubicBezTo>
                  <a:cubicBezTo>
                    <a:pt x="9346" y="410"/>
                    <a:pt x="9265" y="0"/>
                    <a:pt x="9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3888" y="4275958"/>
              <a:ext cx="124233" cy="277543"/>
            </a:xfrm>
            <a:custGeom>
              <a:avLst/>
              <a:gdLst/>
              <a:ahLst/>
              <a:cxnLst/>
              <a:rect l="l" t="t" r="r" b="b"/>
              <a:pathLst>
                <a:path w="3352" h="7488" extrusionOk="0">
                  <a:moveTo>
                    <a:pt x="127" y="0"/>
                  </a:moveTo>
                  <a:cubicBezTo>
                    <a:pt x="61" y="0"/>
                    <a:pt x="0" y="64"/>
                    <a:pt x="42" y="142"/>
                  </a:cubicBezTo>
                  <a:cubicBezTo>
                    <a:pt x="1289" y="2446"/>
                    <a:pt x="1673" y="5075"/>
                    <a:pt x="2889" y="7378"/>
                  </a:cubicBezTo>
                  <a:cubicBezTo>
                    <a:pt x="2930" y="7456"/>
                    <a:pt x="2994" y="7488"/>
                    <a:pt x="3060" y="7488"/>
                  </a:cubicBezTo>
                  <a:cubicBezTo>
                    <a:pt x="3203" y="7488"/>
                    <a:pt x="3352" y="7330"/>
                    <a:pt x="3265" y="7158"/>
                  </a:cubicBezTo>
                  <a:cubicBezTo>
                    <a:pt x="2109" y="4863"/>
                    <a:pt x="1771" y="2121"/>
                    <a:pt x="211" y="43"/>
                  </a:cubicBezTo>
                  <a:cubicBezTo>
                    <a:pt x="188" y="13"/>
                    <a:pt x="157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07" y="4309872"/>
              <a:ext cx="102737" cy="309085"/>
            </a:xfrm>
            <a:custGeom>
              <a:avLst/>
              <a:gdLst/>
              <a:ahLst/>
              <a:cxnLst/>
              <a:rect l="l" t="t" r="r" b="b"/>
              <a:pathLst>
                <a:path w="2772" h="8339" extrusionOk="0">
                  <a:moveTo>
                    <a:pt x="150" y="0"/>
                  </a:moveTo>
                  <a:cubicBezTo>
                    <a:pt x="75" y="0"/>
                    <a:pt x="0" y="70"/>
                    <a:pt x="19" y="161"/>
                  </a:cubicBezTo>
                  <a:lnTo>
                    <a:pt x="19" y="162"/>
                  </a:lnTo>
                  <a:cubicBezTo>
                    <a:pt x="333" y="1674"/>
                    <a:pt x="975" y="3110"/>
                    <a:pt x="1299" y="4629"/>
                  </a:cubicBezTo>
                  <a:cubicBezTo>
                    <a:pt x="1569" y="5893"/>
                    <a:pt x="1787" y="7117"/>
                    <a:pt x="2422" y="8256"/>
                  </a:cubicBezTo>
                  <a:cubicBezTo>
                    <a:pt x="2454" y="8315"/>
                    <a:pt x="2503" y="8339"/>
                    <a:pt x="2552" y="8339"/>
                  </a:cubicBezTo>
                  <a:cubicBezTo>
                    <a:pt x="2661" y="8339"/>
                    <a:pt x="2771" y="8220"/>
                    <a:pt x="2706" y="8089"/>
                  </a:cubicBezTo>
                  <a:cubicBezTo>
                    <a:pt x="1433" y="5559"/>
                    <a:pt x="1684" y="2560"/>
                    <a:pt x="252" y="63"/>
                  </a:cubicBezTo>
                  <a:cubicBezTo>
                    <a:pt x="227" y="19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70762" y="5032899"/>
              <a:ext cx="288457" cy="96295"/>
            </a:xfrm>
            <a:custGeom>
              <a:avLst/>
              <a:gdLst/>
              <a:ahLst/>
              <a:cxnLst/>
              <a:rect l="l" t="t" r="r" b="b"/>
              <a:pathLst>
                <a:path w="7783" h="2598" extrusionOk="0">
                  <a:moveTo>
                    <a:pt x="7659" y="0"/>
                  </a:moveTo>
                  <a:cubicBezTo>
                    <a:pt x="7658" y="0"/>
                    <a:pt x="7657" y="0"/>
                    <a:pt x="7656" y="0"/>
                  </a:cubicBezTo>
                  <a:cubicBezTo>
                    <a:pt x="6517" y="22"/>
                    <a:pt x="5046" y="493"/>
                    <a:pt x="3993" y="934"/>
                  </a:cubicBezTo>
                  <a:cubicBezTo>
                    <a:pt x="3400" y="1182"/>
                    <a:pt x="2896" y="1587"/>
                    <a:pt x="2299" y="1820"/>
                  </a:cubicBezTo>
                  <a:cubicBezTo>
                    <a:pt x="1627" y="2082"/>
                    <a:pt x="882" y="2171"/>
                    <a:pt x="175" y="2295"/>
                  </a:cubicBezTo>
                  <a:cubicBezTo>
                    <a:pt x="0" y="2326"/>
                    <a:pt x="48" y="2594"/>
                    <a:pt x="217" y="2597"/>
                  </a:cubicBezTo>
                  <a:cubicBezTo>
                    <a:pt x="259" y="2597"/>
                    <a:pt x="301" y="2598"/>
                    <a:pt x="342" y="2598"/>
                  </a:cubicBezTo>
                  <a:cubicBezTo>
                    <a:pt x="1559" y="2598"/>
                    <a:pt x="2493" y="2283"/>
                    <a:pt x="3552" y="1686"/>
                  </a:cubicBezTo>
                  <a:cubicBezTo>
                    <a:pt x="4815" y="975"/>
                    <a:pt x="6566" y="1037"/>
                    <a:pt x="7708" y="189"/>
                  </a:cubicBezTo>
                  <a:cubicBezTo>
                    <a:pt x="7783" y="134"/>
                    <a:pt x="7766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78625" y="4991164"/>
              <a:ext cx="327781" cy="90327"/>
            </a:xfrm>
            <a:custGeom>
              <a:avLst/>
              <a:gdLst/>
              <a:ahLst/>
              <a:cxnLst/>
              <a:rect l="l" t="t" r="r" b="b"/>
              <a:pathLst>
                <a:path w="8844" h="2437" extrusionOk="0">
                  <a:moveTo>
                    <a:pt x="8569" y="1"/>
                  </a:moveTo>
                  <a:cubicBezTo>
                    <a:pt x="8551" y="1"/>
                    <a:pt x="8532" y="3"/>
                    <a:pt x="8513" y="8"/>
                  </a:cubicBezTo>
                  <a:cubicBezTo>
                    <a:pt x="5712" y="741"/>
                    <a:pt x="2819" y="1361"/>
                    <a:pt x="76" y="2281"/>
                  </a:cubicBezTo>
                  <a:cubicBezTo>
                    <a:pt x="0" y="2307"/>
                    <a:pt x="4" y="2437"/>
                    <a:pt x="87" y="2437"/>
                  </a:cubicBezTo>
                  <a:cubicBezTo>
                    <a:pt x="90" y="2437"/>
                    <a:pt x="94" y="2437"/>
                    <a:pt x="98" y="2436"/>
                  </a:cubicBezTo>
                  <a:cubicBezTo>
                    <a:pt x="2965" y="2107"/>
                    <a:pt x="5871" y="1256"/>
                    <a:pt x="8619" y="392"/>
                  </a:cubicBezTo>
                  <a:cubicBezTo>
                    <a:pt x="8843" y="322"/>
                    <a:pt x="8776" y="1"/>
                    <a:pt x="8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081642" y="5148838"/>
              <a:ext cx="155366" cy="81098"/>
            </a:xfrm>
            <a:custGeom>
              <a:avLst/>
              <a:gdLst/>
              <a:ahLst/>
              <a:cxnLst/>
              <a:rect l="l" t="t" r="r" b="b"/>
              <a:pathLst>
                <a:path w="4192" h="2188" extrusionOk="0">
                  <a:moveTo>
                    <a:pt x="3919" y="1"/>
                  </a:moveTo>
                  <a:cubicBezTo>
                    <a:pt x="3891" y="1"/>
                    <a:pt x="3861" y="7"/>
                    <a:pt x="3831" y="22"/>
                  </a:cubicBezTo>
                  <a:cubicBezTo>
                    <a:pt x="3193" y="328"/>
                    <a:pt x="2574" y="675"/>
                    <a:pt x="1956" y="1019"/>
                  </a:cubicBezTo>
                  <a:cubicBezTo>
                    <a:pt x="1344" y="1362"/>
                    <a:pt x="712" y="1850"/>
                    <a:pt x="53" y="2085"/>
                  </a:cubicBezTo>
                  <a:cubicBezTo>
                    <a:pt x="1" y="2104"/>
                    <a:pt x="4" y="2188"/>
                    <a:pt x="63" y="2188"/>
                  </a:cubicBezTo>
                  <a:cubicBezTo>
                    <a:pt x="64" y="2188"/>
                    <a:pt x="65" y="2188"/>
                    <a:pt x="67" y="2188"/>
                  </a:cubicBezTo>
                  <a:cubicBezTo>
                    <a:pt x="718" y="2163"/>
                    <a:pt x="1218" y="1866"/>
                    <a:pt x="1784" y="1568"/>
                  </a:cubicBezTo>
                  <a:cubicBezTo>
                    <a:pt x="2535" y="1171"/>
                    <a:pt x="3291" y="781"/>
                    <a:pt x="4017" y="339"/>
                  </a:cubicBezTo>
                  <a:cubicBezTo>
                    <a:pt x="4192" y="232"/>
                    <a:pt x="4086" y="1"/>
                    <a:pt x="3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3147185" y="3574132"/>
            <a:ext cx="1683230" cy="1883124"/>
          </a:xfrm>
          <a:custGeom>
            <a:avLst/>
            <a:gdLst/>
            <a:ahLst/>
            <a:cxnLst/>
            <a:rect l="l" t="t" r="r" b="b"/>
            <a:pathLst>
              <a:path w="45416" h="50806" extrusionOk="0">
                <a:moveTo>
                  <a:pt x="1" y="1"/>
                </a:moveTo>
                <a:cubicBezTo>
                  <a:pt x="1" y="1"/>
                  <a:pt x="6315" y="28283"/>
                  <a:pt x="20924" y="38757"/>
                </a:cubicBezTo>
                <a:cubicBezTo>
                  <a:pt x="27775" y="43669"/>
                  <a:pt x="35552" y="47051"/>
                  <a:pt x="43491" y="49973"/>
                </a:cubicBezTo>
                <a:lnTo>
                  <a:pt x="45416" y="50806"/>
                </a:lnTo>
                <a:cubicBezTo>
                  <a:pt x="40693" y="36208"/>
                  <a:pt x="33187" y="23198"/>
                  <a:pt x="23363" y="12998"/>
                </a:cubicBezTo>
                <a:cubicBezTo>
                  <a:pt x="14032" y="3309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2"/>
          <p:cNvSpPr/>
          <p:nvPr/>
        </p:nvSpPr>
        <p:spPr>
          <a:xfrm>
            <a:off x="4351272" y="4460245"/>
            <a:ext cx="56224" cy="528102"/>
          </a:xfrm>
          <a:custGeom>
            <a:avLst/>
            <a:gdLst/>
            <a:ahLst/>
            <a:cxnLst/>
            <a:rect l="l" t="t" r="r" b="b"/>
            <a:pathLst>
              <a:path w="1517" h="14248" extrusionOk="0">
                <a:moveTo>
                  <a:pt x="126" y="0"/>
                </a:moveTo>
                <a:cubicBezTo>
                  <a:pt x="64" y="0"/>
                  <a:pt x="0" y="54"/>
                  <a:pt x="14" y="135"/>
                </a:cubicBezTo>
                <a:cubicBezTo>
                  <a:pt x="802" y="4819"/>
                  <a:pt x="1055" y="9463"/>
                  <a:pt x="1252" y="14199"/>
                </a:cubicBezTo>
                <a:cubicBezTo>
                  <a:pt x="1253" y="14231"/>
                  <a:pt x="1277" y="14247"/>
                  <a:pt x="1302" y="14247"/>
                </a:cubicBezTo>
                <a:cubicBezTo>
                  <a:pt x="1326" y="14247"/>
                  <a:pt x="1350" y="14231"/>
                  <a:pt x="1353" y="14199"/>
                </a:cubicBezTo>
                <a:cubicBezTo>
                  <a:pt x="1516" y="11765"/>
                  <a:pt x="1421" y="9293"/>
                  <a:pt x="1260" y="6861"/>
                </a:cubicBezTo>
                <a:cubicBezTo>
                  <a:pt x="1110" y="4584"/>
                  <a:pt x="878" y="2271"/>
                  <a:pt x="222" y="77"/>
                </a:cubicBezTo>
                <a:cubicBezTo>
                  <a:pt x="206" y="24"/>
                  <a:pt x="167" y="0"/>
                  <a:pt x="126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3897479" y="4916997"/>
            <a:ext cx="445417" cy="59638"/>
          </a:xfrm>
          <a:custGeom>
            <a:avLst/>
            <a:gdLst/>
            <a:ahLst/>
            <a:cxnLst/>
            <a:rect l="l" t="t" r="r" b="b"/>
            <a:pathLst>
              <a:path w="12018" h="1609" extrusionOk="0">
                <a:moveTo>
                  <a:pt x="11806" y="0"/>
                </a:moveTo>
                <a:cubicBezTo>
                  <a:pt x="11799" y="0"/>
                  <a:pt x="11791" y="1"/>
                  <a:pt x="11784" y="2"/>
                </a:cubicBezTo>
                <a:cubicBezTo>
                  <a:pt x="7881" y="551"/>
                  <a:pt x="3960" y="949"/>
                  <a:pt x="59" y="1504"/>
                </a:cubicBezTo>
                <a:cubicBezTo>
                  <a:pt x="1" y="1513"/>
                  <a:pt x="14" y="1608"/>
                  <a:pt x="72" y="1608"/>
                </a:cubicBezTo>
                <a:cubicBezTo>
                  <a:pt x="73" y="1608"/>
                  <a:pt x="73" y="1608"/>
                  <a:pt x="74" y="1608"/>
                </a:cubicBezTo>
                <a:cubicBezTo>
                  <a:pt x="4005" y="1469"/>
                  <a:pt x="7976" y="905"/>
                  <a:pt x="11855" y="258"/>
                </a:cubicBezTo>
                <a:cubicBezTo>
                  <a:pt x="12017" y="232"/>
                  <a:pt x="11956" y="0"/>
                  <a:pt x="11806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2"/>
          <p:cNvSpPr/>
          <p:nvPr/>
        </p:nvSpPr>
        <p:spPr>
          <a:xfrm>
            <a:off x="4249684" y="4287893"/>
            <a:ext cx="69752" cy="452971"/>
          </a:xfrm>
          <a:custGeom>
            <a:avLst/>
            <a:gdLst/>
            <a:ahLst/>
            <a:cxnLst/>
            <a:rect l="l" t="t" r="r" b="b"/>
            <a:pathLst>
              <a:path w="1882" h="12221" extrusionOk="0">
                <a:moveTo>
                  <a:pt x="177" y="0"/>
                </a:moveTo>
                <a:cubicBezTo>
                  <a:pt x="87" y="0"/>
                  <a:pt x="1" y="58"/>
                  <a:pt x="8" y="176"/>
                </a:cubicBezTo>
                <a:cubicBezTo>
                  <a:pt x="127" y="2160"/>
                  <a:pt x="406" y="4129"/>
                  <a:pt x="552" y="6111"/>
                </a:cubicBezTo>
                <a:cubicBezTo>
                  <a:pt x="702" y="8122"/>
                  <a:pt x="612" y="10068"/>
                  <a:pt x="419" y="12070"/>
                </a:cubicBezTo>
                <a:cubicBezTo>
                  <a:pt x="410" y="12168"/>
                  <a:pt x="488" y="12220"/>
                  <a:pt x="569" y="12220"/>
                </a:cubicBezTo>
                <a:cubicBezTo>
                  <a:pt x="635" y="12220"/>
                  <a:pt x="703" y="12185"/>
                  <a:pt x="725" y="12112"/>
                </a:cubicBezTo>
                <a:cubicBezTo>
                  <a:pt x="1882" y="8273"/>
                  <a:pt x="687" y="4059"/>
                  <a:pt x="374" y="176"/>
                </a:cubicBezTo>
                <a:cubicBezTo>
                  <a:pt x="364" y="59"/>
                  <a:pt x="268" y="0"/>
                  <a:pt x="17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" name="Google Shape;35;p2"/>
          <p:cNvGrpSpPr/>
          <p:nvPr/>
        </p:nvGrpSpPr>
        <p:grpSpPr>
          <a:xfrm>
            <a:off x="3132546" y="3558416"/>
            <a:ext cx="1699130" cy="1899804"/>
            <a:chOff x="3132546" y="3558416"/>
            <a:chExt cx="1699130" cy="1899804"/>
          </a:xfrm>
        </p:grpSpPr>
        <p:sp>
          <p:nvSpPr>
            <p:cNvPr id="36" name="Google Shape;36;p2"/>
            <p:cNvSpPr/>
            <p:nvPr/>
          </p:nvSpPr>
          <p:spPr>
            <a:xfrm>
              <a:off x="3132546" y="3558416"/>
              <a:ext cx="1699130" cy="1899804"/>
            </a:xfrm>
            <a:custGeom>
              <a:avLst/>
              <a:gdLst/>
              <a:ahLst/>
              <a:cxnLst/>
              <a:rect l="l" t="t" r="r" b="b"/>
              <a:pathLst>
                <a:path w="45845" h="51256" extrusionOk="0">
                  <a:moveTo>
                    <a:pt x="105" y="0"/>
                  </a:moveTo>
                  <a:cubicBezTo>
                    <a:pt x="52" y="0"/>
                    <a:pt x="0" y="59"/>
                    <a:pt x="37" y="114"/>
                  </a:cubicBezTo>
                  <a:lnTo>
                    <a:pt x="37" y="113"/>
                  </a:lnTo>
                  <a:cubicBezTo>
                    <a:pt x="2522" y="3758"/>
                    <a:pt x="5605" y="7080"/>
                    <a:pt x="8499" y="10402"/>
                  </a:cubicBezTo>
                  <a:cubicBezTo>
                    <a:pt x="11397" y="13728"/>
                    <a:pt x="14343" y="17011"/>
                    <a:pt x="17339" y="20250"/>
                  </a:cubicBezTo>
                  <a:cubicBezTo>
                    <a:pt x="23328" y="26767"/>
                    <a:pt x="29423" y="33184"/>
                    <a:pt x="35424" y="39691"/>
                  </a:cubicBezTo>
                  <a:cubicBezTo>
                    <a:pt x="38933" y="43497"/>
                    <a:pt x="42416" y="47323"/>
                    <a:pt x="45793" y="51248"/>
                  </a:cubicBezTo>
                  <a:cubicBezTo>
                    <a:pt x="45798" y="51253"/>
                    <a:pt x="45804" y="51256"/>
                    <a:pt x="45810" y="51256"/>
                  </a:cubicBezTo>
                  <a:cubicBezTo>
                    <a:pt x="45828" y="51256"/>
                    <a:pt x="45844" y="51231"/>
                    <a:pt x="45829" y="51212"/>
                  </a:cubicBezTo>
                  <a:cubicBezTo>
                    <a:pt x="34414" y="37582"/>
                    <a:pt x="21853" y="24998"/>
                    <a:pt x="10104" y="11667"/>
                  </a:cubicBezTo>
                  <a:cubicBezTo>
                    <a:pt x="6735" y="7844"/>
                    <a:pt x="3632" y="3740"/>
                    <a:pt x="155" y="22"/>
                  </a:cubicBezTo>
                  <a:cubicBezTo>
                    <a:pt x="141" y="7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86673" y="4535376"/>
              <a:ext cx="451051" cy="58192"/>
            </a:xfrm>
            <a:custGeom>
              <a:avLst/>
              <a:gdLst/>
              <a:ahLst/>
              <a:cxnLst/>
              <a:rect l="l" t="t" r="r" b="b"/>
              <a:pathLst>
                <a:path w="12170" h="1570" extrusionOk="0">
                  <a:moveTo>
                    <a:pt x="11912" y="1"/>
                  </a:moveTo>
                  <a:cubicBezTo>
                    <a:pt x="11900" y="1"/>
                    <a:pt x="11888" y="2"/>
                    <a:pt x="11875" y="4"/>
                  </a:cubicBezTo>
                  <a:cubicBezTo>
                    <a:pt x="9780" y="403"/>
                    <a:pt x="7663" y="703"/>
                    <a:pt x="5538" y="905"/>
                  </a:cubicBezTo>
                  <a:cubicBezTo>
                    <a:pt x="3724" y="1078"/>
                    <a:pt x="1854" y="1027"/>
                    <a:pt x="58" y="1329"/>
                  </a:cubicBezTo>
                  <a:cubicBezTo>
                    <a:pt x="1" y="1338"/>
                    <a:pt x="0" y="1436"/>
                    <a:pt x="58" y="1445"/>
                  </a:cubicBezTo>
                  <a:lnTo>
                    <a:pt x="59" y="1445"/>
                  </a:lnTo>
                  <a:cubicBezTo>
                    <a:pt x="668" y="1535"/>
                    <a:pt x="1291" y="1570"/>
                    <a:pt x="1919" y="1570"/>
                  </a:cubicBezTo>
                  <a:cubicBezTo>
                    <a:pt x="3283" y="1570"/>
                    <a:pt x="4672" y="1403"/>
                    <a:pt x="5995" y="1267"/>
                  </a:cubicBezTo>
                  <a:cubicBezTo>
                    <a:pt x="8003" y="1061"/>
                    <a:pt x="9987" y="731"/>
                    <a:pt x="11966" y="333"/>
                  </a:cubicBezTo>
                  <a:cubicBezTo>
                    <a:pt x="12169" y="292"/>
                    <a:pt x="12099" y="1"/>
                    <a:pt x="11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38184" y="3837108"/>
              <a:ext cx="28983" cy="443965"/>
            </a:xfrm>
            <a:custGeom>
              <a:avLst/>
              <a:gdLst/>
              <a:ahLst/>
              <a:cxnLst/>
              <a:rect l="l" t="t" r="r" b="b"/>
              <a:pathLst>
                <a:path w="782" h="11978" extrusionOk="0">
                  <a:moveTo>
                    <a:pt x="92" y="0"/>
                  </a:moveTo>
                  <a:cubicBezTo>
                    <a:pt x="47" y="0"/>
                    <a:pt x="0" y="31"/>
                    <a:pt x="2" y="85"/>
                  </a:cubicBezTo>
                  <a:cubicBezTo>
                    <a:pt x="77" y="2220"/>
                    <a:pt x="367" y="4314"/>
                    <a:pt x="289" y="6461"/>
                  </a:cubicBezTo>
                  <a:cubicBezTo>
                    <a:pt x="222" y="8297"/>
                    <a:pt x="75" y="10102"/>
                    <a:pt x="548" y="11899"/>
                  </a:cubicBezTo>
                  <a:cubicBezTo>
                    <a:pt x="563" y="11954"/>
                    <a:pt x="605" y="11978"/>
                    <a:pt x="649" y="11978"/>
                  </a:cubicBezTo>
                  <a:cubicBezTo>
                    <a:pt x="714" y="11978"/>
                    <a:pt x="782" y="11924"/>
                    <a:pt x="761" y="11841"/>
                  </a:cubicBezTo>
                  <a:cubicBezTo>
                    <a:pt x="275" y="9851"/>
                    <a:pt x="507" y="7841"/>
                    <a:pt x="593" y="5822"/>
                  </a:cubicBezTo>
                  <a:cubicBezTo>
                    <a:pt x="673" y="3909"/>
                    <a:pt x="546" y="1942"/>
                    <a:pt x="169" y="61"/>
                  </a:cubicBezTo>
                  <a:cubicBezTo>
                    <a:pt x="161" y="19"/>
                    <a:pt x="127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15513" y="4467510"/>
              <a:ext cx="252099" cy="29281"/>
            </a:xfrm>
            <a:custGeom>
              <a:avLst/>
              <a:gdLst/>
              <a:ahLst/>
              <a:cxnLst/>
              <a:rect l="l" t="t" r="r" b="b"/>
              <a:pathLst>
                <a:path w="6802" h="790" extrusionOk="0">
                  <a:moveTo>
                    <a:pt x="166" y="0"/>
                  </a:moveTo>
                  <a:cubicBezTo>
                    <a:pt x="1" y="0"/>
                    <a:pt x="10" y="255"/>
                    <a:pt x="177" y="271"/>
                  </a:cubicBezTo>
                  <a:cubicBezTo>
                    <a:pt x="2018" y="451"/>
                    <a:pt x="3965" y="789"/>
                    <a:pt x="5838" y="789"/>
                  </a:cubicBezTo>
                  <a:cubicBezTo>
                    <a:pt x="6099" y="789"/>
                    <a:pt x="6358" y="783"/>
                    <a:pt x="6615" y="769"/>
                  </a:cubicBezTo>
                  <a:cubicBezTo>
                    <a:pt x="6755" y="761"/>
                    <a:pt x="6802" y="546"/>
                    <a:pt x="6650" y="512"/>
                  </a:cubicBezTo>
                  <a:cubicBezTo>
                    <a:pt x="4572" y="65"/>
                    <a:pt x="2295" y="122"/>
                    <a:pt x="177" y="0"/>
                  </a:cubicBezTo>
                  <a:cubicBezTo>
                    <a:pt x="173" y="0"/>
                    <a:pt x="170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35378" y="3654934"/>
              <a:ext cx="43919" cy="346372"/>
            </a:xfrm>
            <a:custGeom>
              <a:avLst/>
              <a:gdLst/>
              <a:ahLst/>
              <a:cxnLst/>
              <a:rect l="l" t="t" r="r" b="b"/>
              <a:pathLst>
                <a:path w="1185" h="9345" extrusionOk="0">
                  <a:moveTo>
                    <a:pt x="33" y="1"/>
                  </a:moveTo>
                  <a:cubicBezTo>
                    <a:pt x="16" y="1"/>
                    <a:pt x="0" y="12"/>
                    <a:pt x="3" y="35"/>
                  </a:cubicBezTo>
                  <a:lnTo>
                    <a:pt x="2" y="35"/>
                  </a:lnTo>
                  <a:cubicBezTo>
                    <a:pt x="313" y="3081"/>
                    <a:pt x="297" y="6241"/>
                    <a:pt x="912" y="9246"/>
                  </a:cubicBezTo>
                  <a:cubicBezTo>
                    <a:pt x="926" y="9313"/>
                    <a:pt x="981" y="9344"/>
                    <a:pt x="1038" y="9344"/>
                  </a:cubicBezTo>
                  <a:cubicBezTo>
                    <a:pt x="1110" y="9344"/>
                    <a:pt x="1185" y="9295"/>
                    <a:pt x="1184" y="9209"/>
                  </a:cubicBezTo>
                  <a:cubicBezTo>
                    <a:pt x="1131" y="6151"/>
                    <a:pt x="429" y="3067"/>
                    <a:pt x="72" y="35"/>
                  </a:cubicBezTo>
                  <a:cubicBezTo>
                    <a:pt x="69" y="12"/>
                    <a:pt x="50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5334985" y="4086074"/>
            <a:ext cx="1595800" cy="1409990"/>
          </a:xfrm>
          <a:custGeom>
            <a:avLst/>
            <a:gdLst/>
            <a:ahLst/>
            <a:cxnLst/>
            <a:rect l="l" t="t" r="r" b="b"/>
            <a:pathLst>
              <a:path w="43057" h="38041" extrusionOk="0">
                <a:moveTo>
                  <a:pt x="37377" y="1"/>
                </a:moveTo>
                <a:cubicBezTo>
                  <a:pt x="34489" y="1"/>
                  <a:pt x="33009" y="4029"/>
                  <a:pt x="31590" y="5976"/>
                </a:cubicBezTo>
                <a:cubicBezTo>
                  <a:pt x="29796" y="8442"/>
                  <a:pt x="27626" y="10621"/>
                  <a:pt x="24774" y="11821"/>
                </a:cubicBezTo>
                <a:cubicBezTo>
                  <a:pt x="21464" y="13213"/>
                  <a:pt x="17773" y="13243"/>
                  <a:pt x="14305" y="14009"/>
                </a:cubicBezTo>
                <a:cubicBezTo>
                  <a:pt x="4400" y="16198"/>
                  <a:pt x="6334" y="29935"/>
                  <a:pt x="0" y="35816"/>
                </a:cubicBezTo>
                <a:lnTo>
                  <a:pt x="3681" y="38041"/>
                </a:lnTo>
                <a:cubicBezTo>
                  <a:pt x="9056" y="36113"/>
                  <a:pt x="12436" y="30995"/>
                  <a:pt x="17878" y="29095"/>
                </a:cubicBezTo>
                <a:cubicBezTo>
                  <a:pt x="22915" y="27335"/>
                  <a:pt x="28739" y="27241"/>
                  <a:pt x="33066" y="23956"/>
                </a:cubicBezTo>
                <a:cubicBezTo>
                  <a:pt x="36304" y="21498"/>
                  <a:pt x="33702" y="18921"/>
                  <a:pt x="34308" y="15891"/>
                </a:cubicBezTo>
                <a:cubicBezTo>
                  <a:pt x="34463" y="15113"/>
                  <a:pt x="34958" y="14445"/>
                  <a:pt x="35512" y="13876"/>
                </a:cubicBezTo>
                <a:cubicBezTo>
                  <a:pt x="37747" y="11587"/>
                  <a:pt x="41760" y="10294"/>
                  <a:pt x="42464" y="6835"/>
                </a:cubicBezTo>
                <a:cubicBezTo>
                  <a:pt x="43057" y="3920"/>
                  <a:pt x="40618" y="54"/>
                  <a:pt x="37428" y="1"/>
                </a:cubicBezTo>
                <a:cubicBezTo>
                  <a:pt x="37411" y="1"/>
                  <a:pt x="37394" y="1"/>
                  <a:pt x="373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2"/>
          <p:cNvSpPr/>
          <p:nvPr/>
        </p:nvSpPr>
        <p:spPr>
          <a:xfrm>
            <a:off x="5867202" y="4687824"/>
            <a:ext cx="58336" cy="305341"/>
          </a:xfrm>
          <a:custGeom>
            <a:avLst/>
            <a:gdLst/>
            <a:ahLst/>
            <a:cxnLst/>
            <a:rect l="l" t="t" r="r" b="b"/>
            <a:pathLst>
              <a:path w="1574" h="8238" extrusionOk="0">
                <a:moveTo>
                  <a:pt x="1372" y="1"/>
                </a:moveTo>
                <a:cubicBezTo>
                  <a:pt x="1309" y="1"/>
                  <a:pt x="1251" y="36"/>
                  <a:pt x="1237" y="119"/>
                </a:cubicBezTo>
                <a:lnTo>
                  <a:pt x="1239" y="119"/>
                </a:lnTo>
                <a:cubicBezTo>
                  <a:pt x="806" y="2778"/>
                  <a:pt x="232" y="5456"/>
                  <a:pt x="6" y="8140"/>
                </a:cubicBezTo>
                <a:cubicBezTo>
                  <a:pt x="0" y="8202"/>
                  <a:pt x="53" y="8237"/>
                  <a:pt x="105" y="8237"/>
                </a:cubicBezTo>
                <a:cubicBezTo>
                  <a:pt x="147" y="8237"/>
                  <a:pt x="189" y="8215"/>
                  <a:pt x="201" y="8167"/>
                </a:cubicBezTo>
                <a:cubicBezTo>
                  <a:pt x="829" y="5562"/>
                  <a:pt x="1126" y="2852"/>
                  <a:pt x="1553" y="206"/>
                </a:cubicBezTo>
                <a:cubicBezTo>
                  <a:pt x="1573" y="82"/>
                  <a:pt x="1467" y="1"/>
                  <a:pt x="1372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2"/>
          <p:cNvSpPr/>
          <p:nvPr/>
        </p:nvSpPr>
        <p:spPr>
          <a:xfrm>
            <a:off x="5598499" y="4799501"/>
            <a:ext cx="71271" cy="371058"/>
          </a:xfrm>
          <a:custGeom>
            <a:avLst/>
            <a:gdLst/>
            <a:ahLst/>
            <a:cxnLst/>
            <a:rect l="l" t="t" r="r" b="b"/>
            <a:pathLst>
              <a:path w="1923" h="10011" extrusionOk="0">
                <a:moveTo>
                  <a:pt x="1792" y="0"/>
                </a:moveTo>
                <a:cubicBezTo>
                  <a:pt x="1751" y="0"/>
                  <a:pt x="1714" y="24"/>
                  <a:pt x="1704" y="78"/>
                </a:cubicBezTo>
                <a:cubicBezTo>
                  <a:pt x="1144" y="3346"/>
                  <a:pt x="431" y="6610"/>
                  <a:pt x="10" y="9898"/>
                </a:cubicBezTo>
                <a:cubicBezTo>
                  <a:pt x="1" y="9970"/>
                  <a:pt x="63" y="10010"/>
                  <a:pt x="125" y="10010"/>
                </a:cubicBezTo>
                <a:cubicBezTo>
                  <a:pt x="175" y="10010"/>
                  <a:pt x="226" y="9984"/>
                  <a:pt x="240" y="9928"/>
                </a:cubicBezTo>
                <a:cubicBezTo>
                  <a:pt x="1039" y="6728"/>
                  <a:pt x="1457" y="3399"/>
                  <a:pt x="1912" y="135"/>
                </a:cubicBezTo>
                <a:cubicBezTo>
                  <a:pt x="1922" y="55"/>
                  <a:pt x="1853" y="0"/>
                  <a:pt x="1792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2"/>
          <p:cNvSpPr/>
          <p:nvPr/>
        </p:nvSpPr>
        <p:spPr>
          <a:xfrm>
            <a:off x="5811460" y="666420"/>
            <a:ext cx="1445697" cy="1847245"/>
          </a:xfrm>
          <a:custGeom>
            <a:avLst/>
            <a:gdLst/>
            <a:ahLst/>
            <a:cxnLst/>
            <a:rect l="l" t="t" r="r" b="b"/>
            <a:pathLst>
              <a:path w="39007" h="49838" extrusionOk="0">
                <a:moveTo>
                  <a:pt x="32665" y="0"/>
                </a:moveTo>
                <a:cubicBezTo>
                  <a:pt x="32350" y="0"/>
                  <a:pt x="32033" y="33"/>
                  <a:pt x="31718" y="101"/>
                </a:cubicBezTo>
                <a:cubicBezTo>
                  <a:pt x="28539" y="785"/>
                  <a:pt x="27948" y="5565"/>
                  <a:pt x="26897" y="8047"/>
                </a:cubicBezTo>
                <a:cubicBezTo>
                  <a:pt x="25572" y="11173"/>
                  <a:pt x="23770" y="14083"/>
                  <a:pt x="20981" y="16101"/>
                </a:cubicBezTo>
                <a:cubicBezTo>
                  <a:pt x="17743" y="18444"/>
                  <a:pt x="13752" y="19408"/>
                  <a:pt x="10186" y="21112"/>
                </a:cubicBezTo>
                <a:cubicBezTo>
                  <a:pt x="0" y="25981"/>
                  <a:pt x="5559" y="40384"/>
                  <a:pt x="178" y="48354"/>
                </a:cubicBezTo>
                <a:lnTo>
                  <a:pt x="4728" y="49838"/>
                </a:lnTo>
                <a:cubicBezTo>
                  <a:pt x="10070" y="46392"/>
                  <a:pt x="12443" y="39994"/>
                  <a:pt x="17862" y="36561"/>
                </a:cubicBezTo>
                <a:cubicBezTo>
                  <a:pt x="22877" y="33385"/>
                  <a:pt x="29165" y="31815"/>
                  <a:pt x="33028" y="27163"/>
                </a:cubicBezTo>
                <a:cubicBezTo>
                  <a:pt x="35917" y="23683"/>
                  <a:pt x="32448" y="21546"/>
                  <a:pt x="32341" y="18109"/>
                </a:cubicBezTo>
                <a:cubicBezTo>
                  <a:pt x="32313" y="17226"/>
                  <a:pt x="32681" y="16377"/>
                  <a:pt x="33139" y="15622"/>
                </a:cubicBezTo>
                <a:cubicBezTo>
                  <a:pt x="34984" y="12577"/>
                  <a:pt x="39007" y="10164"/>
                  <a:pt x="38898" y="6237"/>
                </a:cubicBezTo>
                <a:cubicBezTo>
                  <a:pt x="38814" y="3228"/>
                  <a:pt x="35816" y="0"/>
                  <a:pt x="32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5" name="Google Shape;45;p2"/>
          <p:cNvGrpSpPr/>
          <p:nvPr/>
        </p:nvGrpSpPr>
        <p:grpSpPr>
          <a:xfrm>
            <a:off x="5964825" y="873057"/>
            <a:ext cx="1083226" cy="1546463"/>
            <a:chOff x="5964825" y="873057"/>
            <a:chExt cx="1083226" cy="1546463"/>
          </a:xfrm>
        </p:grpSpPr>
        <p:sp>
          <p:nvSpPr>
            <p:cNvPr id="46" name="Google Shape;46;p2"/>
            <p:cNvSpPr/>
            <p:nvPr/>
          </p:nvSpPr>
          <p:spPr>
            <a:xfrm>
              <a:off x="5964825" y="873057"/>
              <a:ext cx="1042679" cy="1546463"/>
            </a:xfrm>
            <a:custGeom>
              <a:avLst/>
              <a:gdLst/>
              <a:ahLst/>
              <a:cxnLst/>
              <a:rect l="l" t="t" r="r" b="b"/>
              <a:pathLst>
                <a:path w="28133" h="41723" extrusionOk="0">
                  <a:moveTo>
                    <a:pt x="28031" y="0"/>
                  </a:moveTo>
                  <a:cubicBezTo>
                    <a:pt x="27998" y="0"/>
                    <a:pt x="27965" y="18"/>
                    <a:pt x="27952" y="58"/>
                  </a:cubicBezTo>
                  <a:lnTo>
                    <a:pt x="27951" y="58"/>
                  </a:lnTo>
                  <a:cubicBezTo>
                    <a:pt x="26558" y="4258"/>
                    <a:pt x="25079" y="8507"/>
                    <a:pt x="22077" y="11857"/>
                  </a:cubicBezTo>
                  <a:cubicBezTo>
                    <a:pt x="19265" y="14999"/>
                    <a:pt x="16037" y="17741"/>
                    <a:pt x="13247" y="20916"/>
                  </a:cubicBezTo>
                  <a:cubicBezTo>
                    <a:pt x="10531" y="24005"/>
                    <a:pt x="8013" y="27263"/>
                    <a:pt x="5722" y="30678"/>
                  </a:cubicBezTo>
                  <a:cubicBezTo>
                    <a:pt x="3466" y="34040"/>
                    <a:pt x="1079" y="37603"/>
                    <a:pt x="28" y="41554"/>
                  </a:cubicBezTo>
                  <a:cubicBezTo>
                    <a:pt x="0" y="41657"/>
                    <a:pt x="81" y="41723"/>
                    <a:pt x="162" y="41723"/>
                  </a:cubicBezTo>
                  <a:cubicBezTo>
                    <a:pt x="216" y="41723"/>
                    <a:pt x="271" y="41694"/>
                    <a:pt x="293" y="41626"/>
                  </a:cubicBezTo>
                  <a:cubicBezTo>
                    <a:pt x="1685" y="37519"/>
                    <a:pt x="4137" y="33756"/>
                    <a:pt x="6555" y="30186"/>
                  </a:cubicBezTo>
                  <a:cubicBezTo>
                    <a:pt x="9001" y="26573"/>
                    <a:pt x="11699" y="23139"/>
                    <a:pt x="14631" y="19908"/>
                  </a:cubicBezTo>
                  <a:cubicBezTo>
                    <a:pt x="17365" y="16898"/>
                    <a:pt x="20631" y="14296"/>
                    <a:pt x="23136" y="11092"/>
                  </a:cubicBezTo>
                  <a:cubicBezTo>
                    <a:pt x="25656" y="7869"/>
                    <a:pt x="26906" y="3952"/>
                    <a:pt x="28113" y="103"/>
                  </a:cubicBezTo>
                  <a:cubicBezTo>
                    <a:pt x="28132" y="41"/>
                    <a:pt x="28082" y="0"/>
                    <a:pt x="28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84330" y="1421545"/>
              <a:ext cx="563721" cy="202338"/>
            </a:xfrm>
            <a:custGeom>
              <a:avLst/>
              <a:gdLst/>
              <a:ahLst/>
              <a:cxnLst/>
              <a:rect l="l" t="t" r="r" b="b"/>
              <a:pathLst>
                <a:path w="15210" h="5459" extrusionOk="0">
                  <a:moveTo>
                    <a:pt x="15072" y="1"/>
                  </a:moveTo>
                  <a:cubicBezTo>
                    <a:pt x="15065" y="1"/>
                    <a:pt x="15058" y="2"/>
                    <a:pt x="15050" y="3"/>
                  </a:cubicBezTo>
                  <a:cubicBezTo>
                    <a:pt x="9961" y="1137"/>
                    <a:pt x="4773" y="2915"/>
                    <a:pt x="103" y="5246"/>
                  </a:cubicBezTo>
                  <a:cubicBezTo>
                    <a:pt x="1" y="5297"/>
                    <a:pt x="55" y="5458"/>
                    <a:pt x="157" y="5458"/>
                  </a:cubicBezTo>
                  <a:cubicBezTo>
                    <a:pt x="167" y="5458"/>
                    <a:pt x="179" y="5456"/>
                    <a:pt x="190" y="5452"/>
                  </a:cubicBezTo>
                  <a:cubicBezTo>
                    <a:pt x="5197" y="3732"/>
                    <a:pt x="9944" y="1502"/>
                    <a:pt x="15099" y="185"/>
                  </a:cubicBezTo>
                  <a:cubicBezTo>
                    <a:pt x="15209" y="157"/>
                    <a:pt x="15173" y="1"/>
                    <a:pt x="1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360578" y="1745345"/>
              <a:ext cx="598189" cy="59971"/>
            </a:xfrm>
            <a:custGeom>
              <a:avLst/>
              <a:gdLst/>
              <a:ahLst/>
              <a:cxnLst/>
              <a:rect l="l" t="t" r="r" b="b"/>
              <a:pathLst>
                <a:path w="16140" h="1618" extrusionOk="0">
                  <a:moveTo>
                    <a:pt x="11934" y="0"/>
                  </a:moveTo>
                  <a:cubicBezTo>
                    <a:pt x="10635" y="0"/>
                    <a:pt x="9336" y="69"/>
                    <a:pt x="8073" y="153"/>
                  </a:cubicBezTo>
                  <a:cubicBezTo>
                    <a:pt x="5456" y="327"/>
                    <a:pt x="2688" y="602"/>
                    <a:pt x="166" y="1349"/>
                  </a:cubicBezTo>
                  <a:cubicBezTo>
                    <a:pt x="0" y="1398"/>
                    <a:pt x="60" y="1617"/>
                    <a:pt x="214" y="1617"/>
                  </a:cubicBezTo>
                  <a:cubicBezTo>
                    <a:pt x="222" y="1617"/>
                    <a:pt x="230" y="1617"/>
                    <a:pt x="239" y="1616"/>
                  </a:cubicBezTo>
                  <a:cubicBezTo>
                    <a:pt x="2934" y="1194"/>
                    <a:pt x="5569" y="646"/>
                    <a:pt x="8300" y="456"/>
                  </a:cubicBezTo>
                  <a:cubicBezTo>
                    <a:pt x="9163" y="396"/>
                    <a:pt x="10021" y="377"/>
                    <a:pt x="10878" y="377"/>
                  </a:cubicBezTo>
                  <a:cubicBezTo>
                    <a:pt x="12571" y="377"/>
                    <a:pt x="14258" y="454"/>
                    <a:pt x="15959" y="454"/>
                  </a:cubicBezTo>
                  <a:cubicBezTo>
                    <a:pt x="15982" y="454"/>
                    <a:pt x="16006" y="454"/>
                    <a:pt x="16030" y="454"/>
                  </a:cubicBezTo>
                  <a:cubicBezTo>
                    <a:pt x="16115" y="454"/>
                    <a:pt x="16139" y="316"/>
                    <a:pt x="16050" y="301"/>
                  </a:cubicBezTo>
                  <a:cubicBezTo>
                    <a:pt x="14711" y="79"/>
                    <a:pt x="13323" y="0"/>
                    <a:pt x="1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6313101" y="1399491"/>
            <a:ext cx="30539" cy="361198"/>
          </a:xfrm>
          <a:custGeom>
            <a:avLst/>
            <a:gdLst/>
            <a:ahLst/>
            <a:cxnLst/>
            <a:rect l="l" t="t" r="r" b="b"/>
            <a:pathLst>
              <a:path w="824" h="9745" extrusionOk="0">
                <a:moveTo>
                  <a:pt x="761" y="0"/>
                </a:moveTo>
                <a:cubicBezTo>
                  <a:pt x="727" y="0"/>
                  <a:pt x="692" y="22"/>
                  <a:pt x="687" y="64"/>
                </a:cubicBezTo>
                <a:cubicBezTo>
                  <a:pt x="347" y="3161"/>
                  <a:pt x="0" y="6602"/>
                  <a:pt x="556" y="9690"/>
                </a:cubicBezTo>
                <a:cubicBezTo>
                  <a:pt x="563" y="9728"/>
                  <a:pt x="591" y="9744"/>
                  <a:pt x="621" y="9744"/>
                </a:cubicBezTo>
                <a:cubicBezTo>
                  <a:pt x="659" y="9744"/>
                  <a:pt x="701" y="9716"/>
                  <a:pt x="704" y="9670"/>
                </a:cubicBezTo>
                <a:cubicBezTo>
                  <a:pt x="786" y="8077"/>
                  <a:pt x="621" y="6462"/>
                  <a:pt x="635" y="4865"/>
                </a:cubicBezTo>
                <a:cubicBezTo>
                  <a:pt x="648" y="3263"/>
                  <a:pt x="709" y="1663"/>
                  <a:pt x="821" y="64"/>
                </a:cubicBezTo>
                <a:cubicBezTo>
                  <a:pt x="824" y="21"/>
                  <a:pt x="793" y="0"/>
                  <a:pt x="761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2"/>
          <p:cNvSpPr/>
          <p:nvPr/>
        </p:nvSpPr>
        <p:spPr>
          <a:xfrm>
            <a:off x="6262474" y="1524808"/>
            <a:ext cx="35209" cy="343148"/>
          </a:xfrm>
          <a:custGeom>
            <a:avLst/>
            <a:gdLst/>
            <a:ahLst/>
            <a:cxnLst/>
            <a:rect l="l" t="t" r="r" b="b"/>
            <a:pathLst>
              <a:path w="950" h="9258" extrusionOk="0">
                <a:moveTo>
                  <a:pt x="178" y="1"/>
                </a:moveTo>
                <a:cubicBezTo>
                  <a:pt x="88" y="1"/>
                  <a:pt x="1" y="59"/>
                  <a:pt x="9" y="176"/>
                </a:cubicBezTo>
                <a:cubicBezTo>
                  <a:pt x="210" y="3163"/>
                  <a:pt x="254" y="6216"/>
                  <a:pt x="695" y="9177"/>
                </a:cubicBezTo>
                <a:cubicBezTo>
                  <a:pt x="704" y="9233"/>
                  <a:pt x="746" y="9257"/>
                  <a:pt x="791" y="9257"/>
                </a:cubicBezTo>
                <a:cubicBezTo>
                  <a:pt x="849" y="9257"/>
                  <a:pt x="913" y="9216"/>
                  <a:pt x="914" y="9148"/>
                </a:cubicBezTo>
                <a:cubicBezTo>
                  <a:pt x="949" y="6167"/>
                  <a:pt x="577" y="3149"/>
                  <a:pt x="373" y="176"/>
                </a:cubicBezTo>
                <a:cubicBezTo>
                  <a:pt x="365" y="59"/>
                  <a:pt x="270" y="1"/>
                  <a:pt x="178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2"/>
          <p:cNvSpPr/>
          <p:nvPr/>
        </p:nvSpPr>
        <p:spPr>
          <a:xfrm>
            <a:off x="6086130" y="2058618"/>
            <a:ext cx="304098" cy="97110"/>
          </a:xfrm>
          <a:custGeom>
            <a:avLst/>
            <a:gdLst/>
            <a:ahLst/>
            <a:cxnLst/>
            <a:rect l="l" t="t" r="r" b="b"/>
            <a:pathLst>
              <a:path w="8205" h="2620" extrusionOk="0">
                <a:moveTo>
                  <a:pt x="8043" y="0"/>
                </a:moveTo>
                <a:cubicBezTo>
                  <a:pt x="5332" y="204"/>
                  <a:pt x="2321" y="851"/>
                  <a:pt x="67" y="2447"/>
                </a:cubicBezTo>
                <a:cubicBezTo>
                  <a:pt x="0" y="2494"/>
                  <a:pt x="27" y="2619"/>
                  <a:pt x="104" y="2619"/>
                </a:cubicBezTo>
                <a:cubicBezTo>
                  <a:pt x="114" y="2619"/>
                  <a:pt x="125" y="2617"/>
                  <a:pt x="137" y="2612"/>
                </a:cubicBezTo>
                <a:cubicBezTo>
                  <a:pt x="2772" y="1507"/>
                  <a:pt x="5158" y="504"/>
                  <a:pt x="8043" y="252"/>
                </a:cubicBezTo>
                <a:cubicBezTo>
                  <a:pt x="8198" y="238"/>
                  <a:pt x="8204" y="1"/>
                  <a:pt x="8054" y="1"/>
                </a:cubicBezTo>
                <a:cubicBezTo>
                  <a:pt x="8051" y="1"/>
                  <a:pt x="8047" y="1"/>
                  <a:pt x="8043" y="1"/>
                </a:cubicBezTo>
                <a:lnTo>
                  <a:pt x="8043" y="0"/>
                </a:ln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2"/>
          <p:cNvSpPr/>
          <p:nvPr/>
        </p:nvSpPr>
        <p:spPr>
          <a:xfrm>
            <a:off x="6017861" y="1709762"/>
            <a:ext cx="34950" cy="417982"/>
          </a:xfrm>
          <a:custGeom>
            <a:avLst/>
            <a:gdLst/>
            <a:ahLst/>
            <a:cxnLst/>
            <a:rect l="l" t="t" r="r" b="b"/>
            <a:pathLst>
              <a:path w="943" h="11277" extrusionOk="0">
                <a:moveTo>
                  <a:pt x="115" y="1"/>
                </a:moveTo>
                <a:cubicBezTo>
                  <a:pt x="56" y="1"/>
                  <a:pt x="1" y="38"/>
                  <a:pt x="5" y="115"/>
                </a:cubicBezTo>
                <a:cubicBezTo>
                  <a:pt x="220" y="3788"/>
                  <a:pt x="288" y="7489"/>
                  <a:pt x="640" y="11151"/>
                </a:cubicBezTo>
                <a:cubicBezTo>
                  <a:pt x="648" y="11234"/>
                  <a:pt x="714" y="11276"/>
                  <a:pt x="777" y="11276"/>
                </a:cubicBezTo>
                <a:cubicBezTo>
                  <a:pt x="839" y="11276"/>
                  <a:pt x="899" y="11235"/>
                  <a:pt x="900" y="11151"/>
                </a:cubicBezTo>
                <a:cubicBezTo>
                  <a:pt x="942" y="7477"/>
                  <a:pt x="575" y="3772"/>
                  <a:pt x="244" y="115"/>
                </a:cubicBezTo>
                <a:cubicBezTo>
                  <a:pt x="237" y="40"/>
                  <a:pt x="174" y="1"/>
                  <a:pt x="115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2"/>
          <p:cNvSpPr/>
          <p:nvPr/>
        </p:nvSpPr>
        <p:spPr>
          <a:xfrm>
            <a:off x="5453548" y="3730657"/>
            <a:ext cx="832720" cy="1402873"/>
          </a:xfrm>
          <a:custGeom>
            <a:avLst/>
            <a:gdLst/>
            <a:ahLst/>
            <a:cxnLst/>
            <a:rect l="l" t="t" r="r" b="b"/>
            <a:pathLst>
              <a:path w="22468" h="37849" extrusionOk="0">
                <a:moveTo>
                  <a:pt x="18489" y="0"/>
                </a:moveTo>
                <a:cubicBezTo>
                  <a:pt x="17264" y="0"/>
                  <a:pt x="16452" y="899"/>
                  <a:pt x="15564" y="2462"/>
                </a:cubicBezTo>
                <a:cubicBezTo>
                  <a:pt x="15059" y="3351"/>
                  <a:pt x="15163" y="4467"/>
                  <a:pt x="14900" y="5456"/>
                </a:cubicBezTo>
                <a:cubicBezTo>
                  <a:pt x="14301" y="7708"/>
                  <a:pt x="12834" y="9717"/>
                  <a:pt x="10874" y="10975"/>
                </a:cubicBezTo>
                <a:cubicBezTo>
                  <a:pt x="10020" y="11522"/>
                  <a:pt x="9080" y="11930"/>
                  <a:pt x="8243" y="12503"/>
                </a:cubicBezTo>
                <a:cubicBezTo>
                  <a:pt x="5249" y="14550"/>
                  <a:pt x="4105" y="18369"/>
                  <a:pt x="3554" y="21953"/>
                </a:cubicBezTo>
                <a:cubicBezTo>
                  <a:pt x="3009" y="25503"/>
                  <a:pt x="1513" y="24732"/>
                  <a:pt x="735" y="27215"/>
                </a:cubicBezTo>
                <a:cubicBezTo>
                  <a:pt x="0" y="29562"/>
                  <a:pt x="154" y="31688"/>
                  <a:pt x="1904" y="37438"/>
                </a:cubicBezTo>
                <a:lnTo>
                  <a:pt x="3346" y="37849"/>
                </a:lnTo>
                <a:cubicBezTo>
                  <a:pt x="3842" y="33937"/>
                  <a:pt x="7500" y="33924"/>
                  <a:pt x="8830" y="33402"/>
                </a:cubicBezTo>
                <a:cubicBezTo>
                  <a:pt x="9971" y="32954"/>
                  <a:pt x="10925" y="32203"/>
                  <a:pt x="11313" y="31002"/>
                </a:cubicBezTo>
                <a:cubicBezTo>
                  <a:pt x="11928" y="29096"/>
                  <a:pt x="10655" y="27191"/>
                  <a:pt x="12133" y="25523"/>
                </a:cubicBezTo>
                <a:cubicBezTo>
                  <a:pt x="12288" y="25348"/>
                  <a:pt x="12459" y="25189"/>
                  <a:pt x="12644" y="25045"/>
                </a:cubicBezTo>
                <a:cubicBezTo>
                  <a:pt x="14087" y="23924"/>
                  <a:pt x="16268" y="24034"/>
                  <a:pt x="17398" y="22502"/>
                </a:cubicBezTo>
                <a:cubicBezTo>
                  <a:pt x="18719" y="20712"/>
                  <a:pt x="18743" y="18538"/>
                  <a:pt x="18160" y="16430"/>
                </a:cubicBezTo>
                <a:cubicBezTo>
                  <a:pt x="17505" y="14062"/>
                  <a:pt x="20200" y="12342"/>
                  <a:pt x="21234" y="10199"/>
                </a:cubicBezTo>
                <a:cubicBezTo>
                  <a:pt x="22005" y="8600"/>
                  <a:pt x="22363" y="7519"/>
                  <a:pt x="22430" y="5377"/>
                </a:cubicBezTo>
                <a:cubicBezTo>
                  <a:pt x="22468" y="4194"/>
                  <a:pt x="21916" y="1390"/>
                  <a:pt x="20859" y="792"/>
                </a:cubicBezTo>
                <a:cubicBezTo>
                  <a:pt x="19904" y="252"/>
                  <a:pt x="19139" y="0"/>
                  <a:pt x="18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4" name="Google Shape;54;p2"/>
          <p:cNvGrpSpPr/>
          <p:nvPr/>
        </p:nvGrpSpPr>
        <p:grpSpPr>
          <a:xfrm>
            <a:off x="5544425" y="3897932"/>
            <a:ext cx="664123" cy="1223997"/>
            <a:chOff x="5544425" y="3897932"/>
            <a:chExt cx="664123" cy="1223997"/>
          </a:xfrm>
        </p:grpSpPr>
        <p:sp>
          <p:nvSpPr>
            <p:cNvPr id="55" name="Google Shape;55;p2"/>
            <p:cNvSpPr/>
            <p:nvPr/>
          </p:nvSpPr>
          <p:spPr>
            <a:xfrm>
              <a:off x="5544425" y="3970097"/>
              <a:ext cx="569502" cy="1151832"/>
            </a:xfrm>
            <a:custGeom>
              <a:avLst/>
              <a:gdLst/>
              <a:ahLst/>
              <a:cxnLst/>
              <a:rect l="l" t="t" r="r" b="b"/>
              <a:pathLst>
                <a:path w="15366" h="31076" extrusionOk="0">
                  <a:moveTo>
                    <a:pt x="15284" y="1"/>
                  </a:moveTo>
                  <a:cubicBezTo>
                    <a:pt x="15257" y="1"/>
                    <a:pt x="15232" y="15"/>
                    <a:pt x="15222" y="48"/>
                  </a:cubicBezTo>
                  <a:lnTo>
                    <a:pt x="15224" y="49"/>
                  </a:lnTo>
                  <a:cubicBezTo>
                    <a:pt x="13722" y="5520"/>
                    <a:pt x="9630" y="9520"/>
                    <a:pt x="6351" y="13964"/>
                  </a:cubicBezTo>
                  <a:cubicBezTo>
                    <a:pt x="2681" y="18939"/>
                    <a:pt x="886" y="24880"/>
                    <a:pt x="11" y="30951"/>
                  </a:cubicBezTo>
                  <a:cubicBezTo>
                    <a:pt x="1" y="31025"/>
                    <a:pt x="61" y="31075"/>
                    <a:pt x="117" y="31075"/>
                  </a:cubicBezTo>
                  <a:cubicBezTo>
                    <a:pt x="154" y="31075"/>
                    <a:pt x="190" y="31054"/>
                    <a:pt x="204" y="31003"/>
                  </a:cubicBezTo>
                  <a:cubicBezTo>
                    <a:pt x="1042" y="27865"/>
                    <a:pt x="1615" y="24670"/>
                    <a:pt x="2709" y="21603"/>
                  </a:cubicBezTo>
                  <a:cubicBezTo>
                    <a:pt x="3753" y="18673"/>
                    <a:pt x="5280" y="16061"/>
                    <a:pt x="7128" y="13574"/>
                  </a:cubicBezTo>
                  <a:cubicBezTo>
                    <a:pt x="10264" y="9357"/>
                    <a:pt x="14141" y="5365"/>
                    <a:pt x="15354" y="85"/>
                  </a:cubicBezTo>
                  <a:cubicBezTo>
                    <a:pt x="15365" y="34"/>
                    <a:pt x="15324" y="1"/>
                    <a:pt x="15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748565" y="4210946"/>
              <a:ext cx="43363" cy="279804"/>
            </a:xfrm>
            <a:custGeom>
              <a:avLst/>
              <a:gdLst/>
              <a:ahLst/>
              <a:cxnLst/>
              <a:rect l="l" t="t" r="r" b="b"/>
              <a:pathLst>
                <a:path w="1170" h="7549" extrusionOk="0">
                  <a:moveTo>
                    <a:pt x="146" y="1"/>
                  </a:moveTo>
                  <a:cubicBezTo>
                    <a:pt x="100" y="1"/>
                    <a:pt x="54" y="31"/>
                    <a:pt x="53" y="91"/>
                  </a:cubicBezTo>
                  <a:cubicBezTo>
                    <a:pt x="1" y="2594"/>
                    <a:pt x="241" y="5099"/>
                    <a:pt x="1008" y="7494"/>
                  </a:cubicBezTo>
                  <a:cubicBezTo>
                    <a:pt x="1020" y="7531"/>
                    <a:pt x="1056" y="7549"/>
                    <a:pt x="1090" y="7549"/>
                  </a:cubicBezTo>
                  <a:cubicBezTo>
                    <a:pt x="1131" y="7549"/>
                    <a:pt x="1170" y="7523"/>
                    <a:pt x="1164" y="7473"/>
                  </a:cubicBezTo>
                  <a:cubicBezTo>
                    <a:pt x="1025" y="6320"/>
                    <a:pt x="715" y="5197"/>
                    <a:pt x="534" y="4050"/>
                  </a:cubicBezTo>
                  <a:cubicBezTo>
                    <a:pt x="326" y="2738"/>
                    <a:pt x="285" y="1417"/>
                    <a:pt x="241" y="91"/>
                  </a:cubicBezTo>
                  <a:cubicBezTo>
                    <a:pt x="239" y="31"/>
                    <a:pt x="193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07987" y="4698610"/>
              <a:ext cx="212479" cy="146926"/>
            </a:xfrm>
            <a:custGeom>
              <a:avLst/>
              <a:gdLst/>
              <a:ahLst/>
              <a:cxnLst/>
              <a:rect l="l" t="t" r="r" b="b"/>
              <a:pathLst>
                <a:path w="5733" h="3964" extrusionOk="0">
                  <a:moveTo>
                    <a:pt x="5575" y="0"/>
                  </a:moveTo>
                  <a:cubicBezTo>
                    <a:pt x="5560" y="0"/>
                    <a:pt x="5544" y="4"/>
                    <a:pt x="5528" y="11"/>
                  </a:cubicBezTo>
                  <a:lnTo>
                    <a:pt x="5528" y="10"/>
                  </a:lnTo>
                  <a:cubicBezTo>
                    <a:pt x="4241" y="621"/>
                    <a:pt x="2964" y="1108"/>
                    <a:pt x="1856" y="2030"/>
                  </a:cubicBezTo>
                  <a:cubicBezTo>
                    <a:pt x="1243" y="2540"/>
                    <a:pt x="435" y="3118"/>
                    <a:pt x="36" y="3827"/>
                  </a:cubicBezTo>
                  <a:cubicBezTo>
                    <a:pt x="1" y="3890"/>
                    <a:pt x="52" y="3964"/>
                    <a:pt x="114" y="3964"/>
                  </a:cubicBezTo>
                  <a:cubicBezTo>
                    <a:pt x="129" y="3964"/>
                    <a:pt x="144" y="3960"/>
                    <a:pt x="159" y="3951"/>
                  </a:cubicBezTo>
                  <a:cubicBezTo>
                    <a:pt x="787" y="3567"/>
                    <a:pt x="1283" y="2924"/>
                    <a:pt x="1834" y="2440"/>
                  </a:cubicBezTo>
                  <a:cubicBezTo>
                    <a:pt x="2984" y="1428"/>
                    <a:pt x="4284" y="872"/>
                    <a:pt x="5631" y="186"/>
                  </a:cubicBezTo>
                  <a:cubicBezTo>
                    <a:pt x="5733" y="134"/>
                    <a:pt x="5670" y="0"/>
                    <a:pt x="5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70236" y="4103717"/>
              <a:ext cx="238312" cy="145109"/>
            </a:xfrm>
            <a:custGeom>
              <a:avLst/>
              <a:gdLst/>
              <a:ahLst/>
              <a:cxnLst/>
              <a:rect l="l" t="t" r="r" b="b"/>
              <a:pathLst>
                <a:path w="6430" h="3915" extrusionOk="0">
                  <a:moveTo>
                    <a:pt x="6344" y="0"/>
                  </a:moveTo>
                  <a:cubicBezTo>
                    <a:pt x="6338" y="0"/>
                    <a:pt x="6332" y="1"/>
                    <a:pt x="6325" y="4"/>
                  </a:cubicBezTo>
                  <a:cubicBezTo>
                    <a:pt x="4063" y="756"/>
                    <a:pt x="1931" y="2244"/>
                    <a:pt x="84" y="3727"/>
                  </a:cubicBezTo>
                  <a:cubicBezTo>
                    <a:pt x="0" y="3793"/>
                    <a:pt x="77" y="3915"/>
                    <a:pt x="167" y="3915"/>
                  </a:cubicBezTo>
                  <a:cubicBezTo>
                    <a:pt x="184" y="3915"/>
                    <a:pt x="202" y="3911"/>
                    <a:pt x="219" y="3901"/>
                  </a:cubicBezTo>
                  <a:cubicBezTo>
                    <a:pt x="2304" y="2660"/>
                    <a:pt x="4185" y="1197"/>
                    <a:pt x="6373" y="117"/>
                  </a:cubicBezTo>
                  <a:cubicBezTo>
                    <a:pt x="6430" y="89"/>
                    <a:pt x="6399" y="0"/>
                    <a:pt x="6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16416" y="3897932"/>
              <a:ext cx="46625" cy="203857"/>
            </a:xfrm>
            <a:custGeom>
              <a:avLst/>
              <a:gdLst/>
              <a:ahLst/>
              <a:cxnLst/>
              <a:rect l="l" t="t" r="r" b="b"/>
              <a:pathLst>
                <a:path w="1258" h="5500" extrusionOk="0">
                  <a:moveTo>
                    <a:pt x="75" y="0"/>
                  </a:moveTo>
                  <a:cubicBezTo>
                    <a:pt x="65" y="0"/>
                    <a:pt x="55" y="8"/>
                    <a:pt x="54" y="19"/>
                  </a:cubicBezTo>
                  <a:cubicBezTo>
                    <a:pt x="1" y="863"/>
                    <a:pt x="262" y="1728"/>
                    <a:pt x="429" y="2554"/>
                  </a:cubicBezTo>
                  <a:cubicBezTo>
                    <a:pt x="624" y="3521"/>
                    <a:pt x="801" y="4497"/>
                    <a:pt x="1090" y="5442"/>
                  </a:cubicBezTo>
                  <a:cubicBezTo>
                    <a:pt x="1102" y="5480"/>
                    <a:pt x="1139" y="5499"/>
                    <a:pt x="1174" y="5499"/>
                  </a:cubicBezTo>
                  <a:cubicBezTo>
                    <a:pt x="1217" y="5499"/>
                    <a:pt x="1258" y="5472"/>
                    <a:pt x="1252" y="5420"/>
                  </a:cubicBezTo>
                  <a:cubicBezTo>
                    <a:pt x="1155" y="4495"/>
                    <a:pt x="957" y="3587"/>
                    <a:pt x="772" y="2677"/>
                  </a:cubicBezTo>
                  <a:cubicBezTo>
                    <a:pt x="592" y="1791"/>
                    <a:pt x="498" y="822"/>
                    <a:pt x="90" y="10"/>
                  </a:cubicBezTo>
                  <a:cubicBezTo>
                    <a:pt x="86" y="3"/>
                    <a:pt x="81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56126" y="4389228"/>
              <a:ext cx="356727" cy="141440"/>
            </a:xfrm>
            <a:custGeom>
              <a:avLst/>
              <a:gdLst/>
              <a:ahLst/>
              <a:cxnLst/>
              <a:rect l="l" t="t" r="r" b="b"/>
              <a:pathLst>
                <a:path w="9625" h="3816" extrusionOk="0">
                  <a:moveTo>
                    <a:pt x="9523" y="1"/>
                  </a:moveTo>
                  <a:cubicBezTo>
                    <a:pt x="9511" y="1"/>
                    <a:pt x="9499" y="4"/>
                    <a:pt x="9487" y="13"/>
                  </a:cubicBezTo>
                  <a:cubicBezTo>
                    <a:pt x="6748" y="2049"/>
                    <a:pt x="3387" y="2920"/>
                    <a:pt x="103" y="3627"/>
                  </a:cubicBezTo>
                  <a:cubicBezTo>
                    <a:pt x="0" y="3649"/>
                    <a:pt x="20" y="3816"/>
                    <a:pt x="123" y="3816"/>
                  </a:cubicBezTo>
                  <a:cubicBezTo>
                    <a:pt x="125" y="3816"/>
                    <a:pt x="127" y="3816"/>
                    <a:pt x="129" y="3816"/>
                  </a:cubicBezTo>
                  <a:cubicBezTo>
                    <a:pt x="3301" y="3626"/>
                    <a:pt x="7200" y="2294"/>
                    <a:pt x="9575" y="128"/>
                  </a:cubicBezTo>
                  <a:cubicBezTo>
                    <a:pt x="9625" y="82"/>
                    <a:pt x="9578" y="1"/>
                    <a:pt x="9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699457" y="4237077"/>
              <a:ext cx="64118" cy="259640"/>
            </a:xfrm>
            <a:custGeom>
              <a:avLst/>
              <a:gdLst/>
              <a:ahLst/>
              <a:cxnLst/>
              <a:rect l="l" t="t" r="r" b="b"/>
              <a:pathLst>
                <a:path w="1730" h="7005" extrusionOk="0">
                  <a:moveTo>
                    <a:pt x="286" y="1"/>
                  </a:moveTo>
                  <a:cubicBezTo>
                    <a:pt x="239" y="1"/>
                    <a:pt x="190" y="31"/>
                    <a:pt x="185" y="91"/>
                  </a:cubicBezTo>
                  <a:cubicBezTo>
                    <a:pt x="0" y="2412"/>
                    <a:pt x="574" y="4880"/>
                    <a:pt x="1588" y="6969"/>
                  </a:cubicBezTo>
                  <a:cubicBezTo>
                    <a:pt x="1600" y="6994"/>
                    <a:pt x="1621" y="7004"/>
                    <a:pt x="1642" y="7004"/>
                  </a:cubicBezTo>
                  <a:cubicBezTo>
                    <a:pt x="1685" y="7004"/>
                    <a:pt x="1730" y="6963"/>
                    <a:pt x="1718" y="6913"/>
                  </a:cubicBezTo>
                  <a:cubicBezTo>
                    <a:pt x="1185" y="4587"/>
                    <a:pt x="269" y="2542"/>
                    <a:pt x="374" y="91"/>
                  </a:cubicBezTo>
                  <a:cubicBezTo>
                    <a:pt x="377" y="30"/>
                    <a:pt x="332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5564921" y="4616622"/>
            <a:ext cx="45476" cy="224132"/>
          </a:xfrm>
          <a:custGeom>
            <a:avLst/>
            <a:gdLst/>
            <a:ahLst/>
            <a:cxnLst/>
            <a:rect l="l" t="t" r="r" b="b"/>
            <a:pathLst>
              <a:path w="1227" h="6047" extrusionOk="0">
                <a:moveTo>
                  <a:pt x="220" y="1"/>
                </a:moveTo>
                <a:cubicBezTo>
                  <a:pt x="195" y="1"/>
                  <a:pt x="171" y="17"/>
                  <a:pt x="169" y="48"/>
                </a:cubicBezTo>
                <a:cubicBezTo>
                  <a:pt x="1" y="1944"/>
                  <a:pt x="197" y="4278"/>
                  <a:pt x="1062" y="6003"/>
                </a:cubicBezTo>
                <a:cubicBezTo>
                  <a:pt x="1077" y="6034"/>
                  <a:pt x="1101" y="6047"/>
                  <a:pt x="1126" y="6047"/>
                </a:cubicBezTo>
                <a:cubicBezTo>
                  <a:pt x="1175" y="6047"/>
                  <a:pt x="1226" y="5996"/>
                  <a:pt x="1216" y="5938"/>
                </a:cubicBezTo>
                <a:cubicBezTo>
                  <a:pt x="1062" y="5022"/>
                  <a:pt x="754" y="4137"/>
                  <a:pt x="598" y="3217"/>
                </a:cubicBezTo>
                <a:cubicBezTo>
                  <a:pt x="419" y="2168"/>
                  <a:pt x="347" y="1109"/>
                  <a:pt x="271" y="48"/>
                </a:cubicBezTo>
                <a:cubicBezTo>
                  <a:pt x="269" y="17"/>
                  <a:pt x="244" y="1"/>
                  <a:pt x="220" y="1"/>
                </a:cubicBezTo>
                <a:close/>
              </a:path>
            </a:pathLst>
          </a:custGeom>
          <a:solidFill>
            <a:srgbClr val="C34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1939912" y="1357497"/>
            <a:ext cx="1407226" cy="1575930"/>
          </a:xfrm>
          <a:custGeom>
            <a:avLst/>
            <a:gdLst/>
            <a:ahLst/>
            <a:cxnLst/>
            <a:rect l="l" t="t" r="r" b="b"/>
            <a:pathLst>
              <a:path w="37969" h="42518" extrusionOk="0">
                <a:moveTo>
                  <a:pt x="21717" y="5936"/>
                </a:moveTo>
                <a:cubicBezTo>
                  <a:pt x="22109" y="5936"/>
                  <a:pt x="22523" y="6210"/>
                  <a:pt x="22835" y="6490"/>
                </a:cubicBezTo>
                <a:cubicBezTo>
                  <a:pt x="23777" y="7333"/>
                  <a:pt x="23657" y="8734"/>
                  <a:pt x="24013" y="9841"/>
                </a:cubicBezTo>
                <a:cubicBezTo>
                  <a:pt x="24369" y="10955"/>
                  <a:pt x="24901" y="11869"/>
                  <a:pt x="24676" y="13086"/>
                </a:cubicBezTo>
                <a:cubicBezTo>
                  <a:pt x="24531" y="13870"/>
                  <a:pt x="24035" y="14714"/>
                  <a:pt x="23241" y="14784"/>
                </a:cubicBezTo>
                <a:cubicBezTo>
                  <a:pt x="23209" y="14787"/>
                  <a:pt x="23176" y="14788"/>
                  <a:pt x="23144" y="14788"/>
                </a:cubicBezTo>
                <a:cubicBezTo>
                  <a:pt x="22560" y="14788"/>
                  <a:pt x="22031" y="14338"/>
                  <a:pt x="21792" y="13797"/>
                </a:cubicBezTo>
                <a:cubicBezTo>
                  <a:pt x="21540" y="13227"/>
                  <a:pt x="21549" y="12577"/>
                  <a:pt x="21604" y="11956"/>
                </a:cubicBezTo>
                <a:cubicBezTo>
                  <a:pt x="21657" y="11335"/>
                  <a:pt x="21752" y="10707"/>
                  <a:pt x="21656" y="10091"/>
                </a:cubicBezTo>
                <a:cubicBezTo>
                  <a:pt x="21475" y="8937"/>
                  <a:pt x="20642" y="7854"/>
                  <a:pt x="20902" y="6715"/>
                </a:cubicBezTo>
                <a:lnTo>
                  <a:pt x="20902" y="6715"/>
                </a:lnTo>
                <a:lnTo>
                  <a:pt x="20902" y="6717"/>
                </a:lnTo>
                <a:cubicBezTo>
                  <a:pt x="20965" y="6446"/>
                  <a:pt x="21102" y="6175"/>
                  <a:pt x="21342" y="6035"/>
                </a:cubicBezTo>
                <a:cubicBezTo>
                  <a:pt x="21461" y="5966"/>
                  <a:pt x="21588" y="5936"/>
                  <a:pt x="21717" y="5936"/>
                </a:cubicBezTo>
                <a:close/>
                <a:moveTo>
                  <a:pt x="5137" y="20687"/>
                </a:moveTo>
                <a:cubicBezTo>
                  <a:pt x="5584" y="20687"/>
                  <a:pt x="6040" y="20897"/>
                  <a:pt x="6477" y="20986"/>
                </a:cubicBezTo>
                <a:cubicBezTo>
                  <a:pt x="7253" y="21147"/>
                  <a:pt x="8034" y="21294"/>
                  <a:pt x="8827" y="21324"/>
                </a:cubicBezTo>
                <a:cubicBezTo>
                  <a:pt x="9890" y="21364"/>
                  <a:pt x="10995" y="21518"/>
                  <a:pt x="11941" y="22049"/>
                </a:cubicBezTo>
                <a:cubicBezTo>
                  <a:pt x="12152" y="22167"/>
                  <a:pt x="12366" y="22317"/>
                  <a:pt x="12452" y="22544"/>
                </a:cubicBezTo>
                <a:cubicBezTo>
                  <a:pt x="12535" y="22764"/>
                  <a:pt x="12476" y="23017"/>
                  <a:pt x="12355" y="23217"/>
                </a:cubicBezTo>
                <a:cubicBezTo>
                  <a:pt x="12023" y="23761"/>
                  <a:pt x="11454" y="23961"/>
                  <a:pt x="10857" y="24070"/>
                </a:cubicBezTo>
                <a:cubicBezTo>
                  <a:pt x="10266" y="24177"/>
                  <a:pt x="9657" y="24236"/>
                  <a:pt x="9049" y="24236"/>
                </a:cubicBezTo>
                <a:cubicBezTo>
                  <a:pt x="8384" y="24236"/>
                  <a:pt x="7718" y="24165"/>
                  <a:pt x="7075" y="24007"/>
                </a:cubicBezTo>
                <a:cubicBezTo>
                  <a:pt x="6101" y="23768"/>
                  <a:pt x="4110" y="22940"/>
                  <a:pt x="4080" y="21706"/>
                </a:cubicBezTo>
                <a:cubicBezTo>
                  <a:pt x="4069" y="21240"/>
                  <a:pt x="4370" y="20851"/>
                  <a:pt x="4809" y="20730"/>
                </a:cubicBezTo>
                <a:cubicBezTo>
                  <a:pt x="4918" y="20699"/>
                  <a:pt x="5027" y="20687"/>
                  <a:pt x="5137" y="20687"/>
                </a:cubicBezTo>
                <a:close/>
                <a:moveTo>
                  <a:pt x="2033" y="0"/>
                </a:moveTo>
                <a:lnTo>
                  <a:pt x="2033" y="0"/>
                </a:lnTo>
                <a:cubicBezTo>
                  <a:pt x="3454" y="3803"/>
                  <a:pt x="2988" y="6573"/>
                  <a:pt x="2214" y="10629"/>
                </a:cubicBezTo>
                <a:cubicBezTo>
                  <a:pt x="2159" y="10912"/>
                  <a:pt x="2096" y="11194"/>
                  <a:pt x="2036" y="11478"/>
                </a:cubicBezTo>
                <a:cubicBezTo>
                  <a:pt x="3121" y="13443"/>
                  <a:pt x="4748" y="15113"/>
                  <a:pt x="6722" y="16187"/>
                </a:cubicBezTo>
                <a:cubicBezTo>
                  <a:pt x="7080" y="16381"/>
                  <a:pt x="7454" y="16563"/>
                  <a:pt x="7742" y="16852"/>
                </a:cubicBezTo>
                <a:cubicBezTo>
                  <a:pt x="8030" y="17142"/>
                  <a:pt x="8216" y="17571"/>
                  <a:pt x="8098" y="17961"/>
                </a:cubicBezTo>
                <a:cubicBezTo>
                  <a:pt x="7922" y="18537"/>
                  <a:pt x="7218" y="18737"/>
                  <a:pt x="6606" y="18737"/>
                </a:cubicBezTo>
                <a:cubicBezTo>
                  <a:pt x="6581" y="18737"/>
                  <a:pt x="6556" y="18736"/>
                  <a:pt x="6531" y="18736"/>
                </a:cubicBezTo>
                <a:cubicBezTo>
                  <a:pt x="4507" y="18684"/>
                  <a:pt x="2619" y="17494"/>
                  <a:pt x="1406" y="15871"/>
                </a:cubicBezTo>
                <a:cubicBezTo>
                  <a:pt x="1300" y="15729"/>
                  <a:pt x="1204" y="15580"/>
                  <a:pt x="1107" y="15432"/>
                </a:cubicBezTo>
                <a:cubicBezTo>
                  <a:pt x="521" y="17863"/>
                  <a:pt x="0" y="20300"/>
                  <a:pt x="39" y="22790"/>
                </a:cubicBezTo>
                <a:cubicBezTo>
                  <a:pt x="53" y="23572"/>
                  <a:pt x="116" y="24353"/>
                  <a:pt x="230" y="25126"/>
                </a:cubicBezTo>
                <a:cubicBezTo>
                  <a:pt x="1184" y="26150"/>
                  <a:pt x="2276" y="27059"/>
                  <a:pt x="3400" y="27927"/>
                </a:cubicBezTo>
                <a:cubicBezTo>
                  <a:pt x="5091" y="29233"/>
                  <a:pt x="7576" y="29831"/>
                  <a:pt x="9809" y="29831"/>
                </a:cubicBezTo>
                <a:cubicBezTo>
                  <a:pt x="10160" y="29831"/>
                  <a:pt x="10505" y="29816"/>
                  <a:pt x="10839" y="29787"/>
                </a:cubicBezTo>
                <a:cubicBezTo>
                  <a:pt x="11344" y="29743"/>
                  <a:pt x="11842" y="29705"/>
                  <a:pt x="12327" y="29705"/>
                </a:cubicBezTo>
                <a:cubicBezTo>
                  <a:pt x="13505" y="29705"/>
                  <a:pt x="14608" y="29928"/>
                  <a:pt x="15563" y="30829"/>
                </a:cubicBezTo>
                <a:cubicBezTo>
                  <a:pt x="16223" y="31453"/>
                  <a:pt x="16575" y="32347"/>
                  <a:pt x="16279" y="33238"/>
                </a:cubicBezTo>
                <a:cubicBezTo>
                  <a:pt x="15618" y="35225"/>
                  <a:pt x="13124" y="35907"/>
                  <a:pt x="11140" y="35907"/>
                </a:cubicBezTo>
                <a:cubicBezTo>
                  <a:pt x="10855" y="35907"/>
                  <a:pt x="10580" y="35893"/>
                  <a:pt x="10323" y="35867"/>
                </a:cubicBezTo>
                <a:cubicBezTo>
                  <a:pt x="8125" y="35641"/>
                  <a:pt x="6032" y="34749"/>
                  <a:pt x="4192" y="33527"/>
                </a:cubicBezTo>
                <a:cubicBezTo>
                  <a:pt x="3726" y="33217"/>
                  <a:pt x="3275" y="32887"/>
                  <a:pt x="2837" y="32540"/>
                </a:cubicBezTo>
                <a:lnTo>
                  <a:pt x="2837" y="32540"/>
                </a:lnTo>
                <a:cubicBezTo>
                  <a:pt x="4837" y="35983"/>
                  <a:pt x="7794" y="38874"/>
                  <a:pt x="11314" y="40625"/>
                </a:cubicBezTo>
                <a:cubicBezTo>
                  <a:pt x="11784" y="40554"/>
                  <a:pt x="12252" y="40456"/>
                  <a:pt x="12708" y="40341"/>
                </a:cubicBezTo>
                <a:cubicBezTo>
                  <a:pt x="14413" y="39912"/>
                  <a:pt x="16075" y="39331"/>
                  <a:pt x="17674" y="38605"/>
                </a:cubicBezTo>
                <a:cubicBezTo>
                  <a:pt x="18550" y="38206"/>
                  <a:pt x="19451" y="37756"/>
                  <a:pt x="20408" y="37756"/>
                </a:cubicBezTo>
                <a:cubicBezTo>
                  <a:pt x="20452" y="37756"/>
                  <a:pt x="20496" y="37757"/>
                  <a:pt x="20540" y="37759"/>
                </a:cubicBezTo>
                <a:cubicBezTo>
                  <a:pt x="20819" y="37771"/>
                  <a:pt x="21120" y="37838"/>
                  <a:pt x="21299" y="38052"/>
                </a:cubicBezTo>
                <a:cubicBezTo>
                  <a:pt x="21580" y="38390"/>
                  <a:pt x="21424" y="38907"/>
                  <a:pt x="21182" y="39273"/>
                </a:cubicBezTo>
                <a:cubicBezTo>
                  <a:pt x="20244" y="40699"/>
                  <a:pt x="18399" y="41190"/>
                  <a:pt x="16703" y="41394"/>
                </a:cubicBezTo>
                <a:cubicBezTo>
                  <a:pt x="15720" y="41511"/>
                  <a:pt x="14730" y="41570"/>
                  <a:pt x="13739" y="41570"/>
                </a:cubicBezTo>
                <a:cubicBezTo>
                  <a:pt x="13695" y="41570"/>
                  <a:pt x="13650" y="41570"/>
                  <a:pt x="13605" y="41570"/>
                </a:cubicBezTo>
                <a:lnTo>
                  <a:pt x="13605" y="41570"/>
                </a:lnTo>
                <a:cubicBezTo>
                  <a:pt x="14823" y="41972"/>
                  <a:pt x="16087" y="42249"/>
                  <a:pt x="17393" y="42361"/>
                </a:cubicBezTo>
                <a:cubicBezTo>
                  <a:pt x="18546" y="42460"/>
                  <a:pt x="19724" y="42518"/>
                  <a:pt x="20909" y="42518"/>
                </a:cubicBezTo>
                <a:cubicBezTo>
                  <a:pt x="24243" y="42518"/>
                  <a:pt x="27632" y="42063"/>
                  <a:pt x="30671" y="40801"/>
                </a:cubicBezTo>
                <a:lnTo>
                  <a:pt x="32772" y="39612"/>
                </a:lnTo>
                <a:cubicBezTo>
                  <a:pt x="36104" y="34369"/>
                  <a:pt x="37805" y="30973"/>
                  <a:pt x="37892" y="26208"/>
                </a:cubicBezTo>
                <a:cubicBezTo>
                  <a:pt x="37969" y="21952"/>
                  <a:pt x="36838" y="18092"/>
                  <a:pt x="34851" y="14718"/>
                </a:cubicBezTo>
                <a:lnTo>
                  <a:pt x="34851" y="14718"/>
                </a:lnTo>
                <a:cubicBezTo>
                  <a:pt x="34864" y="14775"/>
                  <a:pt x="34879" y="14832"/>
                  <a:pt x="34892" y="14889"/>
                </a:cubicBezTo>
                <a:cubicBezTo>
                  <a:pt x="35147" y="16059"/>
                  <a:pt x="36528" y="21729"/>
                  <a:pt x="34178" y="21729"/>
                </a:cubicBezTo>
                <a:cubicBezTo>
                  <a:pt x="34051" y="21729"/>
                  <a:pt x="33913" y="21712"/>
                  <a:pt x="33763" y="21677"/>
                </a:cubicBezTo>
                <a:cubicBezTo>
                  <a:pt x="33297" y="21569"/>
                  <a:pt x="32911" y="21227"/>
                  <a:pt x="32648" y="20828"/>
                </a:cubicBezTo>
                <a:cubicBezTo>
                  <a:pt x="31082" y="18446"/>
                  <a:pt x="31417" y="15134"/>
                  <a:pt x="30903" y="12440"/>
                </a:cubicBezTo>
                <a:cubicBezTo>
                  <a:pt x="30631" y="11009"/>
                  <a:pt x="30137" y="9627"/>
                  <a:pt x="29470" y="8334"/>
                </a:cubicBezTo>
                <a:cubicBezTo>
                  <a:pt x="28230" y="7266"/>
                  <a:pt x="26908" y="6300"/>
                  <a:pt x="25514" y="5441"/>
                </a:cubicBezTo>
                <a:cubicBezTo>
                  <a:pt x="22774" y="3752"/>
                  <a:pt x="19684" y="2571"/>
                  <a:pt x="16504" y="2137"/>
                </a:cubicBezTo>
                <a:lnTo>
                  <a:pt x="16504" y="2137"/>
                </a:lnTo>
                <a:cubicBezTo>
                  <a:pt x="17364" y="2963"/>
                  <a:pt x="18069" y="3999"/>
                  <a:pt x="18645" y="5048"/>
                </a:cubicBezTo>
                <a:cubicBezTo>
                  <a:pt x="19149" y="5964"/>
                  <a:pt x="19743" y="7273"/>
                  <a:pt x="19182" y="8301"/>
                </a:cubicBezTo>
                <a:cubicBezTo>
                  <a:pt x="19030" y="8579"/>
                  <a:pt x="18841" y="8695"/>
                  <a:pt x="18632" y="8695"/>
                </a:cubicBezTo>
                <a:cubicBezTo>
                  <a:pt x="17730" y="8695"/>
                  <a:pt x="16456" y="6547"/>
                  <a:pt x="16137" y="6113"/>
                </a:cubicBezTo>
                <a:cubicBezTo>
                  <a:pt x="15388" y="5097"/>
                  <a:pt x="14647" y="4069"/>
                  <a:pt x="13764" y="3162"/>
                </a:cubicBezTo>
                <a:cubicBezTo>
                  <a:pt x="13351" y="2739"/>
                  <a:pt x="12903" y="2352"/>
                  <a:pt x="12424" y="2007"/>
                </a:cubicBezTo>
                <a:cubicBezTo>
                  <a:pt x="12415" y="2007"/>
                  <a:pt x="12407" y="2007"/>
                  <a:pt x="12399" y="2008"/>
                </a:cubicBezTo>
                <a:cubicBezTo>
                  <a:pt x="11886" y="2047"/>
                  <a:pt x="11105" y="2086"/>
                  <a:pt x="10192" y="2086"/>
                </a:cubicBezTo>
                <a:cubicBezTo>
                  <a:pt x="7445" y="2086"/>
                  <a:pt x="3498" y="1736"/>
                  <a:pt x="2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2152428" y="1506720"/>
            <a:ext cx="1015550" cy="1331078"/>
          </a:xfrm>
          <a:custGeom>
            <a:avLst/>
            <a:gdLst/>
            <a:ahLst/>
            <a:cxnLst/>
            <a:rect l="l" t="t" r="r" b="b"/>
            <a:pathLst>
              <a:path w="27401" h="35912" extrusionOk="0">
                <a:moveTo>
                  <a:pt x="225" y="0"/>
                </a:moveTo>
                <a:cubicBezTo>
                  <a:pt x="114" y="0"/>
                  <a:pt x="1" y="72"/>
                  <a:pt x="11" y="201"/>
                </a:cubicBezTo>
                <a:cubicBezTo>
                  <a:pt x="461" y="5647"/>
                  <a:pt x="4281" y="9157"/>
                  <a:pt x="8217" y="12495"/>
                </a:cubicBezTo>
                <a:cubicBezTo>
                  <a:pt x="14092" y="17475"/>
                  <a:pt x="19476" y="22651"/>
                  <a:pt x="23423" y="29349"/>
                </a:cubicBezTo>
                <a:cubicBezTo>
                  <a:pt x="24250" y="30754"/>
                  <a:pt x="25012" y="32200"/>
                  <a:pt x="25733" y="33662"/>
                </a:cubicBezTo>
                <a:cubicBezTo>
                  <a:pt x="26013" y="34229"/>
                  <a:pt x="26626" y="35138"/>
                  <a:pt x="26720" y="35673"/>
                </a:cubicBezTo>
                <a:cubicBezTo>
                  <a:pt x="26750" y="35840"/>
                  <a:pt x="26869" y="35912"/>
                  <a:pt x="26996" y="35912"/>
                </a:cubicBezTo>
                <a:cubicBezTo>
                  <a:pt x="27188" y="35912"/>
                  <a:pt x="27400" y="35748"/>
                  <a:pt x="27356" y="35498"/>
                </a:cubicBezTo>
                <a:cubicBezTo>
                  <a:pt x="27079" y="33938"/>
                  <a:pt x="26191" y="32156"/>
                  <a:pt x="25409" y="30679"/>
                </a:cubicBezTo>
                <a:cubicBezTo>
                  <a:pt x="23614" y="27283"/>
                  <a:pt x="21392" y="24125"/>
                  <a:pt x="18867" y="21232"/>
                </a:cubicBezTo>
                <a:cubicBezTo>
                  <a:pt x="16462" y="18476"/>
                  <a:pt x="13764" y="16027"/>
                  <a:pt x="10931" y="13720"/>
                </a:cubicBezTo>
                <a:cubicBezTo>
                  <a:pt x="8734" y="11928"/>
                  <a:pt x="6423" y="10228"/>
                  <a:pt x="4472" y="8163"/>
                </a:cubicBezTo>
                <a:cubicBezTo>
                  <a:pt x="2323" y="5889"/>
                  <a:pt x="977" y="3226"/>
                  <a:pt x="417" y="147"/>
                </a:cubicBezTo>
                <a:cubicBezTo>
                  <a:pt x="398" y="46"/>
                  <a:pt x="313" y="0"/>
                  <a:pt x="225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2"/>
          <p:cNvSpPr/>
          <p:nvPr/>
        </p:nvSpPr>
        <p:spPr>
          <a:xfrm>
            <a:off x="2251867" y="2189717"/>
            <a:ext cx="495970" cy="149075"/>
          </a:xfrm>
          <a:custGeom>
            <a:avLst/>
            <a:gdLst/>
            <a:ahLst/>
            <a:cxnLst/>
            <a:rect l="l" t="t" r="r" b="b"/>
            <a:pathLst>
              <a:path w="13382" h="4022" extrusionOk="0">
                <a:moveTo>
                  <a:pt x="12950" y="0"/>
                </a:moveTo>
                <a:cubicBezTo>
                  <a:pt x="12904" y="0"/>
                  <a:pt x="12854" y="13"/>
                  <a:pt x="12804" y="41"/>
                </a:cubicBezTo>
                <a:cubicBezTo>
                  <a:pt x="9075" y="2186"/>
                  <a:pt x="4996" y="3582"/>
                  <a:pt x="670" y="3582"/>
                </a:cubicBezTo>
                <a:cubicBezTo>
                  <a:pt x="529" y="3582"/>
                  <a:pt x="387" y="3580"/>
                  <a:pt x="246" y="3577"/>
                </a:cubicBezTo>
                <a:cubicBezTo>
                  <a:pt x="244" y="3577"/>
                  <a:pt x="242" y="3577"/>
                  <a:pt x="240" y="3577"/>
                </a:cubicBezTo>
                <a:cubicBezTo>
                  <a:pt x="1" y="3577"/>
                  <a:pt x="12" y="3929"/>
                  <a:pt x="246" y="3951"/>
                </a:cubicBezTo>
                <a:cubicBezTo>
                  <a:pt x="749" y="3999"/>
                  <a:pt x="1250" y="4022"/>
                  <a:pt x="1748" y="4022"/>
                </a:cubicBezTo>
                <a:cubicBezTo>
                  <a:pt x="5767" y="4022"/>
                  <a:pt x="9614" y="2528"/>
                  <a:pt x="13102" y="551"/>
                </a:cubicBezTo>
                <a:cubicBezTo>
                  <a:pt x="13382" y="392"/>
                  <a:pt x="13210" y="0"/>
                  <a:pt x="12950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2"/>
          <p:cNvSpPr/>
          <p:nvPr/>
        </p:nvSpPr>
        <p:spPr>
          <a:xfrm>
            <a:off x="2475316" y="1670696"/>
            <a:ext cx="173378" cy="422356"/>
          </a:xfrm>
          <a:custGeom>
            <a:avLst/>
            <a:gdLst/>
            <a:ahLst/>
            <a:cxnLst/>
            <a:rect l="l" t="t" r="r" b="b"/>
            <a:pathLst>
              <a:path w="4678" h="11395" extrusionOk="0">
                <a:moveTo>
                  <a:pt x="238" y="1"/>
                </a:moveTo>
                <a:cubicBezTo>
                  <a:pt x="120" y="1"/>
                  <a:pt x="1" y="148"/>
                  <a:pt x="71" y="274"/>
                </a:cubicBezTo>
                <a:lnTo>
                  <a:pt x="72" y="274"/>
                </a:lnTo>
                <a:cubicBezTo>
                  <a:pt x="1947" y="3621"/>
                  <a:pt x="3411" y="7169"/>
                  <a:pt x="3831" y="11005"/>
                </a:cubicBezTo>
                <a:cubicBezTo>
                  <a:pt x="3860" y="11271"/>
                  <a:pt x="4046" y="11395"/>
                  <a:pt x="4233" y="11395"/>
                </a:cubicBezTo>
                <a:cubicBezTo>
                  <a:pt x="4455" y="11395"/>
                  <a:pt x="4678" y="11218"/>
                  <a:pt x="4633" y="10896"/>
                </a:cubicBezTo>
                <a:cubicBezTo>
                  <a:pt x="4083" y="6973"/>
                  <a:pt x="2797" y="3205"/>
                  <a:pt x="350" y="59"/>
                </a:cubicBezTo>
                <a:cubicBezTo>
                  <a:pt x="318" y="18"/>
                  <a:pt x="278" y="1"/>
                  <a:pt x="238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" name="Google Shape;67;p2"/>
          <p:cNvGrpSpPr/>
          <p:nvPr/>
        </p:nvGrpSpPr>
        <p:grpSpPr>
          <a:xfrm>
            <a:off x="6006743" y="450146"/>
            <a:ext cx="1196303" cy="1219438"/>
            <a:chOff x="6006743" y="450146"/>
            <a:chExt cx="1196303" cy="1219438"/>
          </a:xfrm>
        </p:grpSpPr>
        <p:sp>
          <p:nvSpPr>
            <p:cNvPr id="68" name="Google Shape;68;p2"/>
            <p:cNvSpPr/>
            <p:nvPr/>
          </p:nvSpPr>
          <p:spPr>
            <a:xfrm>
              <a:off x="6008373" y="461932"/>
              <a:ext cx="1181997" cy="1206466"/>
            </a:xfrm>
            <a:custGeom>
              <a:avLst/>
              <a:gdLst/>
              <a:ahLst/>
              <a:cxnLst/>
              <a:rect l="l" t="t" r="r" b="b"/>
              <a:pathLst>
                <a:path w="31892" h="32550" extrusionOk="0">
                  <a:moveTo>
                    <a:pt x="31891" y="0"/>
                  </a:moveTo>
                  <a:cubicBezTo>
                    <a:pt x="31891" y="1"/>
                    <a:pt x="22569" y="2399"/>
                    <a:pt x="16048" y="8624"/>
                  </a:cubicBezTo>
                  <a:cubicBezTo>
                    <a:pt x="9184" y="15176"/>
                    <a:pt x="3717" y="23408"/>
                    <a:pt x="0" y="32550"/>
                  </a:cubicBezTo>
                  <a:lnTo>
                    <a:pt x="1297" y="31985"/>
                  </a:lnTo>
                  <a:cubicBezTo>
                    <a:pt x="6615" y="29979"/>
                    <a:pt x="11849" y="27692"/>
                    <a:pt x="16542" y="24483"/>
                  </a:cubicBezTo>
                  <a:cubicBezTo>
                    <a:pt x="26550" y="17640"/>
                    <a:pt x="31891" y="1"/>
                    <a:pt x="31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6006743" y="450146"/>
              <a:ext cx="1196303" cy="1219438"/>
              <a:chOff x="6006743" y="450146"/>
              <a:chExt cx="1196303" cy="1219438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06743" y="450146"/>
                <a:ext cx="1196303" cy="1219438"/>
              </a:xfrm>
              <a:custGeom>
                <a:avLst/>
                <a:gdLst/>
                <a:ahLst/>
                <a:cxnLst/>
                <a:rect l="l" t="t" r="r" b="b"/>
                <a:pathLst>
                  <a:path w="32278" h="32900" extrusionOk="0">
                    <a:moveTo>
                      <a:pt x="32140" y="1"/>
                    </a:moveTo>
                    <a:cubicBezTo>
                      <a:pt x="32117" y="1"/>
                      <a:pt x="32094" y="8"/>
                      <a:pt x="32074" y="24"/>
                    </a:cubicBezTo>
                    <a:lnTo>
                      <a:pt x="32074" y="25"/>
                    </a:lnTo>
                    <a:cubicBezTo>
                      <a:pt x="30558" y="1292"/>
                      <a:pt x="29272" y="2921"/>
                      <a:pt x="27921" y="4362"/>
                    </a:cubicBezTo>
                    <a:cubicBezTo>
                      <a:pt x="26675" y="5689"/>
                      <a:pt x="25416" y="7005"/>
                      <a:pt x="24143" y="8307"/>
                    </a:cubicBezTo>
                    <a:cubicBezTo>
                      <a:pt x="21476" y="11042"/>
                      <a:pt x="18759" y="13731"/>
                      <a:pt x="16042" y="16417"/>
                    </a:cubicBezTo>
                    <a:cubicBezTo>
                      <a:pt x="10597" y="21799"/>
                      <a:pt x="5182" y="27185"/>
                      <a:pt x="22" y="32843"/>
                    </a:cubicBezTo>
                    <a:cubicBezTo>
                      <a:pt x="0" y="32867"/>
                      <a:pt x="22" y="32900"/>
                      <a:pt x="47" y="32900"/>
                    </a:cubicBezTo>
                    <a:cubicBezTo>
                      <a:pt x="54" y="32900"/>
                      <a:pt x="62" y="32897"/>
                      <a:pt x="69" y="32890"/>
                    </a:cubicBezTo>
                    <a:cubicBezTo>
                      <a:pt x="5419" y="27324"/>
                      <a:pt x="11016" y="21992"/>
                      <a:pt x="16537" y="16596"/>
                    </a:cubicBezTo>
                    <a:cubicBezTo>
                      <a:pt x="19216" y="13976"/>
                      <a:pt x="21878" y="11340"/>
                      <a:pt x="24493" y="8654"/>
                    </a:cubicBezTo>
                    <a:cubicBezTo>
                      <a:pt x="25870" y="7241"/>
                      <a:pt x="27232" y="5813"/>
                      <a:pt x="28580" y="4370"/>
                    </a:cubicBezTo>
                    <a:cubicBezTo>
                      <a:pt x="29829" y="3031"/>
                      <a:pt x="31226" y="1682"/>
                      <a:pt x="32229" y="143"/>
                    </a:cubicBezTo>
                    <a:cubicBezTo>
                      <a:pt x="32277" y="68"/>
                      <a:pt x="32211" y="1"/>
                      <a:pt x="32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805069" y="831915"/>
                <a:ext cx="240350" cy="42736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1153" extrusionOk="0">
                    <a:moveTo>
                      <a:pt x="6391" y="0"/>
                    </a:moveTo>
                    <a:cubicBezTo>
                      <a:pt x="6385" y="0"/>
                      <a:pt x="6379" y="1"/>
                      <a:pt x="6372" y="3"/>
                    </a:cubicBezTo>
                    <a:cubicBezTo>
                      <a:pt x="4381" y="584"/>
                      <a:pt x="2192" y="539"/>
                      <a:pt x="149" y="881"/>
                    </a:cubicBezTo>
                    <a:cubicBezTo>
                      <a:pt x="0" y="907"/>
                      <a:pt x="29" y="1153"/>
                      <a:pt x="176" y="1153"/>
                    </a:cubicBezTo>
                    <a:cubicBezTo>
                      <a:pt x="179" y="1153"/>
                      <a:pt x="182" y="1153"/>
                      <a:pt x="186" y="1152"/>
                    </a:cubicBezTo>
                    <a:cubicBezTo>
                      <a:pt x="1414" y="1063"/>
                      <a:pt x="2639" y="884"/>
                      <a:pt x="3862" y="732"/>
                    </a:cubicBezTo>
                    <a:cubicBezTo>
                      <a:pt x="4755" y="622"/>
                      <a:pt x="5610" y="535"/>
                      <a:pt x="6424" y="123"/>
                    </a:cubicBezTo>
                    <a:cubicBezTo>
                      <a:pt x="6485" y="92"/>
                      <a:pt x="6451" y="0"/>
                      <a:pt x="6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590218" y="1075654"/>
                <a:ext cx="301355" cy="36361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981" extrusionOk="0">
                    <a:moveTo>
                      <a:pt x="357" y="1"/>
                    </a:moveTo>
                    <a:cubicBezTo>
                      <a:pt x="104" y="1"/>
                      <a:pt x="1" y="391"/>
                      <a:pt x="274" y="433"/>
                    </a:cubicBezTo>
                    <a:cubicBezTo>
                      <a:pt x="1569" y="636"/>
                      <a:pt x="2861" y="810"/>
                      <a:pt x="4172" y="887"/>
                    </a:cubicBezTo>
                    <a:cubicBezTo>
                      <a:pt x="4809" y="924"/>
                      <a:pt x="5481" y="981"/>
                      <a:pt x="6149" y="981"/>
                    </a:cubicBezTo>
                    <a:cubicBezTo>
                      <a:pt x="6801" y="981"/>
                      <a:pt x="7449" y="927"/>
                      <a:pt x="8053" y="748"/>
                    </a:cubicBezTo>
                    <a:cubicBezTo>
                      <a:pt x="8125" y="725"/>
                      <a:pt x="8131" y="614"/>
                      <a:pt x="8053" y="595"/>
                    </a:cubicBezTo>
                    <a:lnTo>
                      <a:pt x="8053" y="596"/>
                    </a:lnTo>
                    <a:cubicBezTo>
                      <a:pt x="6948" y="334"/>
                      <a:pt x="5756" y="433"/>
                      <a:pt x="4626" y="379"/>
                    </a:cubicBezTo>
                    <a:cubicBezTo>
                      <a:pt x="3213" y="312"/>
                      <a:pt x="1795" y="194"/>
                      <a:pt x="392" y="3"/>
                    </a:cubicBezTo>
                    <a:cubicBezTo>
                      <a:pt x="380" y="1"/>
                      <a:pt x="369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819968" y="590770"/>
                <a:ext cx="66453" cy="255748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900" extrusionOk="0">
                    <a:moveTo>
                      <a:pt x="1684" y="1"/>
                    </a:moveTo>
                    <a:cubicBezTo>
                      <a:pt x="1657" y="1"/>
                      <a:pt x="1631" y="13"/>
                      <a:pt x="1616" y="43"/>
                    </a:cubicBezTo>
                    <a:cubicBezTo>
                      <a:pt x="586" y="2084"/>
                      <a:pt x="698" y="4497"/>
                      <a:pt x="43" y="6665"/>
                    </a:cubicBezTo>
                    <a:cubicBezTo>
                      <a:pt x="0" y="6807"/>
                      <a:pt x="116" y="6899"/>
                      <a:pt x="230" y="6899"/>
                    </a:cubicBezTo>
                    <a:cubicBezTo>
                      <a:pt x="306" y="6899"/>
                      <a:pt x="381" y="6859"/>
                      <a:pt x="410" y="6767"/>
                    </a:cubicBezTo>
                    <a:cubicBezTo>
                      <a:pt x="1097" y="4596"/>
                      <a:pt x="1056" y="2282"/>
                      <a:pt x="1772" y="108"/>
                    </a:cubicBezTo>
                    <a:cubicBezTo>
                      <a:pt x="1792" y="48"/>
                      <a:pt x="1736" y="1"/>
                      <a:pt x="16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751328" y="637398"/>
                <a:ext cx="43141" cy="27965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7545" extrusionOk="0">
                    <a:moveTo>
                      <a:pt x="1054" y="0"/>
                    </a:moveTo>
                    <a:cubicBezTo>
                      <a:pt x="1007" y="0"/>
                      <a:pt x="958" y="26"/>
                      <a:pt x="940" y="79"/>
                    </a:cubicBezTo>
                    <a:cubicBezTo>
                      <a:pt x="125" y="2458"/>
                      <a:pt x="729" y="4989"/>
                      <a:pt x="32" y="7368"/>
                    </a:cubicBezTo>
                    <a:cubicBezTo>
                      <a:pt x="0" y="7476"/>
                      <a:pt x="85" y="7545"/>
                      <a:pt x="171" y="7545"/>
                    </a:cubicBezTo>
                    <a:cubicBezTo>
                      <a:pt x="229" y="7545"/>
                      <a:pt x="287" y="7514"/>
                      <a:pt x="310" y="7445"/>
                    </a:cubicBezTo>
                    <a:cubicBezTo>
                      <a:pt x="686" y="6347"/>
                      <a:pt x="684" y="5258"/>
                      <a:pt x="729" y="4110"/>
                    </a:cubicBezTo>
                    <a:cubicBezTo>
                      <a:pt x="784" y="2763"/>
                      <a:pt x="1094" y="1448"/>
                      <a:pt x="1160" y="108"/>
                    </a:cubicBezTo>
                    <a:cubicBezTo>
                      <a:pt x="1163" y="36"/>
                      <a:pt x="1110" y="0"/>
                      <a:pt x="1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466169" y="847260"/>
                <a:ext cx="63192" cy="338033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9120" extrusionOk="0">
                    <a:moveTo>
                      <a:pt x="1621" y="1"/>
                    </a:moveTo>
                    <a:cubicBezTo>
                      <a:pt x="1595" y="1"/>
                      <a:pt x="1569" y="12"/>
                      <a:pt x="1554" y="38"/>
                    </a:cubicBezTo>
                    <a:lnTo>
                      <a:pt x="1555" y="38"/>
                    </a:lnTo>
                    <a:cubicBezTo>
                      <a:pt x="845" y="1351"/>
                      <a:pt x="628" y="2990"/>
                      <a:pt x="404" y="4453"/>
                    </a:cubicBezTo>
                    <a:cubicBezTo>
                      <a:pt x="171" y="5978"/>
                      <a:pt x="0" y="7509"/>
                      <a:pt x="174" y="9048"/>
                    </a:cubicBezTo>
                    <a:cubicBezTo>
                      <a:pt x="179" y="9090"/>
                      <a:pt x="221" y="9119"/>
                      <a:pt x="258" y="9119"/>
                    </a:cubicBezTo>
                    <a:cubicBezTo>
                      <a:pt x="285" y="9119"/>
                      <a:pt x="310" y="9104"/>
                      <a:pt x="316" y="9067"/>
                    </a:cubicBezTo>
                    <a:cubicBezTo>
                      <a:pt x="577" y="7505"/>
                      <a:pt x="658" y="5922"/>
                      <a:pt x="908" y="4357"/>
                    </a:cubicBezTo>
                    <a:cubicBezTo>
                      <a:pt x="1135" y="2936"/>
                      <a:pt x="1616" y="1514"/>
                      <a:pt x="1702" y="78"/>
                    </a:cubicBezTo>
                    <a:cubicBezTo>
                      <a:pt x="1704" y="30"/>
                      <a:pt x="1662" y="1"/>
                      <a:pt x="1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306282" y="1363094"/>
                <a:ext cx="292905" cy="43477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173" extrusionOk="0">
                    <a:moveTo>
                      <a:pt x="330" y="0"/>
                    </a:moveTo>
                    <a:cubicBezTo>
                      <a:pt x="258" y="0"/>
                      <a:pt x="185" y="1"/>
                      <a:pt x="113" y="4"/>
                    </a:cubicBezTo>
                    <a:cubicBezTo>
                      <a:pt x="8" y="8"/>
                      <a:pt x="0" y="141"/>
                      <a:pt x="90" y="178"/>
                    </a:cubicBezTo>
                    <a:cubicBezTo>
                      <a:pt x="1394" y="713"/>
                      <a:pt x="3026" y="806"/>
                      <a:pt x="4420" y="997"/>
                    </a:cubicBezTo>
                    <a:cubicBezTo>
                      <a:pt x="5120" y="1093"/>
                      <a:pt x="5806" y="1172"/>
                      <a:pt x="6496" y="1172"/>
                    </a:cubicBezTo>
                    <a:cubicBezTo>
                      <a:pt x="6912" y="1172"/>
                      <a:pt x="7328" y="1143"/>
                      <a:pt x="7749" y="1072"/>
                    </a:cubicBezTo>
                    <a:cubicBezTo>
                      <a:pt x="7903" y="1046"/>
                      <a:pt x="7862" y="809"/>
                      <a:pt x="7713" y="808"/>
                    </a:cubicBezTo>
                    <a:cubicBezTo>
                      <a:pt x="6334" y="803"/>
                      <a:pt x="4991" y="653"/>
                      <a:pt x="3626" y="455"/>
                    </a:cubicBezTo>
                    <a:cubicBezTo>
                      <a:pt x="2552" y="299"/>
                      <a:pt x="1420" y="0"/>
                      <a:pt x="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304725" y="1037144"/>
                <a:ext cx="62524" cy="331806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952" extrusionOk="0">
                    <a:moveTo>
                      <a:pt x="1515" y="1"/>
                    </a:moveTo>
                    <a:cubicBezTo>
                      <a:pt x="1475" y="1"/>
                      <a:pt x="1435" y="22"/>
                      <a:pt x="1411" y="74"/>
                    </a:cubicBezTo>
                    <a:cubicBezTo>
                      <a:pt x="232" y="2662"/>
                      <a:pt x="0" y="6076"/>
                      <a:pt x="89" y="8886"/>
                    </a:cubicBezTo>
                    <a:cubicBezTo>
                      <a:pt x="91" y="8926"/>
                      <a:pt x="129" y="8951"/>
                      <a:pt x="163" y="8951"/>
                    </a:cubicBezTo>
                    <a:cubicBezTo>
                      <a:pt x="189" y="8951"/>
                      <a:pt x="214" y="8937"/>
                      <a:pt x="219" y="8904"/>
                    </a:cubicBezTo>
                    <a:cubicBezTo>
                      <a:pt x="647" y="5979"/>
                      <a:pt x="1172" y="3095"/>
                      <a:pt x="1670" y="184"/>
                    </a:cubicBezTo>
                    <a:cubicBezTo>
                      <a:pt x="1686" y="87"/>
                      <a:pt x="1598" y="1"/>
                      <a:pt x="15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346754" y="1318393"/>
                <a:ext cx="294647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868" extrusionOk="0">
                    <a:moveTo>
                      <a:pt x="207" y="1"/>
                    </a:moveTo>
                    <a:cubicBezTo>
                      <a:pt x="0" y="1"/>
                      <a:pt x="15" y="323"/>
                      <a:pt x="226" y="350"/>
                    </a:cubicBezTo>
                    <a:cubicBezTo>
                      <a:pt x="2282" y="613"/>
                      <a:pt x="4422" y="867"/>
                      <a:pt x="6518" y="867"/>
                    </a:cubicBezTo>
                    <a:cubicBezTo>
                      <a:pt x="6964" y="867"/>
                      <a:pt x="7409" y="856"/>
                      <a:pt x="7850" y="830"/>
                    </a:cubicBezTo>
                    <a:cubicBezTo>
                      <a:pt x="7922" y="826"/>
                      <a:pt x="7950" y="706"/>
                      <a:pt x="7869" y="694"/>
                    </a:cubicBezTo>
                    <a:cubicBezTo>
                      <a:pt x="5352" y="314"/>
                      <a:pt x="2763" y="221"/>
                      <a:pt x="226" y="2"/>
                    </a:cubicBezTo>
                    <a:cubicBezTo>
                      <a:pt x="220" y="1"/>
                      <a:pt x="213" y="1"/>
                      <a:pt x="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9" name="Google Shape;79;p2"/>
          <p:cNvSpPr/>
          <p:nvPr/>
        </p:nvSpPr>
        <p:spPr>
          <a:xfrm>
            <a:off x="6171671" y="1488892"/>
            <a:ext cx="144618" cy="49185"/>
          </a:xfrm>
          <a:custGeom>
            <a:avLst/>
            <a:gdLst/>
            <a:ahLst/>
            <a:cxnLst/>
            <a:rect l="l" t="t" r="r" b="b"/>
            <a:pathLst>
              <a:path w="3902" h="1327" extrusionOk="0">
                <a:moveTo>
                  <a:pt x="207" y="0"/>
                </a:moveTo>
                <a:cubicBezTo>
                  <a:pt x="44" y="0"/>
                  <a:pt x="1" y="251"/>
                  <a:pt x="172" y="318"/>
                </a:cubicBezTo>
                <a:cubicBezTo>
                  <a:pt x="802" y="564"/>
                  <a:pt x="1446" y="770"/>
                  <a:pt x="2090" y="979"/>
                </a:cubicBezTo>
                <a:cubicBezTo>
                  <a:pt x="2605" y="1145"/>
                  <a:pt x="3068" y="1326"/>
                  <a:pt x="3593" y="1326"/>
                </a:cubicBezTo>
                <a:cubicBezTo>
                  <a:pt x="3672" y="1326"/>
                  <a:pt x="3752" y="1322"/>
                  <a:pt x="3834" y="1313"/>
                </a:cubicBezTo>
                <a:cubicBezTo>
                  <a:pt x="3881" y="1308"/>
                  <a:pt x="3901" y="1233"/>
                  <a:pt x="3846" y="1223"/>
                </a:cubicBezTo>
                <a:cubicBezTo>
                  <a:pt x="3243" y="1104"/>
                  <a:pt x="2640" y="802"/>
                  <a:pt x="2055" y="597"/>
                </a:cubicBezTo>
                <a:cubicBezTo>
                  <a:pt x="1461" y="388"/>
                  <a:pt x="865" y="180"/>
                  <a:pt x="258" y="8"/>
                </a:cubicBezTo>
                <a:cubicBezTo>
                  <a:pt x="240" y="3"/>
                  <a:pt x="223" y="0"/>
                  <a:pt x="207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2"/>
          <p:cNvSpPr/>
          <p:nvPr/>
        </p:nvSpPr>
        <p:spPr>
          <a:xfrm>
            <a:off x="1987203" y="1208607"/>
            <a:ext cx="1181997" cy="1206503"/>
          </a:xfrm>
          <a:custGeom>
            <a:avLst/>
            <a:gdLst/>
            <a:ahLst/>
            <a:cxnLst/>
            <a:rect l="l" t="t" r="r" b="b"/>
            <a:pathLst>
              <a:path w="31892" h="32551" extrusionOk="0">
                <a:moveTo>
                  <a:pt x="1" y="1"/>
                </a:moveTo>
                <a:cubicBezTo>
                  <a:pt x="1" y="1"/>
                  <a:pt x="5342" y="17640"/>
                  <a:pt x="15350" y="24484"/>
                </a:cubicBezTo>
                <a:cubicBezTo>
                  <a:pt x="20042" y="27692"/>
                  <a:pt x="25276" y="29979"/>
                  <a:pt x="30595" y="31986"/>
                </a:cubicBezTo>
                <a:lnTo>
                  <a:pt x="31892" y="32550"/>
                </a:lnTo>
                <a:cubicBezTo>
                  <a:pt x="28175" y="23408"/>
                  <a:pt x="22708" y="15177"/>
                  <a:pt x="15843" y="8624"/>
                </a:cubicBezTo>
                <a:cubicBezTo>
                  <a:pt x="9322" y="2400"/>
                  <a:pt x="1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2"/>
          <p:cNvSpPr/>
          <p:nvPr/>
        </p:nvSpPr>
        <p:spPr>
          <a:xfrm>
            <a:off x="1974528" y="1196857"/>
            <a:ext cx="1196340" cy="1219439"/>
          </a:xfrm>
          <a:custGeom>
            <a:avLst/>
            <a:gdLst/>
            <a:ahLst/>
            <a:cxnLst/>
            <a:rect l="l" t="t" r="r" b="b"/>
            <a:pathLst>
              <a:path w="32279" h="32900" extrusionOk="0">
                <a:moveTo>
                  <a:pt x="138" y="1"/>
                </a:moveTo>
                <a:cubicBezTo>
                  <a:pt x="68" y="1"/>
                  <a:pt x="1" y="68"/>
                  <a:pt x="49" y="144"/>
                </a:cubicBezTo>
                <a:cubicBezTo>
                  <a:pt x="1052" y="1681"/>
                  <a:pt x="2449" y="3030"/>
                  <a:pt x="3699" y="4370"/>
                </a:cubicBezTo>
                <a:cubicBezTo>
                  <a:pt x="4993" y="5759"/>
                  <a:pt x="6303" y="7132"/>
                  <a:pt x="7628" y="8492"/>
                </a:cubicBezTo>
                <a:cubicBezTo>
                  <a:pt x="10293" y="11233"/>
                  <a:pt x="13008" y="13923"/>
                  <a:pt x="15741" y="16595"/>
                </a:cubicBezTo>
                <a:cubicBezTo>
                  <a:pt x="21263" y="21992"/>
                  <a:pt x="26860" y="27323"/>
                  <a:pt x="32210" y="32889"/>
                </a:cubicBezTo>
                <a:cubicBezTo>
                  <a:pt x="32217" y="32896"/>
                  <a:pt x="32225" y="32899"/>
                  <a:pt x="32232" y="32899"/>
                </a:cubicBezTo>
                <a:cubicBezTo>
                  <a:pt x="32256" y="32899"/>
                  <a:pt x="32278" y="32867"/>
                  <a:pt x="32256" y="32842"/>
                </a:cubicBezTo>
                <a:cubicBezTo>
                  <a:pt x="27097" y="27184"/>
                  <a:pt x="21682" y="21799"/>
                  <a:pt x="16236" y="16417"/>
                </a:cubicBezTo>
                <a:cubicBezTo>
                  <a:pt x="13572" y="13784"/>
                  <a:pt x="10910" y="11148"/>
                  <a:pt x="8292" y="8468"/>
                </a:cubicBezTo>
                <a:cubicBezTo>
                  <a:pt x="6967" y="7112"/>
                  <a:pt x="5655" y="5742"/>
                  <a:pt x="4357" y="4361"/>
                </a:cubicBezTo>
                <a:cubicBezTo>
                  <a:pt x="3007" y="2922"/>
                  <a:pt x="1718" y="1290"/>
                  <a:pt x="204" y="25"/>
                </a:cubicBezTo>
                <a:cubicBezTo>
                  <a:pt x="184" y="8"/>
                  <a:pt x="161" y="1"/>
                  <a:pt x="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"/>
          <p:cNvSpPr/>
          <p:nvPr/>
        </p:nvSpPr>
        <p:spPr>
          <a:xfrm>
            <a:off x="2132118" y="1578626"/>
            <a:ext cx="240424" cy="42736"/>
          </a:xfrm>
          <a:custGeom>
            <a:avLst/>
            <a:gdLst/>
            <a:ahLst/>
            <a:cxnLst/>
            <a:rect l="l" t="t" r="r" b="b"/>
            <a:pathLst>
              <a:path w="6487" h="1153" extrusionOk="0">
                <a:moveTo>
                  <a:pt x="95" y="1"/>
                </a:moveTo>
                <a:cubicBezTo>
                  <a:pt x="36" y="1"/>
                  <a:pt x="0" y="92"/>
                  <a:pt x="62" y="123"/>
                </a:cubicBezTo>
                <a:cubicBezTo>
                  <a:pt x="876" y="535"/>
                  <a:pt x="1729" y="621"/>
                  <a:pt x="2624" y="733"/>
                </a:cubicBezTo>
                <a:cubicBezTo>
                  <a:pt x="3846" y="883"/>
                  <a:pt x="5071" y="1063"/>
                  <a:pt x="6299" y="1152"/>
                </a:cubicBezTo>
                <a:cubicBezTo>
                  <a:pt x="6303" y="1152"/>
                  <a:pt x="6306" y="1152"/>
                  <a:pt x="6309" y="1152"/>
                </a:cubicBezTo>
                <a:cubicBezTo>
                  <a:pt x="6455" y="1152"/>
                  <a:pt x="6487" y="906"/>
                  <a:pt x="6336" y="881"/>
                </a:cubicBezTo>
                <a:cubicBezTo>
                  <a:pt x="4293" y="539"/>
                  <a:pt x="2103" y="583"/>
                  <a:pt x="112" y="4"/>
                </a:cubicBezTo>
                <a:cubicBezTo>
                  <a:pt x="106" y="2"/>
                  <a:pt x="100" y="1"/>
                  <a:pt x="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2"/>
          <p:cNvSpPr/>
          <p:nvPr/>
        </p:nvSpPr>
        <p:spPr>
          <a:xfrm>
            <a:off x="2286001" y="1822329"/>
            <a:ext cx="301355" cy="36398"/>
          </a:xfrm>
          <a:custGeom>
            <a:avLst/>
            <a:gdLst/>
            <a:ahLst/>
            <a:cxnLst/>
            <a:rect l="l" t="t" r="r" b="b"/>
            <a:pathLst>
              <a:path w="8131" h="982" extrusionOk="0">
                <a:moveTo>
                  <a:pt x="7773" y="1"/>
                </a:moveTo>
                <a:cubicBezTo>
                  <a:pt x="7761" y="1"/>
                  <a:pt x="7750" y="2"/>
                  <a:pt x="7738" y="3"/>
                </a:cubicBezTo>
                <a:cubicBezTo>
                  <a:pt x="6336" y="195"/>
                  <a:pt x="4918" y="312"/>
                  <a:pt x="3505" y="380"/>
                </a:cubicBezTo>
                <a:cubicBezTo>
                  <a:pt x="2374" y="435"/>
                  <a:pt x="1183" y="334"/>
                  <a:pt x="77" y="596"/>
                </a:cubicBezTo>
                <a:cubicBezTo>
                  <a:pt x="0" y="615"/>
                  <a:pt x="6" y="727"/>
                  <a:pt x="77" y="748"/>
                </a:cubicBezTo>
                <a:cubicBezTo>
                  <a:pt x="683" y="927"/>
                  <a:pt x="1330" y="981"/>
                  <a:pt x="1982" y="981"/>
                </a:cubicBezTo>
                <a:cubicBezTo>
                  <a:pt x="2648" y="981"/>
                  <a:pt x="3321" y="925"/>
                  <a:pt x="3959" y="887"/>
                </a:cubicBezTo>
                <a:cubicBezTo>
                  <a:pt x="5268" y="810"/>
                  <a:pt x="6560" y="637"/>
                  <a:pt x="7857" y="434"/>
                </a:cubicBezTo>
                <a:cubicBezTo>
                  <a:pt x="8130" y="392"/>
                  <a:pt x="8027" y="1"/>
                  <a:pt x="7773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"/>
          <p:cNvSpPr/>
          <p:nvPr/>
        </p:nvSpPr>
        <p:spPr>
          <a:xfrm>
            <a:off x="2291116" y="1337482"/>
            <a:ext cx="66490" cy="255711"/>
          </a:xfrm>
          <a:custGeom>
            <a:avLst/>
            <a:gdLst/>
            <a:ahLst/>
            <a:cxnLst/>
            <a:rect l="l" t="t" r="r" b="b"/>
            <a:pathLst>
              <a:path w="1794" h="6899" extrusionOk="0">
                <a:moveTo>
                  <a:pt x="109" y="1"/>
                </a:moveTo>
                <a:cubicBezTo>
                  <a:pt x="56" y="1"/>
                  <a:pt x="1" y="47"/>
                  <a:pt x="21" y="108"/>
                </a:cubicBezTo>
                <a:cubicBezTo>
                  <a:pt x="737" y="2281"/>
                  <a:pt x="697" y="4596"/>
                  <a:pt x="1383" y="6766"/>
                </a:cubicBezTo>
                <a:cubicBezTo>
                  <a:pt x="1412" y="6858"/>
                  <a:pt x="1487" y="6898"/>
                  <a:pt x="1563" y="6898"/>
                </a:cubicBezTo>
                <a:cubicBezTo>
                  <a:pt x="1678" y="6898"/>
                  <a:pt x="1794" y="6806"/>
                  <a:pt x="1751" y="6665"/>
                </a:cubicBezTo>
                <a:cubicBezTo>
                  <a:pt x="1095" y="4496"/>
                  <a:pt x="1207" y="2083"/>
                  <a:pt x="177" y="42"/>
                </a:cubicBezTo>
                <a:cubicBezTo>
                  <a:pt x="162" y="13"/>
                  <a:pt x="136" y="1"/>
                  <a:pt x="1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2"/>
          <p:cNvSpPr/>
          <p:nvPr/>
        </p:nvSpPr>
        <p:spPr>
          <a:xfrm>
            <a:off x="2383105" y="1384109"/>
            <a:ext cx="43104" cy="279655"/>
          </a:xfrm>
          <a:custGeom>
            <a:avLst/>
            <a:gdLst/>
            <a:ahLst/>
            <a:cxnLst/>
            <a:rect l="l" t="t" r="r" b="b"/>
            <a:pathLst>
              <a:path w="1163" h="7545" extrusionOk="0">
                <a:moveTo>
                  <a:pt x="109" y="0"/>
                </a:moveTo>
                <a:cubicBezTo>
                  <a:pt x="54" y="0"/>
                  <a:pt x="1" y="36"/>
                  <a:pt x="4" y="107"/>
                </a:cubicBezTo>
                <a:lnTo>
                  <a:pt x="3" y="107"/>
                </a:lnTo>
                <a:cubicBezTo>
                  <a:pt x="69" y="1447"/>
                  <a:pt x="380" y="2762"/>
                  <a:pt x="434" y="4109"/>
                </a:cubicBezTo>
                <a:cubicBezTo>
                  <a:pt x="479" y="5256"/>
                  <a:pt x="478" y="6347"/>
                  <a:pt x="853" y="7444"/>
                </a:cubicBezTo>
                <a:cubicBezTo>
                  <a:pt x="876" y="7514"/>
                  <a:pt x="934" y="7544"/>
                  <a:pt x="991" y="7544"/>
                </a:cubicBezTo>
                <a:cubicBezTo>
                  <a:pt x="1077" y="7544"/>
                  <a:pt x="1163" y="7476"/>
                  <a:pt x="1131" y="7367"/>
                </a:cubicBezTo>
                <a:cubicBezTo>
                  <a:pt x="434" y="4987"/>
                  <a:pt x="1038" y="2458"/>
                  <a:pt x="223" y="78"/>
                </a:cubicBezTo>
                <a:cubicBezTo>
                  <a:pt x="205" y="26"/>
                  <a:pt x="156" y="0"/>
                  <a:pt x="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"/>
          <p:cNvSpPr/>
          <p:nvPr/>
        </p:nvSpPr>
        <p:spPr>
          <a:xfrm>
            <a:off x="2648139" y="1593971"/>
            <a:ext cx="63266" cy="337996"/>
          </a:xfrm>
          <a:custGeom>
            <a:avLst/>
            <a:gdLst/>
            <a:ahLst/>
            <a:cxnLst/>
            <a:rect l="l" t="t" r="r" b="b"/>
            <a:pathLst>
              <a:path w="1707" h="9119" extrusionOk="0">
                <a:moveTo>
                  <a:pt x="84" y="0"/>
                </a:moveTo>
                <a:cubicBezTo>
                  <a:pt x="43" y="0"/>
                  <a:pt x="1" y="29"/>
                  <a:pt x="4" y="77"/>
                </a:cubicBezTo>
                <a:cubicBezTo>
                  <a:pt x="91" y="1513"/>
                  <a:pt x="572" y="2935"/>
                  <a:pt x="799" y="4356"/>
                </a:cubicBezTo>
                <a:cubicBezTo>
                  <a:pt x="1049" y="5921"/>
                  <a:pt x="1129" y="7504"/>
                  <a:pt x="1391" y="9066"/>
                </a:cubicBezTo>
                <a:cubicBezTo>
                  <a:pt x="1397" y="9103"/>
                  <a:pt x="1421" y="9118"/>
                  <a:pt x="1449" y="9118"/>
                </a:cubicBezTo>
                <a:cubicBezTo>
                  <a:pt x="1486" y="9118"/>
                  <a:pt x="1527" y="9090"/>
                  <a:pt x="1533" y="9047"/>
                </a:cubicBezTo>
                <a:cubicBezTo>
                  <a:pt x="1707" y="7509"/>
                  <a:pt x="1535" y="5977"/>
                  <a:pt x="1302" y="4452"/>
                </a:cubicBezTo>
                <a:cubicBezTo>
                  <a:pt x="1079" y="2992"/>
                  <a:pt x="862" y="1350"/>
                  <a:pt x="150" y="38"/>
                </a:cubicBezTo>
                <a:cubicBezTo>
                  <a:pt x="136" y="12"/>
                  <a:pt x="111" y="0"/>
                  <a:pt x="84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"/>
          <p:cNvSpPr/>
          <p:nvPr/>
        </p:nvSpPr>
        <p:spPr>
          <a:xfrm>
            <a:off x="2578350" y="2109768"/>
            <a:ext cx="292905" cy="43477"/>
          </a:xfrm>
          <a:custGeom>
            <a:avLst/>
            <a:gdLst/>
            <a:ahLst/>
            <a:cxnLst/>
            <a:rect l="l" t="t" r="r" b="b"/>
            <a:pathLst>
              <a:path w="7903" h="1173" extrusionOk="0">
                <a:moveTo>
                  <a:pt x="7573" y="1"/>
                </a:moveTo>
                <a:cubicBezTo>
                  <a:pt x="6484" y="1"/>
                  <a:pt x="5350" y="300"/>
                  <a:pt x="4277" y="455"/>
                </a:cubicBezTo>
                <a:cubicBezTo>
                  <a:pt x="2913" y="653"/>
                  <a:pt x="1570" y="804"/>
                  <a:pt x="190" y="808"/>
                </a:cubicBezTo>
                <a:cubicBezTo>
                  <a:pt x="44" y="808"/>
                  <a:pt x="0" y="1047"/>
                  <a:pt x="154" y="1074"/>
                </a:cubicBezTo>
                <a:lnTo>
                  <a:pt x="154" y="1073"/>
                </a:lnTo>
                <a:cubicBezTo>
                  <a:pt x="575" y="1144"/>
                  <a:pt x="993" y="1173"/>
                  <a:pt x="1410" y="1173"/>
                </a:cubicBezTo>
                <a:cubicBezTo>
                  <a:pt x="2099" y="1173"/>
                  <a:pt x="2786" y="1094"/>
                  <a:pt x="3483" y="998"/>
                </a:cubicBezTo>
                <a:cubicBezTo>
                  <a:pt x="4878" y="806"/>
                  <a:pt x="6510" y="714"/>
                  <a:pt x="7813" y="179"/>
                </a:cubicBezTo>
                <a:cubicBezTo>
                  <a:pt x="7902" y="142"/>
                  <a:pt x="7897" y="8"/>
                  <a:pt x="7790" y="5"/>
                </a:cubicBezTo>
                <a:cubicBezTo>
                  <a:pt x="7718" y="2"/>
                  <a:pt x="7646" y="1"/>
                  <a:pt x="7573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"/>
          <p:cNvSpPr/>
          <p:nvPr/>
        </p:nvSpPr>
        <p:spPr>
          <a:xfrm>
            <a:off x="2810324" y="1783892"/>
            <a:ext cx="62524" cy="331732"/>
          </a:xfrm>
          <a:custGeom>
            <a:avLst/>
            <a:gdLst/>
            <a:ahLst/>
            <a:cxnLst/>
            <a:rect l="l" t="t" r="r" b="b"/>
            <a:pathLst>
              <a:path w="1687" h="8950" extrusionOk="0">
                <a:moveTo>
                  <a:pt x="170" y="0"/>
                </a:moveTo>
                <a:cubicBezTo>
                  <a:pt x="89" y="0"/>
                  <a:pt x="1" y="86"/>
                  <a:pt x="17" y="183"/>
                </a:cubicBezTo>
                <a:cubicBezTo>
                  <a:pt x="514" y="3095"/>
                  <a:pt x="1040" y="5978"/>
                  <a:pt x="1467" y="8903"/>
                </a:cubicBezTo>
                <a:cubicBezTo>
                  <a:pt x="1472" y="8936"/>
                  <a:pt x="1497" y="8950"/>
                  <a:pt x="1523" y="8950"/>
                </a:cubicBezTo>
                <a:cubicBezTo>
                  <a:pt x="1558" y="8950"/>
                  <a:pt x="1595" y="8926"/>
                  <a:pt x="1597" y="8886"/>
                </a:cubicBezTo>
                <a:cubicBezTo>
                  <a:pt x="1687" y="6075"/>
                  <a:pt x="1455" y="2662"/>
                  <a:pt x="275" y="74"/>
                </a:cubicBezTo>
                <a:cubicBezTo>
                  <a:pt x="251" y="22"/>
                  <a:pt x="211" y="0"/>
                  <a:pt x="170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"/>
          <p:cNvSpPr/>
          <p:nvPr/>
        </p:nvSpPr>
        <p:spPr>
          <a:xfrm>
            <a:off x="2536210" y="2065068"/>
            <a:ext cx="294610" cy="32135"/>
          </a:xfrm>
          <a:custGeom>
            <a:avLst/>
            <a:gdLst/>
            <a:ahLst/>
            <a:cxnLst/>
            <a:rect l="l" t="t" r="r" b="b"/>
            <a:pathLst>
              <a:path w="7949" h="867" extrusionOk="0">
                <a:moveTo>
                  <a:pt x="7741" y="0"/>
                </a:moveTo>
                <a:cubicBezTo>
                  <a:pt x="7735" y="0"/>
                  <a:pt x="7729" y="1"/>
                  <a:pt x="7723" y="1"/>
                </a:cubicBezTo>
                <a:cubicBezTo>
                  <a:pt x="5186" y="221"/>
                  <a:pt x="2597" y="313"/>
                  <a:pt x="80" y="695"/>
                </a:cubicBezTo>
                <a:cubicBezTo>
                  <a:pt x="0" y="706"/>
                  <a:pt x="25" y="825"/>
                  <a:pt x="98" y="829"/>
                </a:cubicBezTo>
                <a:cubicBezTo>
                  <a:pt x="540" y="855"/>
                  <a:pt x="986" y="867"/>
                  <a:pt x="1433" y="867"/>
                </a:cubicBezTo>
                <a:cubicBezTo>
                  <a:pt x="3529" y="867"/>
                  <a:pt x="5668" y="613"/>
                  <a:pt x="7723" y="350"/>
                </a:cubicBezTo>
                <a:cubicBezTo>
                  <a:pt x="7933" y="323"/>
                  <a:pt x="7949" y="0"/>
                  <a:pt x="7741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"/>
          <p:cNvSpPr/>
          <p:nvPr/>
        </p:nvSpPr>
        <p:spPr>
          <a:xfrm>
            <a:off x="2861285" y="2235604"/>
            <a:ext cx="144581" cy="49148"/>
          </a:xfrm>
          <a:custGeom>
            <a:avLst/>
            <a:gdLst/>
            <a:ahLst/>
            <a:cxnLst/>
            <a:rect l="l" t="t" r="r" b="b"/>
            <a:pathLst>
              <a:path w="3901" h="1326" extrusionOk="0">
                <a:moveTo>
                  <a:pt x="3694" y="0"/>
                </a:moveTo>
                <a:cubicBezTo>
                  <a:pt x="3678" y="0"/>
                  <a:pt x="3662" y="2"/>
                  <a:pt x="3644" y="7"/>
                </a:cubicBezTo>
                <a:cubicBezTo>
                  <a:pt x="3037" y="179"/>
                  <a:pt x="2441" y="389"/>
                  <a:pt x="1846" y="597"/>
                </a:cubicBezTo>
                <a:cubicBezTo>
                  <a:pt x="1258" y="802"/>
                  <a:pt x="662" y="1103"/>
                  <a:pt x="55" y="1224"/>
                </a:cubicBezTo>
                <a:cubicBezTo>
                  <a:pt x="1" y="1235"/>
                  <a:pt x="20" y="1308"/>
                  <a:pt x="67" y="1314"/>
                </a:cubicBezTo>
                <a:lnTo>
                  <a:pt x="68" y="1313"/>
                </a:lnTo>
                <a:cubicBezTo>
                  <a:pt x="150" y="1322"/>
                  <a:pt x="231" y="1326"/>
                  <a:pt x="310" y="1326"/>
                </a:cubicBezTo>
                <a:cubicBezTo>
                  <a:pt x="834" y="1326"/>
                  <a:pt x="1297" y="1145"/>
                  <a:pt x="1811" y="978"/>
                </a:cubicBezTo>
                <a:cubicBezTo>
                  <a:pt x="2454" y="771"/>
                  <a:pt x="3100" y="565"/>
                  <a:pt x="3729" y="318"/>
                </a:cubicBezTo>
                <a:cubicBezTo>
                  <a:pt x="3900" y="250"/>
                  <a:pt x="3858" y="0"/>
                  <a:pt x="3694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"/>
          <p:cNvSpPr/>
          <p:nvPr/>
        </p:nvSpPr>
        <p:spPr>
          <a:xfrm>
            <a:off x="4764667" y="3569795"/>
            <a:ext cx="1085449" cy="1177963"/>
          </a:xfrm>
          <a:custGeom>
            <a:avLst/>
            <a:gdLst/>
            <a:ahLst/>
            <a:cxnLst/>
            <a:rect l="l" t="t" r="r" b="b"/>
            <a:pathLst>
              <a:path w="29287" h="31781" extrusionOk="0">
                <a:moveTo>
                  <a:pt x="13225" y="3771"/>
                </a:moveTo>
                <a:cubicBezTo>
                  <a:pt x="13335" y="3771"/>
                  <a:pt x="13442" y="3798"/>
                  <a:pt x="13541" y="3862"/>
                </a:cubicBezTo>
                <a:cubicBezTo>
                  <a:pt x="13719" y="3978"/>
                  <a:pt x="13814" y="4190"/>
                  <a:pt x="13851" y="4399"/>
                </a:cubicBezTo>
                <a:cubicBezTo>
                  <a:pt x="14007" y="5278"/>
                  <a:pt x="13327" y="6074"/>
                  <a:pt x="13145" y="6948"/>
                </a:cubicBezTo>
                <a:cubicBezTo>
                  <a:pt x="13047" y="7414"/>
                  <a:pt x="13095" y="7897"/>
                  <a:pt x="13113" y="8373"/>
                </a:cubicBezTo>
                <a:cubicBezTo>
                  <a:pt x="13130" y="8850"/>
                  <a:pt x="13111" y="9347"/>
                  <a:pt x="12897" y="9772"/>
                </a:cubicBezTo>
                <a:cubicBezTo>
                  <a:pt x="12701" y="10163"/>
                  <a:pt x="12302" y="10478"/>
                  <a:pt x="11874" y="10478"/>
                </a:cubicBezTo>
                <a:cubicBezTo>
                  <a:pt x="11834" y="10478"/>
                  <a:pt x="11794" y="10475"/>
                  <a:pt x="11753" y="10469"/>
                </a:cubicBezTo>
                <a:cubicBezTo>
                  <a:pt x="11149" y="10385"/>
                  <a:pt x="10802" y="9721"/>
                  <a:pt x="10722" y="9118"/>
                </a:cubicBezTo>
                <a:cubicBezTo>
                  <a:pt x="10597" y="8179"/>
                  <a:pt x="11038" y="7502"/>
                  <a:pt x="11355" y="6666"/>
                </a:cubicBezTo>
                <a:cubicBezTo>
                  <a:pt x="11669" y="5834"/>
                  <a:pt x="11632" y="4758"/>
                  <a:pt x="12383" y="4152"/>
                </a:cubicBezTo>
                <a:cubicBezTo>
                  <a:pt x="12623" y="3957"/>
                  <a:pt x="12935" y="3771"/>
                  <a:pt x="13225" y="3771"/>
                </a:cubicBezTo>
                <a:close/>
                <a:moveTo>
                  <a:pt x="25292" y="15679"/>
                </a:moveTo>
                <a:cubicBezTo>
                  <a:pt x="25396" y="15679"/>
                  <a:pt x="25498" y="15692"/>
                  <a:pt x="25599" y="15726"/>
                </a:cubicBezTo>
                <a:cubicBezTo>
                  <a:pt x="25930" y="15837"/>
                  <a:pt x="26144" y="16145"/>
                  <a:pt x="26117" y="16501"/>
                </a:cubicBezTo>
                <a:cubicBezTo>
                  <a:pt x="26047" y="17443"/>
                  <a:pt x="24494" y="17997"/>
                  <a:pt x="23741" y="18142"/>
                </a:cubicBezTo>
                <a:cubicBezTo>
                  <a:pt x="23359" y="18216"/>
                  <a:pt x="22969" y="18250"/>
                  <a:pt x="22578" y="18250"/>
                </a:cubicBezTo>
                <a:cubicBezTo>
                  <a:pt x="21995" y="18250"/>
                  <a:pt x="21411" y="18174"/>
                  <a:pt x="20850" y="18043"/>
                </a:cubicBezTo>
                <a:cubicBezTo>
                  <a:pt x="20399" y="17937"/>
                  <a:pt x="19973" y="17762"/>
                  <a:pt x="19740" y="17334"/>
                </a:cubicBezTo>
                <a:cubicBezTo>
                  <a:pt x="19654" y="17176"/>
                  <a:pt x="19620" y="16981"/>
                  <a:pt x="19692" y="16816"/>
                </a:cubicBezTo>
                <a:cubicBezTo>
                  <a:pt x="19766" y="16646"/>
                  <a:pt x="19935" y="16540"/>
                  <a:pt x="20101" y="16457"/>
                </a:cubicBezTo>
                <a:cubicBezTo>
                  <a:pt x="20803" y="16109"/>
                  <a:pt x="21600" y="16023"/>
                  <a:pt x="22372" y="16023"/>
                </a:cubicBezTo>
                <a:cubicBezTo>
                  <a:pt x="22418" y="16023"/>
                  <a:pt x="22463" y="16023"/>
                  <a:pt x="22508" y="16024"/>
                </a:cubicBezTo>
                <a:cubicBezTo>
                  <a:pt x="22538" y="16024"/>
                  <a:pt x="22568" y="16024"/>
                  <a:pt x="22599" y="16024"/>
                </a:cubicBezTo>
                <a:cubicBezTo>
                  <a:pt x="23174" y="16024"/>
                  <a:pt x="23746" y="15946"/>
                  <a:pt x="24316" y="15858"/>
                </a:cubicBezTo>
                <a:cubicBezTo>
                  <a:pt x="24633" y="15809"/>
                  <a:pt x="24968" y="15679"/>
                  <a:pt x="25292" y="15679"/>
                </a:cubicBezTo>
                <a:close/>
                <a:moveTo>
                  <a:pt x="28522" y="1"/>
                </a:moveTo>
                <a:lnTo>
                  <a:pt x="28522" y="1"/>
                </a:lnTo>
                <a:cubicBezTo>
                  <a:pt x="27545" y="1047"/>
                  <a:pt x="25317" y="1309"/>
                  <a:pt x="23389" y="1309"/>
                </a:cubicBezTo>
                <a:cubicBezTo>
                  <a:pt x="22201" y="1309"/>
                  <a:pt x="21127" y="1209"/>
                  <a:pt x="20530" y="1132"/>
                </a:cubicBezTo>
                <a:cubicBezTo>
                  <a:pt x="20524" y="1131"/>
                  <a:pt x="20517" y="1130"/>
                  <a:pt x="20511" y="1130"/>
                </a:cubicBezTo>
                <a:cubicBezTo>
                  <a:pt x="20131" y="1375"/>
                  <a:pt x="19774" y="1653"/>
                  <a:pt x="19442" y="1960"/>
                </a:cubicBezTo>
                <a:cubicBezTo>
                  <a:pt x="18733" y="2619"/>
                  <a:pt x="18127" y="3375"/>
                  <a:pt x="17515" y="4123"/>
                </a:cubicBezTo>
                <a:cubicBezTo>
                  <a:pt x="17258" y="4438"/>
                  <a:pt x="16221" y="5997"/>
                  <a:pt x="15532" y="5997"/>
                </a:cubicBezTo>
                <a:cubicBezTo>
                  <a:pt x="15363" y="5997"/>
                  <a:pt x="15215" y="5904"/>
                  <a:pt x="15105" y="5675"/>
                </a:cubicBezTo>
                <a:cubicBezTo>
                  <a:pt x="14715" y="4868"/>
                  <a:pt x="15220" y="3891"/>
                  <a:pt x="15640" y="3211"/>
                </a:cubicBezTo>
                <a:cubicBezTo>
                  <a:pt x="16122" y="2432"/>
                  <a:pt x="16699" y="1668"/>
                  <a:pt x="17389" y="1072"/>
                </a:cubicBezTo>
                <a:lnTo>
                  <a:pt x="17389" y="1072"/>
                </a:lnTo>
                <a:cubicBezTo>
                  <a:pt x="14943" y="1279"/>
                  <a:pt x="12538" y="2061"/>
                  <a:pt x="10380" y="3246"/>
                </a:cubicBezTo>
                <a:cubicBezTo>
                  <a:pt x="9283" y="3845"/>
                  <a:pt x="8235" y="4533"/>
                  <a:pt x="7246" y="5300"/>
                </a:cubicBezTo>
                <a:cubicBezTo>
                  <a:pt x="6688" y="6262"/>
                  <a:pt x="6256" y="7299"/>
                  <a:pt x="5992" y="8380"/>
                </a:cubicBezTo>
                <a:cubicBezTo>
                  <a:pt x="5496" y="10419"/>
                  <a:pt x="5622" y="12962"/>
                  <a:pt x="4333" y="14720"/>
                </a:cubicBezTo>
                <a:cubicBezTo>
                  <a:pt x="4117" y="15015"/>
                  <a:pt x="3809" y="15261"/>
                  <a:pt x="3448" y="15326"/>
                </a:cubicBezTo>
                <a:cubicBezTo>
                  <a:pt x="3356" y="15343"/>
                  <a:pt x="3270" y="15350"/>
                  <a:pt x="3189" y="15350"/>
                </a:cubicBezTo>
                <a:cubicBezTo>
                  <a:pt x="1307" y="15350"/>
                  <a:pt x="2607" y="10992"/>
                  <a:pt x="2850" y="10097"/>
                </a:cubicBezTo>
                <a:cubicBezTo>
                  <a:pt x="2861" y="10054"/>
                  <a:pt x="2875" y="10012"/>
                  <a:pt x="2886" y="9969"/>
                </a:cubicBezTo>
                <a:lnTo>
                  <a:pt x="2886" y="9969"/>
                </a:lnTo>
                <a:cubicBezTo>
                  <a:pt x="1239" y="12469"/>
                  <a:pt x="226" y="15373"/>
                  <a:pt x="120" y="18626"/>
                </a:cubicBezTo>
                <a:cubicBezTo>
                  <a:pt x="0" y="22270"/>
                  <a:pt x="1169" y="24928"/>
                  <a:pt x="3510" y="29063"/>
                </a:cubicBezTo>
                <a:lnTo>
                  <a:pt x="5068" y="30052"/>
                </a:lnTo>
                <a:cubicBezTo>
                  <a:pt x="7793" y="31351"/>
                  <a:pt x="10947" y="31780"/>
                  <a:pt x="13973" y="31780"/>
                </a:cubicBezTo>
                <a:cubicBezTo>
                  <a:pt x="14368" y="31780"/>
                  <a:pt x="14760" y="31773"/>
                  <a:pt x="15148" y="31759"/>
                </a:cubicBezTo>
                <a:cubicBezTo>
                  <a:pt x="16151" y="31725"/>
                  <a:pt x="17127" y="31562"/>
                  <a:pt x="18072" y="31302"/>
                </a:cubicBezTo>
                <a:cubicBezTo>
                  <a:pt x="17281" y="31266"/>
                  <a:pt x="16493" y="31181"/>
                  <a:pt x="15713" y="31047"/>
                </a:cubicBezTo>
                <a:cubicBezTo>
                  <a:pt x="14426" y="30825"/>
                  <a:pt x="13036" y="30379"/>
                  <a:pt x="12374" y="29253"/>
                </a:cubicBezTo>
                <a:cubicBezTo>
                  <a:pt x="12204" y="28965"/>
                  <a:pt x="12105" y="28563"/>
                  <a:pt x="12333" y="28317"/>
                </a:cubicBezTo>
                <a:cubicBezTo>
                  <a:pt x="12476" y="28162"/>
                  <a:pt x="12703" y="28122"/>
                  <a:pt x="12915" y="28122"/>
                </a:cubicBezTo>
                <a:cubicBezTo>
                  <a:pt x="12918" y="28122"/>
                  <a:pt x="12921" y="28122"/>
                  <a:pt x="12923" y="28122"/>
                </a:cubicBezTo>
                <a:cubicBezTo>
                  <a:pt x="13693" y="28126"/>
                  <a:pt x="14396" y="28526"/>
                  <a:pt x="15079" y="28879"/>
                </a:cubicBezTo>
                <a:cubicBezTo>
                  <a:pt x="16273" y="29495"/>
                  <a:pt x="17520" y="30004"/>
                  <a:pt x="18805" y="30397"/>
                </a:cubicBezTo>
                <a:cubicBezTo>
                  <a:pt x="19148" y="30503"/>
                  <a:pt x="19503" y="30597"/>
                  <a:pt x="19859" y="30668"/>
                </a:cubicBezTo>
                <a:cubicBezTo>
                  <a:pt x="22615" y="29468"/>
                  <a:pt x="24985" y="27374"/>
                  <a:pt x="26646" y="24822"/>
                </a:cubicBezTo>
                <a:lnTo>
                  <a:pt x="26646" y="24822"/>
                </a:lnTo>
                <a:cubicBezTo>
                  <a:pt x="26298" y="25070"/>
                  <a:pt x="25941" y="25305"/>
                  <a:pt x="25573" y="25524"/>
                </a:cubicBezTo>
                <a:cubicBezTo>
                  <a:pt x="24120" y="26385"/>
                  <a:pt x="22487" y="26985"/>
                  <a:pt x="20800" y="27072"/>
                </a:cubicBezTo>
                <a:cubicBezTo>
                  <a:pt x="20702" y="27077"/>
                  <a:pt x="20601" y="27080"/>
                  <a:pt x="20498" y="27080"/>
                </a:cubicBezTo>
                <a:cubicBezTo>
                  <a:pt x="18939" y="27080"/>
                  <a:pt x="16811" y="26489"/>
                  <a:pt x="16354" y="24834"/>
                </a:cubicBezTo>
                <a:cubicBezTo>
                  <a:pt x="16161" y="24141"/>
                  <a:pt x="16465" y="23471"/>
                  <a:pt x="16993" y="23022"/>
                </a:cubicBezTo>
                <a:cubicBezTo>
                  <a:pt x="17668" y="22448"/>
                  <a:pt x="18409" y="22281"/>
                  <a:pt x="19192" y="22281"/>
                </a:cubicBezTo>
                <a:cubicBezTo>
                  <a:pt x="19662" y="22281"/>
                  <a:pt x="20148" y="22341"/>
                  <a:pt x="20642" y="22409"/>
                </a:cubicBezTo>
                <a:cubicBezTo>
                  <a:pt x="21051" y="22466"/>
                  <a:pt x="21483" y="22495"/>
                  <a:pt x="21923" y="22495"/>
                </a:cubicBezTo>
                <a:cubicBezTo>
                  <a:pt x="23495" y="22495"/>
                  <a:pt x="25182" y="22120"/>
                  <a:pt x="26395" y="21278"/>
                </a:cubicBezTo>
                <a:cubicBezTo>
                  <a:pt x="27287" y="20658"/>
                  <a:pt x="28156" y="20007"/>
                  <a:pt x="28925" y="19261"/>
                </a:cubicBezTo>
                <a:cubicBezTo>
                  <a:pt x="29041" y="18675"/>
                  <a:pt x="29121" y="18082"/>
                  <a:pt x="29162" y="17484"/>
                </a:cubicBezTo>
                <a:cubicBezTo>
                  <a:pt x="29287" y="15583"/>
                  <a:pt x="28985" y="13703"/>
                  <a:pt x="28631" y="11823"/>
                </a:cubicBezTo>
                <a:cubicBezTo>
                  <a:pt x="28551" y="11933"/>
                  <a:pt x="28472" y="12042"/>
                  <a:pt x="28386" y="12147"/>
                </a:cubicBezTo>
                <a:cubicBezTo>
                  <a:pt x="27418" y="13313"/>
                  <a:pt x="25975" y="14138"/>
                  <a:pt x="24464" y="14138"/>
                </a:cubicBezTo>
                <a:cubicBezTo>
                  <a:pt x="24429" y="14138"/>
                  <a:pt x="24394" y="14137"/>
                  <a:pt x="24360" y="14137"/>
                </a:cubicBezTo>
                <a:cubicBezTo>
                  <a:pt x="23880" y="14124"/>
                  <a:pt x="23311" y="13949"/>
                  <a:pt x="23195" y="13483"/>
                </a:cubicBezTo>
                <a:cubicBezTo>
                  <a:pt x="23119" y="13181"/>
                  <a:pt x="23278" y="12860"/>
                  <a:pt x="23509" y="12651"/>
                </a:cubicBezTo>
                <a:cubicBezTo>
                  <a:pt x="23740" y="12441"/>
                  <a:pt x="24033" y="12316"/>
                  <a:pt x="24314" y="12182"/>
                </a:cubicBezTo>
                <a:cubicBezTo>
                  <a:pt x="25862" y="11438"/>
                  <a:pt x="27170" y="10226"/>
                  <a:pt x="28075" y="8767"/>
                </a:cubicBezTo>
                <a:cubicBezTo>
                  <a:pt x="28040" y="8548"/>
                  <a:pt x="28002" y="8330"/>
                  <a:pt x="27972" y="8111"/>
                </a:cubicBezTo>
                <a:cubicBezTo>
                  <a:pt x="27539" y="4985"/>
                  <a:pt x="27290" y="2850"/>
                  <a:pt x="28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"/>
          <p:cNvSpPr/>
          <p:nvPr/>
        </p:nvSpPr>
        <p:spPr>
          <a:xfrm>
            <a:off x="4884008" y="3678099"/>
            <a:ext cx="827050" cy="978108"/>
          </a:xfrm>
          <a:custGeom>
            <a:avLst/>
            <a:gdLst/>
            <a:ahLst/>
            <a:cxnLst/>
            <a:rect l="l" t="t" r="r" b="b"/>
            <a:pathLst>
              <a:path w="22315" h="26389" extrusionOk="0">
                <a:moveTo>
                  <a:pt x="22127" y="0"/>
                </a:moveTo>
                <a:cubicBezTo>
                  <a:pt x="22068" y="0"/>
                  <a:pt x="22013" y="35"/>
                  <a:pt x="21993" y="115"/>
                </a:cubicBezTo>
                <a:lnTo>
                  <a:pt x="21995" y="114"/>
                </a:lnTo>
                <a:lnTo>
                  <a:pt x="21995" y="114"/>
                </a:lnTo>
                <a:cubicBezTo>
                  <a:pt x="20571" y="6089"/>
                  <a:pt x="14952" y="8656"/>
                  <a:pt x="10577" y="12272"/>
                </a:cubicBezTo>
                <a:cubicBezTo>
                  <a:pt x="7667" y="14679"/>
                  <a:pt x="5060" y="17462"/>
                  <a:pt x="2921" y="20578"/>
                </a:cubicBezTo>
                <a:cubicBezTo>
                  <a:pt x="1783" y="22237"/>
                  <a:pt x="540" y="24094"/>
                  <a:pt x="48" y="26075"/>
                </a:cubicBezTo>
                <a:cubicBezTo>
                  <a:pt x="0" y="26264"/>
                  <a:pt x="157" y="26388"/>
                  <a:pt x="307" y="26388"/>
                </a:cubicBezTo>
                <a:cubicBezTo>
                  <a:pt x="406" y="26388"/>
                  <a:pt x="502" y="26334"/>
                  <a:pt x="533" y="26209"/>
                </a:cubicBezTo>
                <a:cubicBezTo>
                  <a:pt x="683" y="25605"/>
                  <a:pt x="1248" y="24917"/>
                  <a:pt x="1557" y="24380"/>
                </a:cubicBezTo>
                <a:cubicBezTo>
                  <a:pt x="2351" y="22997"/>
                  <a:pt x="3178" y="21641"/>
                  <a:pt x="4095" y="20335"/>
                </a:cubicBezTo>
                <a:cubicBezTo>
                  <a:pt x="6374" y="17095"/>
                  <a:pt x="9173" y="14301"/>
                  <a:pt x="12240" y="11809"/>
                </a:cubicBezTo>
                <a:cubicBezTo>
                  <a:pt x="16209" y="8583"/>
                  <a:pt x="21535" y="5762"/>
                  <a:pt x="22299" y="199"/>
                </a:cubicBezTo>
                <a:cubicBezTo>
                  <a:pt x="22314" y="81"/>
                  <a:pt x="22217" y="0"/>
                  <a:pt x="2212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"/>
          <p:cNvSpPr/>
          <p:nvPr/>
        </p:nvSpPr>
        <p:spPr>
          <a:xfrm>
            <a:off x="5229913" y="4177513"/>
            <a:ext cx="373442" cy="130691"/>
          </a:xfrm>
          <a:custGeom>
            <a:avLst/>
            <a:gdLst/>
            <a:ahLst/>
            <a:cxnLst/>
            <a:rect l="l" t="t" r="r" b="b"/>
            <a:pathLst>
              <a:path w="10076" h="3526" extrusionOk="0">
                <a:moveTo>
                  <a:pt x="317" y="0"/>
                </a:moveTo>
                <a:cubicBezTo>
                  <a:pt x="127" y="0"/>
                  <a:pt x="0" y="296"/>
                  <a:pt x="206" y="427"/>
                </a:cubicBezTo>
                <a:cubicBezTo>
                  <a:pt x="2988" y="2187"/>
                  <a:pt x="6072" y="3526"/>
                  <a:pt x="9395" y="3526"/>
                </a:cubicBezTo>
                <a:cubicBezTo>
                  <a:pt x="9559" y="3526"/>
                  <a:pt x="9725" y="3523"/>
                  <a:pt x="9890" y="3516"/>
                </a:cubicBezTo>
                <a:cubicBezTo>
                  <a:pt x="10074" y="3508"/>
                  <a:pt x="10075" y="3236"/>
                  <a:pt x="9890" y="3231"/>
                </a:cubicBezTo>
                <a:lnTo>
                  <a:pt x="9890" y="3230"/>
                </a:lnTo>
                <a:cubicBezTo>
                  <a:pt x="6456" y="3116"/>
                  <a:pt x="3298" y="1878"/>
                  <a:pt x="433" y="37"/>
                </a:cubicBezTo>
                <a:cubicBezTo>
                  <a:pt x="393" y="11"/>
                  <a:pt x="354" y="0"/>
                  <a:pt x="31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"/>
          <p:cNvSpPr/>
          <p:nvPr/>
        </p:nvSpPr>
        <p:spPr>
          <a:xfrm>
            <a:off x="5309597" y="3790999"/>
            <a:ext cx="148658" cy="317091"/>
          </a:xfrm>
          <a:custGeom>
            <a:avLst/>
            <a:gdLst/>
            <a:ahLst/>
            <a:cxnLst/>
            <a:rect l="l" t="t" r="r" b="b"/>
            <a:pathLst>
              <a:path w="4011" h="8555" extrusionOk="0">
                <a:moveTo>
                  <a:pt x="3825" y="1"/>
                </a:moveTo>
                <a:cubicBezTo>
                  <a:pt x="3794" y="1"/>
                  <a:pt x="3763" y="13"/>
                  <a:pt x="3737" y="43"/>
                </a:cubicBezTo>
                <a:cubicBezTo>
                  <a:pt x="1748" y="2357"/>
                  <a:pt x="627" y="5184"/>
                  <a:pt x="46" y="8163"/>
                </a:cubicBezTo>
                <a:cubicBezTo>
                  <a:pt x="0" y="8401"/>
                  <a:pt x="203" y="8554"/>
                  <a:pt x="387" y="8554"/>
                </a:cubicBezTo>
                <a:cubicBezTo>
                  <a:pt x="509" y="8554"/>
                  <a:pt x="623" y="8486"/>
                  <a:pt x="648" y="8329"/>
                </a:cubicBezTo>
                <a:cubicBezTo>
                  <a:pt x="1131" y="5384"/>
                  <a:pt x="2375" y="2723"/>
                  <a:pt x="3950" y="207"/>
                </a:cubicBezTo>
                <a:cubicBezTo>
                  <a:pt x="4010" y="111"/>
                  <a:pt x="3918" y="1"/>
                  <a:pt x="3825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5" name="Google Shape;95;p2"/>
          <p:cNvGrpSpPr/>
          <p:nvPr/>
        </p:nvGrpSpPr>
        <p:grpSpPr>
          <a:xfrm>
            <a:off x="7522539" y="3859872"/>
            <a:ext cx="1407226" cy="2173899"/>
            <a:chOff x="5976314" y="-1407515"/>
            <a:chExt cx="1407226" cy="2173899"/>
          </a:xfrm>
        </p:grpSpPr>
        <p:sp>
          <p:nvSpPr>
            <p:cNvPr id="96" name="Google Shape;96;p2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6349385" y="1946348"/>
            <a:ext cx="259734" cy="557902"/>
          </a:xfrm>
          <a:custGeom>
            <a:avLst/>
            <a:gdLst/>
            <a:ahLst/>
            <a:cxnLst/>
            <a:rect l="l" t="t" r="r" b="b"/>
            <a:pathLst>
              <a:path w="7008" h="15052" extrusionOk="0">
                <a:moveTo>
                  <a:pt x="4849" y="1"/>
                </a:moveTo>
                <a:cubicBezTo>
                  <a:pt x="4804" y="1"/>
                  <a:pt x="4760" y="36"/>
                  <a:pt x="4779" y="92"/>
                </a:cubicBezTo>
                <a:cubicBezTo>
                  <a:pt x="5641" y="2613"/>
                  <a:pt x="5657" y="5237"/>
                  <a:pt x="4762" y="7753"/>
                </a:cubicBezTo>
                <a:cubicBezTo>
                  <a:pt x="3772" y="10537"/>
                  <a:pt x="1849" y="12557"/>
                  <a:pt x="75" y="14841"/>
                </a:cubicBezTo>
                <a:cubicBezTo>
                  <a:pt x="0" y="14938"/>
                  <a:pt x="71" y="15052"/>
                  <a:pt x="164" y="15052"/>
                </a:cubicBezTo>
                <a:cubicBezTo>
                  <a:pt x="192" y="15052"/>
                  <a:pt x="222" y="15041"/>
                  <a:pt x="251" y="15017"/>
                </a:cubicBezTo>
                <a:cubicBezTo>
                  <a:pt x="4461" y="11460"/>
                  <a:pt x="7007" y="5352"/>
                  <a:pt x="4924" y="52"/>
                </a:cubicBezTo>
                <a:cubicBezTo>
                  <a:pt x="4910" y="16"/>
                  <a:pt x="4879" y="1"/>
                  <a:pt x="4849" y="1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"/>
          <p:cNvSpPr/>
          <p:nvPr/>
        </p:nvSpPr>
        <p:spPr>
          <a:xfrm>
            <a:off x="2278107" y="2142830"/>
            <a:ext cx="259734" cy="557902"/>
          </a:xfrm>
          <a:custGeom>
            <a:avLst/>
            <a:gdLst/>
            <a:ahLst/>
            <a:cxnLst/>
            <a:rect l="l" t="t" r="r" b="b"/>
            <a:pathLst>
              <a:path w="7008" h="15052" extrusionOk="0">
                <a:moveTo>
                  <a:pt x="2158" y="0"/>
                </a:moveTo>
                <a:cubicBezTo>
                  <a:pt x="2128" y="0"/>
                  <a:pt x="2097" y="16"/>
                  <a:pt x="2083" y="51"/>
                </a:cubicBezTo>
                <a:cubicBezTo>
                  <a:pt x="0" y="5352"/>
                  <a:pt x="2546" y="11461"/>
                  <a:pt x="6757" y="15017"/>
                </a:cubicBezTo>
                <a:cubicBezTo>
                  <a:pt x="6786" y="15041"/>
                  <a:pt x="6816" y="15051"/>
                  <a:pt x="6844" y="15051"/>
                </a:cubicBezTo>
                <a:cubicBezTo>
                  <a:pt x="6937" y="15051"/>
                  <a:pt x="7007" y="14937"/>
                  <a:pt x="6933" y="14840"/>
                </a:cubicBezTo>
                <a:cubicBezTo>
                  <a:pt x="5159" y="12558"/>
                  <a:pt x="3234" y="10535"/>
                  <a:pt x="2244" y="7753"/>
                </a:cubicBezTo>
                <a:cubicBezTo>
                  <a:pt x="1350" y="5237"/>
                  <a:pt x="1367" y="2612"/>
                  <a:pt x="2228" y="91"/>
                </a:cubicBezTo>
                <a:cubicBezTo>
                  <a:pt x="2247" y="35"/>
                  <a:pt x="2203" y="0"/>
                  <a:pt x="2158" y="0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" name="Google Shape;109;p2"/>
          <p:cNvGrpSpPr/>
          <p:nvPr/>
        </p:nvGrpSpPr>
        <p:grpSpPr>
          <a:xfrm>
            <a:off x="1359405" y="3760131"/>
            <a:ext cx="1093344" cy="1755695"/>
            <a:chOff x="1760455" y="-1283644"/>
            <a:chExt cx="1093344" cy="1755695"/>
          </a:xfrm>
        </p:grpSpPr>
        <p:sp>
          <p:nvSpPr>
            <p:cNvPr id="110" name="Google Shape;110;p2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8" name="Google Shape;118;p2"/>
          <p:cNvSpPr/>
          <p:nvPr/>
        </p:nvSpPr>
        <p:spPr>
          <a:xfrm>
            <a:off x="1944250" y="2"/>
            <a:ext cx="4947658" cy="4910092"/>
          </a:xfrm>
          <a:custGeom>
            <a:avLst/>
            <a:gdLst/>
            <a:ahLst/>
            <a:cxnLst/>
            <a:rect l="l" t="t" r="r" b="b"/>
            <a:pathLst>
              <a:path w="133495" h="193692" extrusionOk="0">
                <a:moveTo>
                  <a:pt x="5476" y="0"/>
                </a:moveTo>
                <a:cubicBezTo>
                  <a:pt x="4302" y="4783"/>
                  <a:pt x="2637" y="15606"/>
                  <a:pt x="8435" y="24783"/>
                </a:cubicBezTo>
                <a:cubicBezTo>
                  <a:pt x="16135" y="36972"/>
                  <a:pt x="21668" y="40331"/>
                  <a:pt x="21450" y="47401"/>
                </a:cubicBezTo>
                <a:cubicBezTo>
                  <a:pt x="21028" y="60995"/>
                  <a:pt x="0" y="58580"/>
                  <a:pt x="4623" y="82529"/>
                </a:cubicBezTo>
                <a:cubicBezTo>
                  <a:pt x="6636" y="92955"/>
                  <a:pt x="15815" y="99532"/>
                  <a:pt x="15013" y="106270"/>
                </a:cubicBezTo>
                <a:cubicBezTo>
                  <a:pt x="13933" y="115344"/>
                  <a:pt x="11324" y="123942"/>
                  <a:pt x="20330" y="131737"/>
                </a:cubicBezTo>
                <a:cubicBezTo>
                  <a:pt x="31324" y="141255"/>
                  <a:pt x="43406" y="143520"/>
                  <a:pt x="49999" y="154364"/>
                </a:cubicBezTo>
                <a:cubicBezTo>
                  <a:pt x="57886" y="167334"/>
                  <a:pt x="54697" y="179857"/>
                  <a:pt x="74412" y="193692"/>
                </a:cubicBezTo>
                <a:lnTo>
                  <a:pt x="81829" y="191606"/>
                </a:lnTo>
                <a:cubicBezTo>
                  <a:pt x="81829" y="191606"/>
                  <a:pt x="74688" y="183576"/>
                  <a:pt x="78376" y="162954"/>
                </a:cubicBezTo>
                <a:cubicBezTo>
                  <a:pt x="81215" y="147074"/>
                  <a:pt x="102388" y="137067"/>
                  <a:pt x="110574" y="129058"/>
                </a:cubicBezTo>
                <a:cubicBezTo>
                  <a:pt x="110578" y="129053"/>
                  <a:pt x="110584" y="129044"/>
                  <a:pt x="110588" y="129039"/>
                </a:cubicBezTo>
                <a:cubicBezTo>
                  <a:pt x="127619" y="115063"/>
                  <a:pt x="117595" y="104755"/>
                  <a:pt x="121122" y="95780"/>
                </a:cubicBezTo>
                <a:cubicBezTo>
                  <a:pt x="124649" y="86797"/>
                  <a:pt x="127723" y="85442"/>
                  <a:pt x="128627" y="74108"/>
                </a:cubicBezTo>
                <a:cubicBezTo>
                  <a:pt x="129548" y="62551"/>
                  <a:pt x="116621" y="59239"/>
                  <a:pt x="115336" y="45764"/>
                </a:cubicBezTo>
                <a:cubicBezTo>
                  <a:pt x="114052" y="32291"/>
                  <a:pt x="128100" y="30235"/>
                  <a:pt x="131310" y="19331"/>
                </a:cubicBezTo>
                <a:cubicBezTo>
                  <a:pt x="133495" y="11901"/>
                  <a:pt x="131507" y="4172"/>
                  <a:pt x="1300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"/>
          <p:cNvSpPr/>
          <p:nvPr/>
        </p:nvSpPr>
        <p:spPr>
          <a:xfrm>
            <a:off x="1933325" y="3"/>
            <a:ext cx="2346723" cy="4567573"/>
          </a:xfrm>
          <a:custGeom>
            <a:avLst/>
            <a:gdLst/>
            <a:ahLst/>
            <a:cxnLst/>
            <a:rect l="l" t="t" r="r" b="b"/>
            <a:pathLst>
              <a:path w="63318" h="178735" extrusionOk="0">
                <a:moveTo>
                  <a:pt x="3458" y="1"/>
                </a:moveTo>
                <a:cubicBezTo>
                  <a:pt x="3413" y="1"/>
                  <a:pt x="3368" y="24"/>
                  <a:pt x="3350" y="78"/>
                </a:cubicBezTo>
                <a:cubicBezTo>
                  <a:pt x="2284" y="3258"/>
                  <a:pt x="2482" y="6819"/>
                  <a:pt x="2966" y="10087"/>
                </a:cubicBezTo>
                <a:cubicBezTo>
                  <a:pt x="3432" y="13229"/>
                  <a:pt x="4211" y="16533"/>
                  <a:pt x="5893" y="19265"/>
                </a:cubicBezTo>
                <a:cubicBezTo>
                  <a:pt x="9075" y="24434"/>
                  <a:pt x="12791" y="29249"/>
                  <a:pt x="16085" y="34342"/>
                </a:cubicBezTo>
                <a:cubicBezTo>
                  <a:pt x="17384" y="36350"/>
                  <a:pt x="18869" y="38562"/>
                  <a:pt x="19074" y="41013"/>
                </a:cubicBezTo>
                <a:cubicBezTo>
                  <a:pt x="19394" y="44850"/>
                  <a:pt x="17769" y="48086"/>
                  <a:pt x="14628" y="50295"/>
                </a:cubicBezTo>
                <a:cubicBezTo>
                  <a:pt x="12437" y="51838"/>
                  <a:pt x="10073" y="53097"/>
                  <a:pt x="8068" y="54902"/>
                </a:cubicBezTo>
                <a:cubicBezTo>
                  <a:pt x="5352" y="57351"/>
                  <a:pt x="3477" y="60544"/>
                  <a:pt x="2353" y="64007"/>
                </a:cubicBezTo>
                <a:cubicBezTo>
                  <a:pt x="1" y="71256"/>
                  <a:pt x="2099" y="78990"/>
                  <a:pt x="5944" y="85329"/>
                </a:cubicBezTo>
                <a:cubicBezTo>
                  <a:pt x="7708" y="88238"/>
                  <a:pt x="9856" y="90882"/>
                  <a:pt x="11404" y="93929"/>
                </a:cubicBezTo>
                <a:cubicBezTo>
                  <a:pt x="12326" y="95747"/>
                  <a:pt x="13058" y="97679"/>
                  <a:pt x="13390" y="99697"/>
                </a:cubicBezTo>
                <a:cubicBezTo>
                  <a:pt x="13725" y="101734"/>
                  <a:pt x="13529" y="103771"/>
                  <a:pt x="13266" y="105804"/>
                </a:cubicBezTo>
                <a:cubicBezTo>
                  <a:pt x="12354" y="112839"/>
                  <a:pt x="10633" y="120605"/>
                  <a:pt x="16211" y="126242"/>
                </a:cubicBezTo>
                <a:cubicBezTo>
                  <a:pt x="19250" y="129314"/>
                  <a:pt x="23076" y="131727"/>
                  <a:pt x="26738" y="133977"/>
                </a:cubicBezTo>
                <a:cubicBezTo>
                  <a:pt x="30335" y="136187"/>
                  <a:pt x="34046" y="138210"/>
                  <a:pt x="37629" y="140446"/>
                </a:cubicBezTo>
                <a:cubicBezTo>
                  <a:pt x="40567" y="142280"/>
                  <a:pt x="43361" y="144285"/>
                  <a:pt x="45737" y="146820"/>
                </a:cubicBezTo>
                <a:cubicBezTo>
                  <a:pt x="48139" y="149383"/>
                  <a:pt x="50085" y="152332"/>
                  <a:pt x="51699" y="155443"/>
                </a:cubicBezTo>
                <a:cubicBezTo>
                  <a:pt x="54823" y="161460"/>
                  <a:pt x="56183" y="168140"/>
                  <a:pt x="59604" y="174010"/>
                </a:cubicBezTo>
                <a:cubicBezTo>
                  <a:pt x="60569" y="175665"/>
                  <a:pt x="61679" y="177230"/>
                  <a:pt x="62937" y="178673"/>
                </a:cubicBezTo>
                <a:cubicBezTo>
                  <a:pt x="62975" y="178716"/>
                  <a:pt x="63019" y="178734"/>
                  <a:pt x="63061" y="178734"/>
                </a:cubicBezTo>
                <a:cubicBezTo>
                  <a:pt x="63196" y="178734"/>
                  <a:pt x="63317" y="178549"/>
                  <a:pt x="63202" y="178410"/>
                </a:cubicBezTo>
                <a:cubicBezTo>
                  <a:pt x="60822" y="175562"/>
                  <a:pt x="59027" y="172179"/>
                  <a:pt x="57597" y="168766"/>
                </a:cubicBezTo>
                <a:cubicBezTo>
                  <a:pt x="56365" y="165825"/>
                  <a:pt x="55561" y="162722"/>
                  <a:pt x="54336" y="159771"/>
                </a:cubicBezTo>
                <a:cubicBezTo>
                  <a:pt x="51769" y="153587"/>
                  <a:pt x="48244" y="147735"/>
                  <a:pt x="42988" y="143475"/>
                </a:cubicBezTo>
                <a:cubicBezTo>
                  <a:pt x="36761" y="138426"/>
                  <a:pt x="29212" y="135200"/>
                  <a:pt x="22625" y="130663"/>
                </a:cubicBezTo>
                <a:cubicBezTo>
                  <a:pt x="19076" y="128219"/>
                  <a:pt x="15200" y="125499"/>
                  <a:pt x="13639" y="121307"/>
                </a:cubicBezTo>
                <a:cubicBezTo>
                  <a:pt x="12310" y="117739"/>
                  <a:pt x="12659" y="113830"/>
                  <a:pt x="13158" y="110137"/>
                </a:cubicBezTo>
                <a:cubicBezTo>
                  <a:pt x="13637" y="106599"/>
                  <a:pt x="14468" y="102956"/>
                  <a:pt x="13831" y="99390"/>
                </a:cubicBezTo>
                <a:cubicBezTo>
                  <a:pt x="13177" y="95717"/>
                  <a:pt x="11282" y="92416"/>
                  <a:pt x="9229" y="89355"/>
                </a:cubicBezTo>
                <a:cubicBezTo>
                  <a:pt x="7545" y="86847"/>
                  <a:pt x="5866" y="84429"/>
                  <a:pt x="4571" y="81687"/>
                </a:cubicBezTo>
                <a:cubicBezTo>
                  <a:pt x="2848" y="78036"/>
                  <a:pt x="1713" y="74061"/>
                  <a:pt x="1809" y="69997"/>
                </a:cubicBezTo>
                <a:cubicBezTo>
                  <a:pt x="1917" y="65436"/>
                  <a:pt x="3575" y="60759"/>
                  <a:pt x="6480" y="57222"/>
                </a:cubicBezTo>
                <a:cubicBezTo>
                  <a:pt x="8392" y="54893"/>
                  <a:pt x="10851" y="53268"/>
                  <a:pt x="13360" y="51661"/>
                </a:cubicBezTo>
                <a:cubicBezTo>
                  <a:pt x="15940" y="50006"/>
                  <a:pt x="18296" y="48070"/>
                  <a:pt x="19152" y="44990"/>
                </a:cubicBezTo>
                <a:cubicBezTo>
                  <a:pt x="19746" y="42847"/>
                  <a:pt x="19681" y="40484"/>
                  <a:pt x="18826" y="38425"/>
                </a:cubicBezTo>
                <a:cubicBezTo>
                  <a:pt x="17600" y="35468"/>
                  <a:pt x="15565" y="32809"/>
                  <a:pt x="13743" y="30204"/>
                </a:cubicBezTo>
                <a:cubicBezTo>
                  <a:pt x="11560" y="27081"/>
                  <a:pt x="9368" y="23964"/>
                  <a:pt x="7280" y="20776"/>
                </a:cubicBezTo>
                <a:cubicBezTo>
                  <a:pt x="4242" y="16134"/>
                  <a:pt x="2827" y="10690"/>
                  <a:pt x="2855" y="5130"/>
                </a:cubicBezTo>
                <a:cubicBezTo>
                  <a:pt x="2864" y="3443"/>
                  <a:pt x="3036" y="1747"/>
                  <a:pt x="3567" y="139"/>
                </a:cubicBezTo>
                <a:cubicBezTo>
                  <a:pt x="3595" y="55"/>
                  <a:pt x="3526" y="1"/>
                  <a:pt x="34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2"/>
          <p:cNvSpPr/>
          <p:nvPr/>
        </p:nvSpPr>
        <p:spPr>
          <a:xfrm>
            <a:off x="4817325" y="72846"/>
            <a:ext cx="2083913" cy="4494506"/>
          </a:xfrm>
          <a:custGeom>
            <a:avLst/>
            <a:gdLst/>
            <a:ahLst/>
            <a:cxnLst/>
            <a:rect l="l" t="t" r="r" b="b"/>
            <a:pathLst>
              <a:path w="56227" h="178708" extrusionOk="0">
                <a:moveTo>
                  <a:pt x="55205" y="1"/>
                </a:moveTo>
                <a:cubicBezTo>
                  <a:pt x="55139" y="1"/>
                  <a:pt x="55067" y="56"/>
                  <a:pt x="55083" y="142"/>
                </a:cubicBezTo>
                <a:cubicBezTo>
                  <a:pt x="55926" y="4535"/>
                  <a:pt x="56055" y="9083"/>
                  <a:pt x="55209" y="13487"/>
                </a:cubicBezTo>
                <a:cubicBezTo>
                  <a:pt x="54669" y="16299"/>
                  <a:pt x="53783" y="19647"/>
                  <a:pt x="51848" y="21848"/>
                </a:cubicBezTo>
                <a:cubicBezTo>
                  <a:pt x="49700" y="24291"/>
                  <a:pt x="47203" y="26520"/>
                  <a:pt x="44697" y="28584"/>
                </a:cubicBezTo>
                <a:cubicBezTo>
                  <a:pt x="43272" y="29757"/>
                  <a:pt x="41862" y="30841"/>
                  <a:pt x="40837" y="32402"/>
                </a:cubicBezTo>
                <a:cubicBezTo>
                  <a:pt x="39996" y="33680"/>
                  <a:pt x="39435" y="35127"/>
                  <a:pt x="39161" y="36629"/>
                </a:cubicBezTo>
                <a:cubicBezTo>
                  <a:pt x="38728" y="39010"/>
                  <a:pt x="38890" y="41761"/>
                  <a:pt x="39898" y="43989"/>
                </a:cubicBezTo>
                <a:cubicBezTo>
                  <a:pt x="41072" y="46586"/>
                  <a:pt x="42956" y="48898"/>
                  <a:pt x="44633" y="51181"/>
                </a:cubicBezTo>
                <a:cubicBezTo>
                  <a:pt x="46634" y="53903"/>
                  <a:pt x="48709" y="56619"/>
                  <a:pt x="50343" y="59584"/>
                </a:cubicBezTo>
                <a:cubicBezTo>
                  <a:pt x="52161" y="62881"/>
                  <a:pt x="53017" y="66624"/>
                  <a:pt x="53194" y="70369"/>
                </a:cubicBezTo>
                <a:cubicBezTo>
                  <a:pt x="53387" y="74438"/>
                  <a:pt x="52782" y="78560"/>
                  <a:pt x="51230" y="82336"/>
                </a:cubicBezTo>
                <a:cubicBezTo>
                  <a:pt x="49725" y="85996"/>
                  <a:pt x="47470" y="89258"/>
                  <a:pt x="45799" y="92833"/>
                </a:cubicBezTo>
                <a:cubicBezTo>
                  <a:pt x="45174" y="94172"/>
                  <a:pt x="44642" y="95574"/>
                  <a:pt x="44444" y="97047"/>
                </a:cubicBezTo>
                <a:cubicBezTo>
                  <a:pt x="44224" y="98679"/>
                  <a:pt x="44356" y="100377"/>
                  <a:pt x="44459" y="102015"/>
                </a:cubicBezTo>
                <a:cubicBezTo>
                  <a:pt x="44686" y="105587"/>
                  <a:pt x="45321" y="109239"/>
                  <a:pt x="45042" y="112822"/>
                </a:cubicBezTo>
                <a:cubicBezTo>
                  <a:pt x="44798" y="115963"/>
                  <a:pt x="42658" y="118793"/>
                  <a:pt x="40601" y="121034"/>
                </a:cubicBezTo>
                <a:cubicBezTo>
                  <a:pt x="37995" y="123873"/>
                  <a:pt x="34894" y="125944"/>
                  <a:pt x="31577" y="127852"/>
                </a:cubicBezTo>
                <a:cubicBezTo>
                  <a:pt x="25838" y="131156"/>
                  <a:pt x="19805" y="134271"/>
                  <a:pt x="14570" y="138358"/>
                </a:cubicBezTo>
                <a:cubicBezTo>
                  <a:pt x="12371" y="140074"/>
                  <a:pt x="10432" y="142193"/>
                  <a:pt x="8626" y="144309"/>
                </a:cubicBezTo>
                <a:cubicBezTo>
                  <a:pt x="6317" y="147016"/>
                  <a:pt x="4213" y="149965"/>
                  <a:pt x="2767" y="153230"/>
                </a:cubicBezTo>
                <a:cubicBezTo>
                  <a:pt x="1304" y="156538"/>
                  <a:pt x="962" y="160095"/>
                  <a:pt x="535" y="163651"/>
                </a:cubicBezTo>
                <a:cubicBezTo>
                  <a:pt x="133" y="166993"/>
                  <a:pt x="1" y="170379"/>
                  <a:pt x="957" y="173645"/>
                </a:cubicBezTo>
                <a:cubicBezTo>
                  <a:pt x="1474" y="175409"/>
                  <a:pt x="2306" y="177053"/>
                  <a:pt x="3260" y="178618"/>
                </a:cubicBezTo>
                <a:cubicBezTo>
                  <a:pt x="3299" y="178681"/>
                  <a:pt x="3355" y="178707"/>
                  <a:pt x="3411" y="178707"/>
                </a:cubicBezTo>
                <a:cubicBezTo>
                  <a:pt x="3539" y="178707"/>
                  <a:pt x="3665" y="178575"/>
                  <a:pt x="3581" y="178430"/>
                </a:cubicBezTo>
                <a:cubicBezTo>
                  <a:pt x="1622" y="175057"/>
                  <a:pt x="662" y="171422"/>
                  <a:pt x="792" y="167520"/>
                </a:cubicBezTo>
                <a:cubicBezTo>
                  <a:pt x="852" y="165727"/>
                  <a:pt x="1069" y="163942"/>
                  <a:pt x="1305" y="162164"/>
                </a:cubicBezTo>
                <a:cubicBezTo>
                  <a:pt x="1570" y="160177"/>
                  <a:pt x="1739" y="158141"/>
                  <a:pt x="2290" y="156209"/>
                </a:cubicBezTo>
                <a:cubicBezTo>
                  <a:pt x="3357" y="152471"/>
                  <a:pt x="5519" y="149089"/>
                  <a:pt x="7920" y="146070"/>
                </a:cubicBezTo>
                <a:cubicBezTo>
                  <a:pt x="9742" y="143777"/>
                  <a:pt x="11757" y="141538"/>
                  <a:pt x="13959" y="139601"/>
                </a:cubicBezTo>
                <a:cubicBezTo>
                  <a:pt x="16264" y="137574"/>
                  <a:pt x="18953" y="135951"/>
                  <a:pt x="21561" y="134352"/>
                </a:cubicBezTo>
                <a:cubicBezTo>
                  <a:pt x="24620" y="132477"/>
                  <a:pt x="27734" y="130695"/>
                  <a:pt x="30843" y="128904"/>
                </a:cubicBezTo>
                <a:cubicBezTo>
                  <a:pt x="36438" y="125680"/>
                  <a:pt x="42451" y="121725"/>
                  <a:pt x="44949" y="115445"/>
                </a:cubicBezTo>
                <a:cubicBezTo>
                  <a:pt x="46041" y="112702"/>
                  <a:pt x="45571" y="109531"/>
                  <a:pt x="45331" y="106668"/>
                </a:cubicBezTo>
                <a:cubicBezTo>
                  <a:pt x="45036" y="103150"/>
                  <a:pt x="44262" y="99165"/>
                  <a:pt x="45222" y="95701"/>
                </a:cubicBezTo>
                <a:cubicBezTo>
                  <a:pt x="46193" y="92198"/>
                  <a:pt x="48422" y="89113"/>
                  <a:pt x="50079" y="85917"/>
                </a:cubicBezTo>
                <a:cubicBezTo>
                  <a:pt x="51848" y="82506"/>
                  <a:pt x="53103" y="78968"/>
                  <a:pt x="53524" y="75133"/>
                </a:cubicBezTo>
                <a:cubicBezTo>
                  <a:pt x="53936" y="71384"/>
                  <a:pt x="53670" y="67506"/>
                  <a:pt x="52620" y="63877"/>
                </a:cubicBezTo>
                <a:cubicBezTo>
                  <a:pt x="51738" y="60823"/>
                  <a:pt x="50140" y="58154"/>
                  <a:pt x="48345" y="55555"/>
                </a:cubicBezTo>
                <a:cubicBezTo>
                  <a:pt x="46440" y="52801"/>
                  <a:pt x="44360" y="50171"/>
                  <a:pt x="42456" y="47416"/>
                </a:cubicBezTo>
                <a:cubicBezTo>
                  <a:pt x="40876" y="45129"/>
                  <a:pt x="39662" y="42965"/>
                  <a:pt x="39412" y="40146"/>
                </a:cubicBezTo>
                <a:cubicBezTo>
                  <a:pt x="39099" y="36595"/>
                  <a:pt x="40244" y="33069"/>
                  <a:pt x="42862" y="30595"/>
                </a:cubicBezTo>
                <a:cubicBezTo>
                  <a:pt x="44400" y="29144"/>
                  <a:pt x="46139" y="27899"/>
                  <a:pt x="47701" y="26465"/>
                </a:cubicBezTo>
                <a:cubicBezTo>
                  <a:pt x="48913" y="25353"/>
                  <a:pt x="50090" y="24204"/>
                  <a:pt x="51233" y="23019"/>
                </a:cubicBezTo>
                <a:cubicBezTo>
                  <a:pt x="55355" y="18742"/>
                  <a:pt x="56227" y="11934"/>
                  <a:pt x="56029" y="6239"/>
                </a:cubicBezTo>
                <a:cubicBezTo>
                  <a:pt x="55958" y="4168"/>
                  <a:pt x="55702" y="2115"/>
                  <a:pt x="55300" y="81"/>
                </a:cubicBezTo>
                <a:cubicBezTo>
                  <a:pt x="55289" y="25"/>
                  <a:pt x="55248" y="1"/>
                  <a:pt x="552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2"/>
          <p:cNvSpPr/>
          <p:nvPr/>
        </p:nvSpPr>
        <p:spPr>
          <a:xfrm>
            <a:off x="4094095" y="3160598"/>
            <a:ext cx="1749350" cy="2292359"/>
          </a:xfrm>
          <a:custGeom>
            <a:avLst/>
            <a:gdLst/>
            <a:ahLst/>
            <a:cxnLst/>
            <a:rect l="l" t="t" r="r" b="b"/>
            <a:pathLst>
              <a:path w="47200" h="61847" extrusionOk="0">
                <a:moveTo>
                  <a:pt x="40404" y="0"/>
                </a:moveTo>
                <a:cubicBezTo>
                  <a:pt x="40299" y="0"/>
                  <a:pt x="40203" y="38"/>
                  <a:pt x="40139" y="125"/>
                </a:cubicBezTo>
                <a:cubicBezTo>
                  <a:pt x="40018" y="292"/>
                  <a:pt x="40095" y="525"/>
                  <a:pt x="40176" y="715"/>
                </a:cubicBezTo>
                <a:cubicBezTo>
                  <a:pt x="40316" y="1043"/>
                  <a:pt x="40396" y="1410"/>
                  <a:pt x="40535" y="1738"/>
                </a:cubicBezTo>
                <a:cubicBezTo>
                  <a:pt x="38176" y="2697"/>
                  <a:pt x="35358" y="3352"/>
                  <a:pt x="34482" y="5742"/>
                </a:cubicBezTo>
                <a:cubicBezTo>
                  <a:pt x="33053" y="9637"/>
                  <a:pt x="34394" y="38029"/>
                  <a:pt x="34318" y="41222"/>
                </a:cubicBezTo>
                <a:cubicBezTo>
                  <a:pt x="34288" y="42513"/>
                  <a:pt x="33707" y="43561"/>
                  <a:pt x="32898" y="43561"/>
                </a:cubicBezTo>
                <a:cubicBezTo>
                  <a:pt x="32527" y="43561"/>
                  <a:pt x="32107" y="43340"/>
                  <a:pt x="31671" y="42819"/>
                </a:cubicBezTo>
                <a:cubicBezTo>
                  <a:pt x="30733" y="41700"/>
                  <a:pt x="29931" y="39776"/>
                  <a:pt x="29453" y="38387"/>
                </a:cubicBezTo>
                <a:cubicBezTo>
                  <a:pt x="28884" y="36733"/>
                  <a:pt x="29347" y="34100"/>
                  <a:pt x="30261" y="32608"/>
                </a:cubicBezTo>
                <a:cubicBezTo>
                  <a:pt x="31141" y="31172"/>
                  <a:pt x="30607" y="29095"/>
                  <a:pt x="29480" y="28175"/>
                </a:cubicBezTo>
                <a:cubicBezTo>
                  <a:pt x="28627" y="27478"/>
                  <a:pt x="27263" y="27288"/>
                  <a:pt x="25965" y="27288"/>
                </a:cubicBezTo>
                <a:cubicBezTo>
                  <a:pt x="25217" y="27288"/>
                  <a:pt x="24491" y="27351"/>
                  <a:pt x="23897" y="27417"/>
                </a:cubicBezTo>
                <a:cubicBezTo>
                  <a:pt x="17732" y="28103"/>
                  <a:pt x="12140" y="31278"/>
                  <a:pt x="7462" y="34816"/>
                </a:cubicBezTo>
                <a:cubicBezTo>
                  <a:pt x="4693" y="36909"/>
                  <a:pt x="2045" y="39365"/>
                  <a:pt x="669" y="42552"/>
                </a:cubicBezTo>
                <a:cubicBezTo>
                  <a:pt x="437" y="43089"/>
                  <a:pt x="243" y="43647"/>
                  <a:pt x="164" y="44226"/>
                </a:cubicBezTo>
                <a:cubicBezTo>
                  <a:pt x="0" y="45427"/>
                  <a:pt x="366" y="46691"/>
                  <a:pt x="1145" y="47618"/>
                </a:cubicBezTo>
                <a:cubicBezTo>
                  <a:pt x="1924" y="48547"/>
                  <a:pt x="3105" y="49126"/>
                  <a:pt x="4317" y="49173"/>
                </a:cubicBezTo>
                <a:cubicBezTo>
                  <a:pt x="7079" y="49283"/>
                  <a:pt x="9963" y="50070"/>
                  <a:pt x="11514" y="51104"/>
                </a:cubicBezTo>
                <a:cubicBezTo>
                  <a:pt x="16381" y="54348"/>
                  <a:pt x="19450" y="59785"/>
                  <a:pt x="25387" y="61340"/>
                </a:cubicBezTo>
                <a:cubicBezTo>
                  <a:pt x="26682" y="61679"/>
                  <a:pt x="28021" y="61846"/>
                  <a:pt x="29361" y="61846"/>
                </a:cubicBezTo>
                <a:cubicBezTo>
                  <a:pt x="33122" y="61846"/>
                  <a:pt x="36883" y="60529"/>
                  <a:pt x="39652" y="57995"/>
                </a:cubicBezTo>
                <a:cubicBezTo>
                  <a:pt x="42389" y="55490"/>
                  <a:pt x="43859" y="51884"/>
                  <a:pt x="44243" y="48243"/>
                </a:cubicBezTo>
                <a:cubicBezTo>
                  <a:pt x="44808" y="42874"/>
                  <a:pt x="37230" y="9805"/>
                  <a:pt x="37923" y="6744"/>
                </a:cubicBezTo>
                <a:cubicBezTo>
                  <a:pt x="38532" y="4057"/>
                  <a:pt x="45628" y="2149"/>
                  <a:pt x="47199" y="1472"/>
                </a:cubicBezTo>
                <a:cubicBezTo>
                  <a:pt x="46909" y="490"/>
                  <a:pt x="45685" y="214"/>
                  <a:pt x="45685" y="214"/>
                </a:cubicBezTo>
                <a:cubicBezTo>
                  <a:pt x="45685" y="214"/>
                  <a:pt x="42225" y="1196"/>
                  <a:pt x="41885" y="1196"/>
                </a:cubicBezTo>
                <a:cubicBezTo>
                  <a:pt x="41875" y="1196"/>
                  <a:pt x="41867" y="1195"/>
                  <a:pt x="41863" y="1193"/>
                </a:cubicBezTo>
                <a:cubicBezTo>
                  <a:pt x="41612" y="1087"/>
                  <a:pt x="41026" y="409"/>
                  <a:pt x="40845" y="207"/>
                </a:cubicBezTo>
                <a:cubicBezTo>
                  <a:pt x="40736" y="85"/>
                  <a:pt x="40561" y="0"/>
                  <a:pt x="404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"/>
          <p:cNvSpPr/>
          <p:nvPr/>
        </p:nvSpPr>
        <p:spPr>
          <a:xfrm>
            <a:off x="4153358" y="4235075"/>
            <a:ext cx="995573" cy="677326"/>
          </a:xfrm>
          <a:custGeom>
            <a:avLst/>
            <a:gdLst/>
            <a:ahLst/>
            <a:cxnLst/>
            <a:rect l="l" t="t" r="r" b="b"/>
            <a:pathLst>
              <a:path w="26862" h="18274" extrusionOk="0">
                <a:moveTo>
                  <a:pt x="23259" y="0"/>
                </a:moveTo>
                <a:cubicBezTo>
                  <a:pt x="22275" y="0"/>
                  <a:pt x="21273" y="183"/>
                  <a:pt x="20331" y="350"/>
                </a:cubicBezTo>
                <a:cubicBezTo>
                  <a:pt x="18005" y="764"/>
                  <a:pt x="15829" y="1770"/>
                  <a:pt x="13721" y="2799"/>
                </a:cubicBezTo>
                <a:cubicBezTo>
                  <a:pt x="11236" y="4010"/>
                  <a:pt x="8841" y="5431"/>
                  <a:pt x="6630" y="7089"/>
                </a:cubicBezTo>
                <a:cubicBezTo>
                  <a:pt x="4241" y="8881"/>
                  <a:pt x="1747" y="10862"/>
                  <a:pt x="682" y="13761"/>
                </a:cubicBezTo>
                <a:cubicBezTo>
                  <a:pt x="1" y="15616"/>
                  <a:pt x="582" y="17546"/>
                  <a:pt x="2652" y="18027"/>
                </a:cubicBezTo>
                <a:cubicBezTo>
                  <a:pt x="3382" y="18197"/>
                  <a:pt x="4113" y="18274"/>
                  <a:pt x="4842" y="18274"/>
                </a:cubicBezTo>
                <a:cubicBezTo>
                  <a:pt x="7487" y="18274"/>
                  <a:pt x="10090" y="17262"/>
                  <a:pt x="12401" y="16002"/>
                </a:cubicBezTo>
                <a:cubicBezTo>
                  <a:pt x="12870" y="15746"/>
                  <a:pt x="13345" y="15480"/>
                  <a:pt x="13826" y="15207"/>
                </a:cubicBezTo>
                <a:lnTo>
                  <a:pt x="13826" y="15208"/>
                </a:lnTo>
                <a:cubicBezTo>
                  <a:pt x="18604" y="12486"/>
                  <a:pt x="23703" y="8913"/>
                  <a:pt x="26278" y="4058"/>
                </a:cubicBezTo>
                <a:cubicBezTo>
                  <a:pt x="26808" y="3059"/>
                  <a:pt x="26861" y="2052"/>
                  <a:pt x="26411" y="1296"/>
                </a:cubicBezTo>
                <a:cubicBezTo>
                  <a:pt x="26108" y="788"/>
                  <a:pt x="25577" y="392"/>
                  <a:pt x="24811" y="187"/>
                </a:cubicBezTo>
                <a:cubicBezTo>
                  <a:pt x="24307" y="52"/>
                  <a:pt x="23786" y="0"/>
                  <a:pt x="23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"/>
          <p:cNvSpPr/>
          <p:nvPr/>
        </p:nvSpPr>
        <p:spPr>
          <a:xfrm>
            <a:off x="4284448" y="4210167"/>
            <a:ext cx="663567" cy="618022"/>
          </a:xfrm>
          <a:custGeom>
            <a:avLst/>
            <a:gdLst/>
            <a:ahLst/>
            <a:cxnLst/>
            <a:rect l="l" t="t" r="r" b="b"/>
            <a:pathLst>
              <a:path w="17904" h="16674" extrusionOk="0">
                <a:moveTo>
                  <a:pt x="13075" y="1"/>
                </a:moveTo>
                <a:cubicBezTo>
                  <a:pt x="12168" y="1"/>
                  <a:pt x="10750" y="97"/>
                  <a:pt x="8952" y="530"/>
                </a:cubicBezTo>
                <a:cubicBezTo>
                  <a:pt x="5707" y="1313"/>
                  <a:pt x="554" y="6715"/>
                  <a:pt x="1" y="8399"/>
                </a:cubicBezTo>
                <a:cubicBezTo>
                  <a:pt x="1" y="8399"/>
                  <a:pt x="3719" y="12605"/>
                  <a:pt x="8863" y="16674"/>
                </a:cubicBezTo>
                <a:cubicBezTo>
                  <a:pt x="8863" y="16674"/>
                  <a:pt x="15362" y="13176"/>
                  <a:pt x="17903" y="10620"/>
                </a:cubicBezTo>
                <a:cubicBezTo>
                  <a:pt x="17903" y="10620"/>
                  <a:pt x="15001" y="6814"/>
                  <a:pt x="14204" y="63"/>
                </a:cubicBezTo>
                <a:cubicBezTo>
                  <a:pt x="14204" y="63"/>
                  <a:pt x="13805" y="1"/>
                  <a:pt x="1307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"/>
          <p:cNvSpPr/>
          <p:nvPr/>
        </p:nvSpPr>
        <p:spPr>
          <a:xfrm>
            <a:off x="3793852" y="4430741"/>
            <a:ext cx="830385" cy="356639"/>
          </a:xfrm>
          <a:custGeom>
            <a:avLst/>
            <a:gdLst/>
            <a:ahLst/>
            <a:cxnLst/>
            <a:rect l="l" t="t" r="r" b="b"/>
            <a:pathLst>
              <a:path w="22405" h="9622" extrusionOk="0">
                <a:moveTo>
                  <a:pt x="22402" y="6340"/>
                </a:moveTo>
                <a:cubicBezTo>
                  <a:pt x="22402" y="6341"/>
                  <a:pt x="22403" y="6341"/>
                  <a:pt x="22404" y="6342"/>
                </a:cubicBezTo>
                <a:lnTo>
                  <a:pt x="22404" y="6341"/>
                </a:lnTo>
                <a:cubicBezTo>
                  <a:pt x="22403" y="6341"/>
                  <a:pt x="22402" y="6340"/>
                  <a:pt x="22402" y="6340"/>
                </a:cubicBezTo>
                <a:close/>
                <a:moveTo>
                  <a:pt x="4346" y="1"/>
                </a:moveTo>
                <a:cubicBezTo>
                  <a:pt x="1680" y="1"/>
                  <a:pt x="1" y="2822"/>
                  <a:pt x="451" y="5429"/>
                </a:cubicBezTo>
                <a:cubicBezTo>
                  <a:pt x="885" y="7945"/>
                  <a:pt x="3350" y="9587"/>
                  <a:pt x="5803" y="9620"/>
                </a:cubicBezTo>
                <a:cubicBezTo>
                  <a:pt x="5844" y="9621"/>
                  <a:pt x="5885" y="9621"/>
                  <a:pt x="5926" y="9621"/>
                </a:cubicBezTo>
                <a:cubicBezTo>
                  <a:pt x="8803" y="9621"/>
                  <a:pt x="11586" y="8252"/>
                  <a:pt x="14107" y="7006"/>
                </a:cubicBezTo>
                <a:cubicBezTo>
                  <a:pt x="15635" y="6251"/>
                  <a:pt x="17292" y="5804"/>
                  <a:pt x="19001" y="5804"/>
                </a:cubicBezTo>
                <a:cubicBezTo>
                  <a:pt x="19052" y="5804"/>
                  <a:pt x="19103" y="5804"/>
                  <a:pt x="19155" y="5805"/>
                </a:cubicBezTo>
                <a:cubicBezTo>
                  <a:pt x="20259" y="5821"/>
                  <a:pt x="21383" y="5916"/>
                  <a:pt x="22402" y="6340"/>
                </a:cubicBezTo>
                <a:lnTo>
                  <a:pt x="22402" y="6340"/>
                </a:lnTo>
                <a:cubicBezTo>
                  <a:pt x="20399" y="4723"/>
                  <a:pt x="18316" y="4244"/>
                  <a:pt x="16451" y="4244"/>
                </a:cubicBezTo>
                <a:cubicBezTo>
                  <a:pt x="14112" y="4244"/>
                  <a:pt x="12117" y="4997"/>
                  <a:pt x="11052" y="5203"/>
                </a:cubicBezTo>
                <a:cubicBezTo>
                  <a:pt x="10051" y="5396"/>
                  <a:pt x="9259" y="5477"/>
                  <a:pt x="8629" y="5477"/>
                </a:cubicBezTo>
                <a:cubicBezTo>
                  <a:pt x="6362" y="5477"/>
                  <a:pt x="6203" y="4428"/>
                  <a:pt x="6038" y="3793"/>
                </a:cubicBezTo>
                <a:cubicBezTo>
                  <a:pt x="7339" y="3557"/>
                  <a:pt x="7354" y="2085"/>
                  <a:pt x="6981" y="1506"/>
                </a:cubicBezTo>
                <a:cubicBezTo>
                  <a:pt x="6301" y="454"/>
                  <a:pt x="5190" y="16"/>
                  <a:pt x="4414" y="1"/>
                </a:cubicBezTo>
                <a:cubicBezTo>
                  <a:pt x="4391" y="1"/>
                  <a:pt x="4369" y="1"/>
                  <a:pt x="43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"/>
          <p:cNvSpPr/>
          <p:nvPr/>
        </p:nvSpPr>
        <p:spPr>
          <a:xfrm>
            <a:off x="4288192" y="3933588"/>
            <a:ext cx="455016" cy="696711"/>
          </a:xfrm>
          <a:custGeom>
            <a:avLst/>
            <a:gdLst/>
            <a:ahLst/>
            <a:cxnLst/>
            <a:rect l="l" t="t" r="r" b="b"/>
            <a:pathLst>
              <a:path w="12277" h="18797" extrusionOk="0">
                <a:moveTo>
                  <a:pt x="3518" y="0"/>
                </a:moveTo>
                <a:cubicBezTo>
                  <a:pt x="3399" y="0"/>
                  <a:pt x="3271" y="16"/>
                  <a:pt x="3135" y="48"/>
                </a:cubicBezTo>
                <a:cubicBezTo>
                  <a:pt x="1490" y="434"/>
                  <a:pt x="558" y="3178"/>
                  <a:pt x="448" y="4597"/>
                </a:cubicBezTo>
                <a:cubicBezTo>
                  <a:pt x="0" y="10357"/>
                  <a:pt x="3758" y="16433"/>
                  <a:pt x="12277" y="18796"/>
                </a:cubicBezTo>
                <a:cubicBezTo>
                  <a:pt x="6952" y="15534"/>
                  <a:pt x="5437" y="8395"/>
                  <a:pt x="5219" y="3190"/>
                </a:cubicBezTo>
                <a:cubicBezTo>
                  <a:pt x="5174" y="2109"/>
                  <a:pt x="4925" y="0"/>
                  <a:pt x="35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"/>
          <p:cNvSpPr/>
          <p:nvPr/>
        </p:nvSpPr>
        <p:spPr>
          <a:xfrm>
            <a:off x="3856562" y="4785527"/>
            <a:ext cx="700963" cy="456974"/>
          </a:xfrm>
          <a:custGeom>
            <a:avLst/>
            <a:gdLst/>
            <a:ahLst/>
            <a:cxnLst/>
            <a:rect l="l" t="t" r="r" b="b"/>
            <a:pathLst>
              <a:path w="18913" h="12329" extrusionOk="0">
                <a:moveTo>
                  <a:pt x="18908" y="898"/>
                </a:moveTo>
                <a:lnTo>
                  <a:pt x="18908" y="898"/>
                </a:lnTo>
                <a:cubicBezTo>
                  <a:pt x="18909" y="898"/>
                  <a:pt x="18911" y="899"/>
                  <a:pt x="18912" y="899"/>
                </a:cubicBezTo>
                <a:lnTo>
                  <a:pt x="18912" y="898"/>
                </a:lnTo>
                <a:cubicBezTo>
                  <a:pt x="18911" y="898"/>
                  <a:pt x="18909" y="898"/>
                  <a:pt x="18908" y="898"/>
                </a:cubicBezTo>
                <a:close/>
                <a:moveTo>
                  <a:pt x="13131" y="1"/>
                </a:moveTo>
                <a:cubicBezTo>
                  <a:pt x="7548" y="1"/>
                  <a:pt x="3374" y="2741"/>
                  <a:pt x="1337" y="6613"/>
                </a:cubicBezTo>
                <a:cubicBezTo>
                  <a:pt x="674" y="7873"/>
                  <a:pt x="1" y="10690"/>
                  <a:pt x="1187" y="11894"/>
                </a:cubicBezTo>
                <a:cubicBezTo>
                  <a:pt x="1490" y="12202"/>
                  <a:pt x="1809" y="12328"/>
                  <a:pt x="2126" y="12328"/>
                </a:cubicBezTo>
                <a:cubicBezTo>
                  <a:pt x="3126" y="12328"/>
                  <a:pt x="4120" y="11079"/>
                  <a:pt x="4626" y="10345"/>
                </a:cubicBezTo>
                <a:cubicBezTo>
                  <a:pt x="7561" y="6087"/>
                  <a:pt x="12595" y="897"/>
                  <a:pt x="18778" y="897"/>
                </a:cubicBezTo>
                <a:cubicBezTo>
                  <a:pt x="18821" y="897"/>
                  <a:pt x="18865" y="897"/>
                  <a:pt x="18908" y="898"/>
                </a:cubicBezTo>
                <a:lnTo>
                  <a:pt x="18908" y="898"/>
                </a:lnTo>
                <a:cubicBezTo>
                  <a:pt x="16854" y="282"/>
                  <a:pt x="14920" y="1"/>
                  <a:pt x="131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2"/>
          <p:cNvSpPr/>
          <p:nvPr/>
        </p:nvSpPr>
        <p:spPr>
          <a:xfrm>
            <a:off x="5308152" y="4557578"/>
            <a:ext cx="217890" cy="100446"/>
          </a:xfrm>
          <a:custGeom>
            <a:avLst/>
            <a:gdLst/>
            <a:ahLst/>
            <a:cxnLst/>
            <a:rect l="l" t="t" r="r" b="b"/>
            <a:pathLst>
              <a:path w="5879" h="2710" extrusionOk="0">
                <a:moveTo>
                  <a:pt x="4384" y="0"/>
                </a:moveTo>
                <a:cubicBezTo>
                  <a:pt x="3892" y="0"/>
                  <a:pt x="3375" y="189"/>
                  <a:pt x="2934" y="353"/>
                </a:cubicBezTo>
                <a:cubicBezTo>
                  <a:pt x="2270" y="598"/>
                  <a:pt x="1640" y="849"/>
                  <a:pt x="948" y="1006"/>
                </a:cubicBezTo>
                <a:cubicBezTo>
                  <a:pt x="0" y="1222"/>
                  <a:pt x="202" y="2708"/>
                  <a:pt x="1160" y="2708"/>
                </a:cubicBezTo>
                <a:cubicBezTo>
                  <a:pt x="1166" y="2708"/>
                  <a:pt x="1173" y="2708"/>
                  <a:pt x="1179" y="2708"/>
                </a:cubicBezTo>
                <a:lnTo>
                  <a:pt x="1179" y="2708"/>
                </a:lnTo>
                <a:lnTo>
                  <a:pt x="1178" y="2709"/>
                </a:lnTo>
                <a:cubicBezTo>
                  <a:pt x="1879" y="2695"/>
                  <a:pt x="2539" y="2474"/>
                  <a:pt x="3199" y="2249"/>
                </a:cubicBezTo>
                <a:cubicBezTo>
                  <a:pt x="3838" y="2032"/>
                  <a:pt x="4564" y="1965"/>
                  <a:pt x="5157" y="1662"/>
                </a:cubicBezTo>
                <a:cubicBezTo>
                  <a:pt x="5879" y="1293"/>
                  <a:pt x="5573" y="353"/>
                  <a:pt x="4953" y="103"/>
                </a:cubicBezTo>
                <a:cubicBezTo>
                  <a:pt x="4772" y="30"/>
                  <a:pt x="4580" y="0"/>
                  <a:pt x="43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2"/>
          <p:cNvSpPr/>
          <p:nvPr/>
        </p:nvSpPr>
        <p:spPr>
          <a:xfrm>
            <a:off x="5307596" y="4417954"/>
            <a:ext cx="209885" cy="99038"/>
          </a:xfrm>
          <a:custGeom>
            <a:avLst/>
            <a:gdLst/>
            <a:ahLst/>
            <a:cxnLst/>
            <a:rect l="l" t="t" r="r" b="b"/>
            <a:pathLst>
              <a:path w="5663" h="2672" extrusionOk="0">
                <a:moveTo>
                  <a:pt x="4639" y="0"/>
                </a:moveTo>
                <a:cubicBezTo>
                  <a:pt x="4171" y="0"/>
                  <a:pt x="3694" y="248"/>
                  <a:pt x="3250" y="387"/>
                </a:cubicBezTo>
                <a:cubicBezTo>
                  <a:pt x="2477" y="628"/>
                  <a:pt x="1629" y="728"/>
                  <a:pt x="876" y="996"/>
                </a:cubicBezTo>
                <a:cubicBezTo>
                  <a:pt x="156" y="1254"/>
                  <a:pt x="0" y="2437"/>
                  <a:pt x="876" y="2619"/>
                </a:cubicBezTo>
                <a:lnTo>
                  <a:pt x="876" y="2618"/>
                </a:lnTo>
                <a:cubicBezTo>
                  <a:pt x="1053" y="2655"/>
                  <a:pt x="1237" y="2671"/>
                  <a:pt x="1426" y="2671"/>
                </a:cubicBezTo>
                <a:cubicBezTo>
                  <a:pt x="2147" y="2671"/>
                  <a:pt x="2928" y="2438"/>
                  <a:pt x="3579" y="2256"/>
                </a:cubicBezTo>
                <a:cubicBezTo>
                  <a:pt x="4113" y="2107"/>
                  <a:pt x="5228" y="1928"/>
                  <a:pt x="5478" y="1353"/>
                </a:cubicBezTo>
                <a:cubicBezTo>
                  <a:pt x="5663" y="926"/>
                  <a:pt x="5628" y="364"/>
                  <a:pt x="5155" y="121"/>
                </a:cubicBezTo>
                <a:cubicBezTo>
                  <a:pt x="4985" y="35"/>
                  <a:pt x="4813" y="0"/>
                  <a:pt x="46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2"/>
          <p:cNvSpPr/>
          <p:nvPr/>
        </p:nvSpPr>
        <p:spPr>
          <a:xfrm>
            <a:off x="5307003" y="4277737"/>
            <a:ext cx="190242" cy="100150"/>
          </a:xfrm>
          <a:custGeom>
            <a:avLst/>
            <a:gdLst/>
            <a:ahLst/>
            <a:cxnLst/>
            <a:rect l="l" t="t" r="r" b="b"/>
            <a:pathLst>
              <a:path w="5133" h="2702" extrusionOk="0">
                <a:moveTo>
                  <a:pt x="3803" y="1"/>
                </a:moveTo>
                <a:cubicBezTo>
                  <a:pt x="2846" y="1"/>
                  <a:pt x="1776" y="756"/>
                  <a:pt x="928" y="1007"/>
                </a:cubicBezTo>
                <a:cubicBezTo>
                  <a:pt x="0" y="1282"/>
                  <a:pt x="172" y="2691"/>
                  <a:pt x="1156" y="2700"/>
                </a:cubicBezTo>
                <a:lnTo>
                  <a:pt x="1156" y="2701"/>
                </a:lnTo>
                <a:cubicBezTo>
                  <a:pt x="1164" y="2702"/>
                  <a:pt x="1171" y="2702"/>
                  <a:pt x="1178" y="2702"/>
                </a:cubicBezTo>
                <a:cubicBezTo>
                  <a:pt x="1778" y="2702"/>
                  <a:pt x="2332" y="2471"/>
                  <a:pt x="2879" y="2248"/>
                </a:cubicBezTo>
                <a:cubicBezTo>
                  <a:pt x="3396" y="2035"/>
                  <a:pt x="4093" y="1968"/>
                  <a:pt x="4539" y="1657"/>
                </a:cubicBezTo>
                <a:cubicBezTo>
                  <a:pt x="5045" y="1305"/>
                  <a:pt x="5133" y="520"/>
                  <a:pt x="4539" y="186"/>
                </a:cubicBezTo>
                <a:cubicBezTo>
                  <a:pt x="4306" y="54"/>
                  <a:pt x="4058" y="1"/>
                  <a:pt x="38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"/>
          <p:cNvSpPr/>
          <p:nvPr/>
        </p:nvSpPr>
        <p:spPr>
          <a:xfrm>
            <a:off x="5306261" y="4125029"/>
            <a:ext cx="186869" cy="99927"/>
          </a:xfrm>
          <a:custGeom>
            <a:avLst/>
            <a:gdLst/>
            <a:ahLst/>
            <a:cxnLst/>
            <a:rect l="l" t="t" r="r" b="b"/>
            <a:pathLst>
              <a:path w="5042" h="2696" extrusionOk="0">
                <a:moveTo>
                  <a:pt x="4061" y="0"/>
                </a:moveTo>
                <a:cubicBezTo>
                  <a:pt x="3611" y="0"/>
                  <a:pt x="3153" y="294"/>
                  <a:pt x="2778" y="435"/>
                </a:cubicBezTo>
                <a:cubicBezTo>
                  <a:pt x="2095" y="692"/>
                  <a:pt x="1347" y="819"/>
                  <a:pt x="683" y="1104"/>
                </a:cubicBezTo>
                <a:cubicBezTo>
                  <a:pt x="0" y="1397"/>
                  <a:pt x="235" y="2473"/>
                  <a:pt x="883" y="2638"/>
                </a:cubicBezTo>
                <a:lnTo>
                  <a:pt x="883" y="2639"/>
                </a:lnTo>
                <a:cubicBezTo>
                  <a:pt x="1040" y="2679"/>
                  <a:pt x="1204" y="2696"/>
                  <a:pt x="1373" y="2696"/>
                </a:cubicBezTo>
                <a:cubicBezTo>
                  <a:pt x="2014" y="2696"/>
                  <a:pt x="2718" y="2448"/>
                  <a:pt x="3280" y="2253"/>
                </a:cubicBezTo>
                <a:cubicBezTo>
                  <a:pt x="3840" y="2060"/>
                  <a:pt x="4841" y="1839"/>
                  <a:pt x="4965" y="1159"/>
                </a:cubicBezTo>
                <a:cubicBezTo>
                  <a:pt x="5041" y="747"/>
                  <a:pt x="4911" y="372"/>
                  <a:pt x="4552" y="142"/>
                </a:cubicBezTo>
                <a:cubicBezTo>
                  <a:pt x="4392" y="40"/>
                  <a:pt x="4227" y="0"/>
                  <a:pt x="40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"/>
          <p:cNvSpPr/>
          <p:nvPr/>
        </p:nvSpPr>
        <p:spPr>
          <a:xfrm>
            <a:off x="5306298" y="3910200"/>
            <a:ext cx="174713" cy="99668"/>
          </a:xfrm>
          <a:custGeom>
            <a:avLst/>
            <a:gdLst/>
            <a:ahLst/>
            <a:cxnLst/>
            <a:rect l="l" t="t" r="r" b="b"/>
            <a:pathLst>
              <a:path w="4714" h="2689" extrusionOk="0">
                <a:moveTo>
                  <a:pt x="3652" y="0"/>
                </a:moveTo>
                <a:cubicBezTo>
                  <a:pt x="3602" y="0"/>
                  <a:pt x="3550" y="4"/>
                  <a:pt x="3499" y="12"/>
                </a:cubicBezTo>
                <a:cubicBezTo>
                  <a:pt x="3196" y="58"/>
                  <a:pt x="2908" y="245"/>
                  <a:pt x="2630" y="373"/>
                </a:cubicBezTo>
                <a:cubicBezTo>
                  <a:pt x="1996" y="663"/>
                  <a:pt x="1281" y="789"/>
                  <a:pt x="667" y="1096"/>
                </a:cubicBezTo>
                <a:cubicBezTo>
                  <a:pt x="1" y="1430"/>
                  <a:pt x="209" y="2439"/>
                  <a:pt x="868" y="2629"/>
                </a:cubicBezTo>
                <a:cubicBezTo>
                  <a:pt x="1009" y="2671"/>
                  <a:pt x="1160" y="2688"/>
                  <a:pt x="1315" y="2688"/>
                </a:cubicBezTo>
                <a:cubicBezTo>
                  <a:pt x="1911" y="2688"/>
                  <a:pt x="2576" y="2426"/>
                  <a:pt x="3081" y="2220"/>
                </a:cubicBezTo>
                <a:cubicBezTo>
                  <a:pt x="3723" y="1960"/>
                  <a:pt x="4714" y="1683"/>
                  <a:pt x="4585" y="791"/>
                </a:cubicBezTo>
                <a:cubicBezTo>
                  <a:pt x="4516" y="315"/>
                  <a:pt x="4112" y="0"/>
                  <a:pt x="36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2"/>
          <p:cNvSpPr/>
          <p:nvPr/>
        </p:nvSpPr>
        <p:spPr>
          <a:xfrm>
            <a:off x="5303037" y="3760791"/>
            <a:ext cx="174750" cy="99668"/>
          </a:xfrm>
          <a:custGeom>
            <a:avLst/>
            <a:gdLst/>
            <a:ahLst/>
            <a:cxnLst/>
            <a:rect l="l" t="t" r="r" b="b"/>
            <a:pathLst>
              <a:path w="4715" h="2689" extrusionOk="0">
                <a:moveTo>
                  <a:pt x="3652" y="0"/>
                </a:moveTo>
                <a:cubicBezTo>
                  <a:pt x="3602" y="0"/>
                  <a:pt x="3550" y="4"/>
                  <a:pt x="3498" y="12"/>
                </a:cubicBezTo>
                <a:cubicBezTo>
                  <a:pt x="3196" y="58"/>
                  <a:pt x="2908" y="245"/>
                  <a:pt x="2630" y="372"/>
                </a:cubicBezTo>
                <a:cubicBezTo>
                  <a:pt x="1997" y="663"/>
                  <a:pt x="1281" y="789"/>
                  <a:pt x="667" y="1096"/>
                </a:cubicBezTo>
                <a:cubicBezTo>
                  <a:pt x="0" y="1430"/>
                  <a:pt x="209" y="2439"/>
                  <a:pt x="868" y="2630"/>
                </a:cubicBezTo>
                <a:lnTo>
                  <a:pt x="869" y="2630"/>
                </a:lnTo>
                <a:cubicBezTo>
                  <a:pt x="1010" y="2670"/>
                  <a:pt x="1160" y="2688"/>
                  <a:pt x="1314" y="2688"/>
                </a:cubicBezTo>
                <a:cubicBezTo>
                  <a:pt x="1910" y="2688"/>
                  <a:pt x="2577" y="2426"/>
                  <a:pt x="3082" y="2220"/>
                </a:cubicBezTo>
                <a:cubicBezTo>
                  <a:pt x="3724" y="1960"/>
                  <a:pt x="4715" y="1682"/>
                  <a:pt x="4585" y="790"/>
                </a:cubicBezTo>
                <a:cubicBezTo>
                  <a:pt x="4517" y="315"/>
                  <a:pt x="4112" y="0"/>
                  <a:pt x="36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2"/>
          <p:cNvSpPr/>
          <p:nvPr/>
        </p:nvSpPr>
        <p:spPr>
          <a:xfrm>
            <a:off x="5942623" y="4700151"/>
            <a:ext cx="950950" cy="440369"/>
          </a:xfrm>
          <a:custGeom>
            <a:avLst/>
            <a:gdLst/>
            <a:ahLst/>
            <a:cxnLst/>
            <a:rect l="l" t="t" r="r" b="b"/>
            <a:pathLst>
              <a:path w="25658" h="11881" extrusionOk="0">
                <a:moveTo>
                  <a:pt x="20642" y="1"/>
                </a:moveTo>
                <a:cubicBezTo>
                  <a:pt x="19947" y="1"/>
                  <a:pt x="19245" y="118"/>
                  <a:pt x="18590" y="333"/>
                </a:cubicBezTo>
                <a:cubicBezTo>
                  <a:pt x="16865" y="900"/>
                  <a:pt x="15398" y="2051"/>
                  <a:pt x="14046" y="3262"/>
                </a:cubicBezTo>
                <a:cubicBezTo>
                  <a:pt x="11964" y="5124"/>
                  <a:pt x="10047" y="7188"/>
                  <a:pt x="7778" y="8819"/>
                </a:cubicBezTo>
                <a:cubicBezTo>
                  <a:pt x="5664" y="10340"/>
                  <a:pt x="3156" y="11485"/>
                  <a:pt x="566" y="11485"/>
                </a:cubicBezTo>
                <a:cubicBezTo>
                  <a:pt x="378" y="11485"/>
                  <a:pt x="190" y="11479"/>
                  <a:pt x="1" y="11466"/>
                </a:cubicBezTo>
                <a:lnTo>
                  <a:pt x="1" y="11467"/>
                </a:lnTo>
                <a:cubicBezTo>
                  <a:pt x="563" y="11756"/>
                  <a:pt x="1272" y="11881"/>
                  <a:pt x="2077" y="11881"/>
                </a:cubicBezTo>
                <a:cubicBezTo>
                  <a:pt x="7175" y="11881"/>
                  <a:pt x="16153" y="6864"/>
                  <a:pt x="16474" y="6416"/>
                </a:cubicBezTo>
                <a:cubicBezTo>
                  <a:pt x="16720" y="6074"/>
                  <a:pt x="17075" y="5948"/>
                  <a:pt x="17475" y="5948"/>
                </a:cubicBezTo>
                <a:cubicBezTo>
                  <a:pt x="18112" y="5948"/>
                  <a:pt x="18865" y="6267"/>
                  <a:pt x="19482" y="6536"/>
                </a:cubicBezTo>
                <a:cubicBezTo>
                  <a:pt x="20175" y="6839"/>
                  <a:pt x="20962" y="7014"/>
                  <a:pt x="21728" y="7014"/>
                </a:cubicBezTo>
                <a:cubicBezTo>
                  <a:pt x="22797" y="7014"/>
                  <a:pt x="23825" y="6672"/>
                  <a:pt x="24499" y="5859"/>
                </a:cubicBezTo>
                <a:cubicBezTo>
                  <a:pt x="25657" y="4461"/>
                  <a:pt x="25178" y="2161"/>
                  <a:pt x="23767" y="1020"/>
                </a:cubicBezTo>
                <a:cubicBezTo>
                  <a:pt x="22892" y="312"/>
                  <a:pt x="21775" y="1"/>
                  <a:pt x="206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2"/>
          <p:cNvSpPr/>
          <p:nvPr/>
        </p:nvSpPr>
        <p:spPr>
          <a:xfrm>
            <a:off x="3343580" y="3418385"/>
            <a:ext cx="537221" cy="439554"/>
          </a:xfrm>
          <a:custGeom>
            <a:avLst/>
            <a:gdLst/>
            <a:ahLst/>
            <a:cxnLst/>
            <a:rect l="l" t="t" r="r" b="b"/>
            <a:pathLst>
              <a:path w="14495" h="11859" extrusionOk="0">
                <a:moveTo>
                  <a:pt x="3815" y="1"/>
                </a:moveTo>
                <a:cubicBezTo>
                  <a:pt x="3110" y="1"/>
                  <a:pt x="2413" y="145"/>
                  <a:pt x="1783" y="466"/>
                </a:cubicBezTo>
                <a:cubicBezTo>
                  <a:pt x="1169" y="777"/>
                  <a:pt x="627" y="1260"/>
                  <a:pt x="329" y="1880"/>
                </a:cubicBezTo>
                <a:cubicBezTo>
                  <a:pt x="30" y="2499"/>
                  <a:pt x="0" y="3263"/>
                  <a:pt x="330" y="3867"/>
                </a:cubicBezTo>
                <a:cubicBezTo>
                  <a:pt x="914" y="4937"/>
                  <a:pt x="2310" y="5177"/>
                  <a:pt x="3510" y="5380"/>
                </a:cubicBezTo>
                <a:cubicBezTo>
                  <a:pt x="5694" y="5749"/>
                  <a:pt x="7842" y="6390"/>
                  <a:pt x="9832" y="7370"/>
                </a:cubicBezTo>
                <a:cubicBezTo>
                  <a:pt x="11644" y="8263"/>
                  <a:pt x="14190" y="9609"/>
                  <a:pt x="14493" y="11844"/>
                </a:cubicBezTo>
                <a:lnTo>
                  <a:pt x="14493" y="11844"/>
                </a:lnTo>
                <a:cubicBezTo>
                  <a:pt x="14343" y="9337"/>
                  <a:pt x="13043" y="6908"/>
                  <a:pt x="11596" y="4994"/>
                </a:cubicBezTo>
                <a:cubicBezTo>
                  <a:pt x="10210" y="3162"/>
                  <a:pt x="8586" y="1711"/>
                  <a:pt x="6473" y="653"/>
                </a:cubicBezTo>
                <a:cubicBezTo>
                  <a:pt x="5655" y="242"/>
                  <a:pt x="4727" y="1"/>
                  <a:pt x="3815" y="1"/>
                </a:cubicBezTo>
                <a:close/>
                <a:moveTo>
                  <a:pt x="14493" y="11844"/>
                </a:moveTo>
                <a:cubicBezTo>
                  <a:pt x="14493" y="11849"/>
                  <a:pt x="14494" y="11854"/>
                  <a:pt x="14494" y="11859"/>
                </a:cubicBezTo>
                <a:lnTo>
                  <a:pt x="14495" y="11859"/>
                </a:lnTo>
                <a:cubicBezTo>
                  <a:pt x="14494" y="11854"/>
                  <a:pt x="14494" y="11849"/>
                  <a:pt x="14493" y="118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2"/>
          <p:cNvSpPr/>
          <p:nvPr/>
        </p:nvSpPr>
        <p:spPr>
          <a:xfrm>
            <a:off x="3290098" y="3756047"/>
            <a:ext cx="698888" cy="397782"/>
          </a:xfrm>
          <a:custGeom>
            <a:avLst/>
            <a:gdLst/>
            <a:ahLst/>
            <a:cxnLst/>
            <a:rect l="l" t="t" r="r" b="b"/>
            <a:pathLst>
              <a:path w="18857" h="10732" extrusionOk="0">
                <a:moveTo>
                  <a:pt x="5063" y="0"/>
                </a:moveTo>
                <a:cubicBezTo>
                  <a:pt x="4276" y="0"/>
                  <a:pt x="3505" y="171"/>
                  <a:pt x="2800" y="603"/>
                </a:cubicBezTo>
                <a:cubicBezTo>
                  <a:pt x="0" y="2314"/>
                  <a:pt x="1995" y="6317"/>
                  <a:pt x="4949" y="6317"/>
                </a:cubicBezTo>
                <a:cubicBezTo>
                  <a:pt x="4981" y="6317"/>
                  <a:pt x="5014" y="6317"/>
                  <a:pt x="5047" y="6316"/>
                </a:cubicBezTo>
                <a:cubicBezTo>
                  <a:pt x="5924" y="6289"/>
                  <a:pt x="6957" y="6140"/>
                  <a:pt x="7832" y="6084"/>
                </a:cubicBezTo>
                <a:cubicBezTo>
                  <a:pt x="8257" y="6056"/>
                  <a:pt x="8685" y="6040"/>
                  <a:pt x="9113" y="6040"/>
                </a:cubicBezTo>
                <a:cubicBezTo>
                  <a:pt x="10600" y="6040"/>
                  <a:pt x="12085" y="6234"/>
                  <a:pt x="13448" y="6809"/>
                </a:cubicBezTo>
                <a:cubicBezTo>
                  <a:pt x="15202" y="7550"/>
                  <a:pt x="17398" y="8838"/>
                  <a:pt x="18855" y="10731"/>
                </a:cubicBezTo>
                <a:lnTo>
                  <a:pt x="18856" y="10731"/>
                </a:lnTo>
                <a:cubicBezTo>
                  <a:pt x="18445" y="8494"/>
                  <a:pt x="17054" y="6756"/>
                  <a:pt x="15364" y="5233"/>
                </a:cubicBezTo>
                <a:cubicBezTo>
                  <a:pt x="13673" y="3712"/>
                  <a:pt x="11693" y="2360"/>
                  <a:pt x="9652" y="1355"/>
                </a:cubicBezTo>
                <a:cubicBezTo>
                  <a:pt x="8307" y="694"/>
                  <a:pt x="6649" y="0"/>
                  <a:pt x="5063" y="0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2"/>
          <p:cNvSpPr/>
          <p:nvPr/>
        </p:nvSpPr>
        <p:spPr>
          <a:xfrm>
            <a:off x="4869220" y="3794372"/>
            <a:ext cx="167522" cy="206267"/>
          </a:xfrm>
          <a:custGeom>
            <a:avLst/>
            <a:gdLst/>
            <a:ahLst/>
            <a:cxnLst/>
            <a:rect l="l" t="t" r="r" b="b"/>
            <a:pathLst>
              <a:path w="4520" h="5565" extrusionOk="0">
                <a:moveTo>
                  <a:pt x="3296" y="1"/>
                </a:moveTo>
                <a:cubicBezTo>
                  <a:pt x="2777" y="1"/>
                  <a:pt x="2264" y="251"/>
                  <a:pt x="1885" y="613"/>
                </a:cubicBezTo>
                <a:cubicBezTo>
                  <a:pt x="1238" y="1232"/>
                  <a:pt x="811" y="1939"/>
                  <a:pt x="512" y="2756"/>
                </a:cubicBezTo>
                <a:cubicBezTo>
                  <a:pt x="200" y="3612"/>
                  <a:pt x="1" y="4639"/>
                  <a:pt x="227" y="5565"/>
                </a:cubicBezTo>
                <a:cubicBezTo>
                  <a:pt x="83" y="4720"/>
                  <a:pt x="858" y="3946"/>
                  <a:pt x="1417" y="3420"/>
                </a:cubicBezTo>
                <a:cubicBezTo>
                  <a:pt x="2027" y="2844"/>
                  <a:pt x="2734" y="2372"/>
                  <a:pt x="3484" y="1996"/>
                </a:cubicBezTo>
                <a:cubicBezTo>
                  <a:pt x="3897" y="1789"/>
                  <a:pt x="4375" y="1546"/>
                  <a:pt x="4468" y="1094"/>
                </a:cubicBezTo>
                <a:cubicBezTo>
                  <a:pt x="4520" y="838"/>
                  <a:pt x="4424" y="565"/>
                  <a:pt x="4247" y="374"/>
                </a:cubicBezTo>
                <a:cubicBezTo>
                  <a:pt x="4070" y="183"/>
                  <a:pt x="3820" y="68"/>
                  <a:pt x="3563" y="24"/>
                </a:cubicBezTo>
                <a:cubicBezTo>
                  <a:pt x="3475" y="8"/>
                  <a:pt x="3385" y="1"/>
                  <a:pt x="3296" y="1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2"/>
          <p:cNvSpPr/>
          <p:nvPr/>
        </p:nvSpPr>
        <p:spPr>
          <a:xfrm>
            <a:off x="4857212" y="3869540"/>
            <a:ext cx="409541" cy="27947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8" name="Google Shape;138;p2"/>
          <p:cNvGrpSpPr/>
          <p:nvPr/>
        </p:nvGrpSpPr>
        <p:grpSpPr>
          <a:xfrm>
            <a:off x="5471708" y="4267025"/>
            <a:ext cx="1226917" cy="1143641"/>
            <a:chOff x="5471708" y="4267025"/>
            <a:chExt cx="1226917" cy="1143641"/>
          </a:xfrm>
        </p:grpSpPr>
        <p:sp>
          <p:nvSpPr>
            <p:cNvPr id="139" name="Google Shape;139;p2"/>
            <p:cNvSpPr/>
            <p:nvPr/>
          </p:nvSpPr>
          <p:spPr>
            <a:xfrm>
              <a:off x="5471708" y="4267025"/>
              <a:ext cx="1226917" cy="1143641"/>
            </a:xfrm>
            <a:custGeom>
              <a:avLst/>
              <a:gdLst/>
              <a:ahLst/>
              <a:cxnLst/>
              <a:rect l="l" t="t" r="r" b="b"/>
              <a:pathLst>
                <a:path w="33104" h="30855" extrusionOk="0">
                  <a:moveTo>
                    <a:pt x="33001" y="1"/>
                  </a:moveTo>
                  <a:cubicBezTo>
                    <a:pt x="32978" y="1"/>
                    <a:pt x="32955" y="11"/>
                    <a:pt x="32939" y="36"/>
                  </a:cubicBezTo>
                  <a:lnTo>
                    <a:pt x="32940" y="36"/>
                  </a:lnTo>
                  <a:cubicBezTo>
                    <a:pt x="30902" y="3366"/>
                    <a:pt x="28788" y="6724"/>
                    <a:pt x="25575" y="9045"/>
                  </a:cubicBezTo>
                  <a:cubicBezTo>
                    <a:pt x="22467" y="11287"/>
                    <a:pt x="19012" y="13023"/>
                    <a:pt x="15885" y="15257"/>
                  </a:cubicBezTo>
                  <a:cubicBezTo>
                    <a:pt x="12884" y="17401"/>
                    <a:pt x="10018" y="19732"/>
                    <a:pt x="7320" y="22245"/>
                  </a:cubicBezTo>
                  <a:cubicBezTo>
                    <a:pt x="4636" y="24748"/>
                    <a:pt x="1799" y="27401"/>
                    <a:pt x="53" y="30669"/>
                  </a:cubicBezTo>
                  <a:cubicBezTo>
                    <a:pt x="1" y="30767"/>
                    <a:pt x="83" y="30855"/>
                    <a:pt x="166" y="30855"/>
                  </a:cubicBezTo>
                  <a:cubicBezTo>
                    <a:pt x="203" y="30855"/>
                    <a:pt x="241" y="30837"/>
                    <a:pt x="267" y="30795"/>
                  </a:cubicBezTo>
                  <a:cubicBezTo>
                    <a:pt x="2359" y="27434"/>
                    <a:pt x="5314" y="24603"/>
                    <a:pt x="8206" y="21934"/>
                  </a:cubicBezTo>
                  <a:cubicBezTo>
                    <a:pt x="11104" y="19260"/>
                    <a:pt x="14188" y="16798"/>
                    <a:pt x="17436" y="14565"/>
                  </a:cubicBezTo>
                  <a:cubicBezTo>
                    <a:pt x="20480" y="12475"/>
                    <a:pt x="23939" y="10861"/>
                    <a:pt x="26766" y="8478"/>
                  </a:cubicBezTo>
                  <a:cubicBezTo>
                    <a:pt x="29474" y="6198"/>
                    <a:pt x="31295" y="3125"/>
                    <a:pt x="33069" y="112"/>
                  </a:cubicBezTo>
                  <a:cubicBezTo>
                    <a:pt x="33103" y="54"/>
                    <a:pt x="33052" y="1"/>
                    <a:pt x="3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89429" y="4752428"/>
              <a:ext cx="532218" cy="66902"/>
            </a:xfrm>
            <a:custGeom>
              <a:avLst/>
              <a:gdLst/>
              <a:ahLst/>
              <a:cxnLst/>
              <a:rect l="l" t="t" r="r" b="b"/>
              <a:pathLst>
                <a:path w="14360" h="1805" extrusionOk="0">
                  <a:moveTo>
                    <a:pt x="9770" y="1"/>
                  </a:moveTo>
                  <a:cubicBezTo>
                    <a:pt x="6435" y="1"/>
                    <a:pt x="3014" y="249"/>
                    <a:pt x="96" y="1615"/>
                  </a:cubicBezTo>
                  <a:cubicBezTo>
                    <a:pt x="1" y="1659"/>
                    <a:pt x="54" y="1804"/>
                    <a:pt x="146" y="1804"/>
                  </a:cubicBezTo>
                  <a:cubicBezTo>
                    <a:pt x="155" y="1804"/>
                    <a:pt x="164" y="1803"/>
                    <a:pt x="174" y="1800"/>
                  </a:cubicBezTo>
                  <a:cubicBezTo>
                    <a:pt x="4788" y="372"/>
                    <a:pt x="9462" y="322"/>
                    <a:pt x="14250" y="243"/>
                  </a:cubicBezTo>
                  <a:cubicBezTo>
                    <a:pt x="14359" y="241"/>
                    <a:pt x="14359" y="75"/>
                    <a:pt x="14250" y="73"/>
                  </a:cubicBezTo>
                  <a:cubicBezTo>
                    <a:pt x="12813" y="53"/>
                    <a:pt x="11300" y="1"/>
                    <a:pt x="9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44478" y="4943610"/>
              <a:ext cx="531217" cy="91847"/>
            </a:xfrm>
            <a:custGeom>
              <a:avLst/>
              <a:gdLst/>
              <a:ahLst/>
              <a:cxnLst/>
              <a:rect l="l" t="t" r="r" b="b"/>
              <a:pathLst>
                <a:path w="14333" h="2478" extrusionOk="0">
                  <a:moveTo>
                    <a:pt x="1265" y="0"/>
                  </a:moveTo>
                  <a:cubicBezTo>
                    <a:pt x="896" y="0"/>
                    <a:pt x="527" y="10"/>
                    <a:pt x="161" y="30"/>
                  </a:cubicBezTo>
                  <a:cubicBezTo>
                    <a:pt x="1" y="38"/>
                    <a:pt x="2" y="267"/>
                    <a:pt x="161" y="278"/>
                  </a:cubicBezTo>
                  <a:cubicBezTo>
                    <a:pt x="2616" y="450"/>
                    <a:pt x="5033" y="513"/>
                    <a:pt x="7471" y="907"/>
                  </a:cubicBezTo>
                  <a:cubicBezTo>
                    <a:pt x="9768" y="1277"/>
                    <a:pt x="11963" y="1942"/>
                    <a:pt x="14220" y="2475"/>
                  </a:cubicBezTo>
                  <a:cubicBezTo>
                    <a:pt x="14227" y="2477"/>
                    <a:pt x="14234" y="2478"/>
                    <a:pt x="14240" y="2478"/>
                  </a:cubicBezTo>
                  <a:cubicBezTo>
                    <a:pt x="14314" y="2478"/>
                    <a:pt x="14332" y="2371"/>
                    <a:pt x="14258" y="2340"/>
                  </a:cubicBezTo>
                  <a:cubicBezTo>
                    <a:pt x="12009" y="1423"/>
                    <a:pt x="9497" y="936"/>
                    <a:pt x="7105" y="558"/>
                  </a:cubicBezTo>
                  <a:cubicBezTo>
                    <a:pt x="5199" y="257"/>
                    <a:pt x="3214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928689" y="4592938"/>
              <a:ext cx="81871" cy="315312"/>
            </a:xfrm>
            <a:custGeom>
              <a:avLst/>
              <a:gdLst/>
              <a:ahLst/>
              <a:cxnLst/>
              <a:rect l="l" t="t" r="r" b="b"/>
              <a:pathLst>
                <a:path w="2209" h="8507" extrusionOk="0">
                  <a:moveTo>
                    <a:pt x="2136" y="1"/>
                  </a:moveTo>
                  <a:cubicBezTo>
                    <a:pt x="2112" y="1"/>
                    <a:pt x="2089" y="13"/>
                    <a:pt x="2079" y="42"/>
                  </a:cubicBezTo>
                  <a:cubicBezTo>
                    <a:pt x="1148" y="2694"/>
                    <a:pt x="166" y="5617"/>
                    <a:pt x="3" y="8440"/>
                  </a:cubicBezTo>
                  <a:cubicBezTo>
                    <a:pt x="1" y="8483"/>
                    <a:pt x="35" y="8506"/>
                    <a:pt x="70" y="8506"/>
                  </a:cubicBezTo>
                  <a:cubicBezTo>
                    <a:pt x="98" y="8506"/>
                    <a:pt x="127" y="8491"/>
                    <a:pt x="137" y="8458"/>
                  </a:cubicBezTo>
                  <a:cubicBezTo>
                    <a:pt x="916" y="5689"/>
                    <a:pt x="1348" y="2838"/>
                    <a:pt x="2195" y="74"/>
                  </a:cubicBezTo>
                  <a:cubicBezTo>
                    <a:pt x="2208" y="29"/>
                    <a:pt x="2172" y="1"/>
                    <a:pt x="2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31522" y="5169669"/>
              <a:ext cx="285752" cy="34100"/>
            </a:xfrm>
            <a:custGeom>
              <a:avLst/>
              <a:gdLst/>
              <a:ahLst/>
              <a:cxnLst/>
              <a:rect l="l" t="t" r="r" b="b"/>
              <a:pathLst>
                <a:path w="7710" h="920" extrusionOk="0">
                  <a:moveTo>
                    <a:pt x="4527" y="1"/>
                  </a:moveTo>
                  <a:cubicBezTo>
                    <a:pt x="3000" y="1"/>
                    <a:pt x="1466" y="209"/>
                    <a:pt x="91" y="762"/>
                  </a:cubicBezTo>
                  <a:cubicBezTo>
                    <a:pt x="1" y="797"/>
                    <a:pt x="26" y="919"/>
                    <a:pt x="116" y="919"/>
                  </a:cubicBezTo>
                  <a:cubicBezTo>
                    <a:pt x="122" y="919"/>
                    <a:pt x="127" y="919"/>
                    <a:pt x="133" y="918"/>
                  </a:cubicBezTo>
                  <a:cubicBezTo>
                    <a:pt x="1955" y="606"/>
                    <a:pt x="3651" y="320"/>
                    <a:pt x="5419" y="320"/>
                  </a:cubicBezTo>
                  <a:cubicBezTo>
                    <a:pt x="6102" y="320"/>
                    <a:pt x="6796" y="363"/>
                    <a:pt x="7512" y="463"/>
                  </a:cubicBezTo>
                  <a:cubicBezTo>
                    <a:pt x="7518" y="464"/>
                    <a:pt x="7524" y="464"/>
                    <a:pt x="7530" y="464"/>
                  </a:cubicBezTo>
                  <a:cubicBezTo>
                    <a:pt x="7657" y="464"/>
                    <a:pt x="7709" y="267"/>
                    <a:pt x="7571" y="245"/>
                  </a:cubicBezTo>
                  <a:cubicBezTo>
                    <a:pt x="6594" y="96"/>
                    <a:pt x="5562" y="1"/>
                    <a:pt x="4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97498" y="4726260"/>
              <a:ext cx="275893" cy="172463"/>
            </a:xfrm>
            <a:custGeom>
              <a:avLst/>
              <a:gdLst/>
              <a:ahLst/>
              <a:cxnLst/>
              <a:rect l="l" t="t" r="r" b="b"/>
              <a:pathLst>
                <a:path w="7444" h="4653" extrusionOk="0">
                  <a:moveTo>
                    <a:pt x="7359" y="1"/>
                  </a:moveTo>
                  <a:cubicBezTo>
                    <a:pt x="7353" y="1"/>
                    <a:pt x="7346" y="2"/>
                    <a:pt x="7340" y="4"/>
                  </a:cubicBezTo>
                  <a:cubicBezTo>
                    <a:pt x="4713" y="1054"/>
                    <a:pt x="1774" y="2111"/>
                    <a:pt x="55" y="4501"/>
                  </a:cubicBezTo>
                  <a:cubicBezTo>
                    <a:pt x="1" y="4575"/>
                    <a:pt x="74" y="4653"/>
                    <a:pt x="148" y="4653"/>
                  </a:cubicBezTo>
                  <a:cubicBezTo>
                    <a:pt x="172" y="4653"/>
                    <a:pt x="196" y="4645"/>
                    <a:pt x="216" y="4626"/>
                  </a:cubicBezTo>
                  <a:cubicBezTo>
                    <a:pt x="1272" y="3640"/>
                    <a:pt x="2251" y="2681"/>
                    <a:pt x="3519" y="1959"/>
                  </a:cubicBezTo>
                  <a:cubicBezTo>
                    <a:pt x="4760" y="1253"/>
                    <a:pt x="6090" y="710"/>
                    <a:pt x="7386" y="118"/>
                  </a:cubicBezTo>
                  <a:cubicBezTo>
                    <a:pt x="7443" y="92"/>
                    <a:pt x="7412" y="1"/>
                    <a:pt x="7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53680" y="4761324"/>
              <a:ext cx="222041" cy="403119"/>
            </a:xfrm>
            <a:custGeom>
              <a:avLst/>
              <a:gdLst/>
              <a:ahLst/>
              <a:cxnLst/>
              <a:rect l="l" t="t" r="r" b="b"/>
              <a:pathLst>
                <a:path w="5991" h="10876" extrusionOk="0">
                  <a:moveTo>
                    <a:pt x="2726" y="1"/>
                  </a:moveTo>
                  <a:cubicBezTo>
                    <a:pt x="1990" y="1"/>
                    <a:pt x="1277" y="384"/>
                    <a:pt x="710" y="1118"/>
                  </a:cubicBezTo>
                  <a:cubicBezTo>
                    <a:pt x="1" y="2036"/>
                    <a:pt x="320" y="2900"/>
                    <a:pt x="829" y="3298"/>
                  </a:cubicBezTo>
                  <a:cubicBezTo>
                    <a:pt x="1097" y="3507"/>
                    <a:pt x="1382" y="3622"/>
                    <a:pt x="1664" y="3622"/>
                  </a:cubicBezTo>
                  <a:cubicBezTo>
                    <a:pt x="1911" y="3622"/>
                    <a:pt x="2156" y="3534"/>
                    <a:pt x="2385" y="3345"/>
                  </a:cubicBezTo>
                  <a:cubicBezTo>
                    <a:pt x="2519" y="3233"/>
                    <a:pt x="2898" y="2812"/>
                    <a:pt x="2696" y="2432"/>
                  </a:cubicBezTo>
                  <a:lnTo>
                    <a:pt x="2696" y="2432"/>
                  </a:lnTo>
                  <a:cubicBezTo>
                    <a:pt x="3509" y="3808"/>
                    <a:pt x="3701" y="5535"/>
                    <a:pt x="3209" y="7057"/>
                  </a:cubicBezTo>
                  <a:cubicBezTo>
                    <a:pt x="2736" y="8519"/>
                    <a:pt x="1698" y="9720"/>
                    <a:pt x="685" y="10876"/>
                  </a:cubicBezTo>
                  <a:cubicBezTo>
                    <a:pt x="2414" y="9821"/>
                    <a:pt x="4138" y="8275"/>
                    <a:pt x="5173" y="6263"/>
                  </a:cubicBezTo>
                  <a:cubicBezTo>
                    <a:pt x="5970" y="4712"/>
                    <a:pt x="5990" y="2362"/>
                    <a:pt x="4684" y="966"/>
                  </a:cubicBezTo>
                  <a:cubicBezTo>
                    <a:pt x="4074" y="314"/>
                    <a:pt x="3391" y="1"/>
                    <a:pt x="2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6609137" y="2282040"/>
            <a:ext cx="409541" cy="27947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"/>
          <p:cNvSpPr/>
          <p:nvPr/>
        </p:nvSpPr>
        <p:spPr>
          <a:xfrm>
            <a:off x="1845880" y="668785"/>
            <a:ext cx="537221" cy="439554"/>
          </a:xfrm>
          <a:custGeom>
            <a:avLst/>
            <a:gdLst/>
            <a:ahLst/>
            <a:cxnLst/>
            <a:rect l="l" t="t" r="r" b="b"/>
            <a:pathLst>
              <a:path w="14495" h="11859" extrusionOk="0">
                <a:moveTo>
                  <a:pt x="3815" y="1"/>
                </a:moveTo>
                <a:cubicBezTo>
                  <a:pt x="3110" y="1"/>
                  <a:pt x="2413" y="145"/>
                  <a:pt x="1783" y="466"/>
                </a:cubicBezTo>
                <a:cubicBezTo>
                  <a:pt x="1169" y="777"/>
                  <a:pt x="627" y="1260"/>
                  <a:pt x="329" y="1880"/>
                </a:cubicBezTo>
                <a:cubicBezTo>
                  <a:pt x="30" y="2499"/>
                  <a:pt x="0" y="3263"/>
                  <a:pt x="330" y="3867"/>
                </a:cubicBezTo>
                <a:cubicBezTo>
                  <a:pt x="914" y="4937"/>
                  <a:pt x="2310" y="5177"/>
                  <a:pt x="3510" y="5380"/>
                </a:cubicBezTo>
                <a:cubicBezTo>
                  <a:pt x="5694" y="5749"/>
                  <a:pt x="7842" y="6390"/>
                  <a:pt x="9832" y="7370"/>
                </a:cubicBezTo>
                <a:cubicBezTo>
                  <a:pt x="11644" y="8263"/>
                  <a:pt x="14190" y="9609"/>
                  <a:pt x="14493" y="11844"/>
                </a:cubicBezTo>
                <a:lnTo>
                  <a:pt x="14493" y="11844"/>
                </a:lnTo>
                <a:cubicBezTo>
                  <a:pt x="14343" y="9337"/>
                  <a:pt x="13043" y="6908"/>
                  <a:pt x="11596" y="4994"/>
                </a:cubicBezTo>
                <a:cubicBezTo>
                  <a:pt x="10210" y="3162"/>
                  <a:pt x="8586" y="1711"/>
                  <a:pt x="6473" y="653"/>
                </a:cubicBezTo>
                <a:cubicBezTo>
                  <a:pt x="5655" y="242"/>
                  <a:pt x="4727" y="1"/>
                  <a:pt x="3815" y="1"/>
                </a:cubicBezTo>
                <a:close/>
                <a:moveTo>
                  <a:pt x="14493" y="11844"/>
                </a:moveTo>
                <a:cubicBezTo>
                  <a:pt x="14493" y="11849"/>
                  <a:pt x="14494" y="11854"/>
                  <a:pt x="14494" y="11859"/>
                </a:cubicBezTo>
                <a:lnTo>
                  <a:pt x="14495" y="11859"/>
                </a:lnTo>
                <a:cubicBezTo>
                  <a:pt x="14494" y="11854"/>
                  <a:pt x="14494" y="11849"/>
                  <a:pt x="14493" y="118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"/>
          <p:cNvSpPr txBox="1">
            <a:spLocks noGrp="1"/>
          </p:cNvSpPr>
          <p:nvPr>
            <p:ph type="ctrTitle"/>
          </p:nvPr>
        </p:nvSpPr>
        <p:spPr>
          <a:xfrm>
            <a:off x="2907300" y="1102875"/>
            <a:ext cx="3329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ubTitle" idx="1"/>
          </p:nvPr>
        </p:nvSpPr>
        <p:spPr>
          <a:xfrm>
            <a:off x="3447300" y="2490050"/>
            <a:ext cx="224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ctrTitle" idx="2"/>
          </p:nvPr>
        </p:nvSpPr>
        <p:spPr>
          <a:xfrm>
            <a:off x="3025350" y="1550322"/>
            <a:ext cx="30933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4"/>
          <p:cNvGrpSpPr/>
          <p:nvPr/>
        </p:nvGrpSpPr>
        <p:grpSpPr>
          <a:xfrm rot="742780">
            <a:off x="1551773" y="491101"/>
            <a:ext cx="1093401" cy="1755788"/>
            <a:chOff x="1760455" y="-1283644"/>
            <a:chExt cx="1093344" cy="1755695"/>
          </a:xfrm>
        </p:grpSpPr>
        <p:sp>
          <p:nvSpPr>
            <p:cNvPr id="158" name="Google Shape;158;p4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2108245" y="816764"/>
            <a:ext cx="427397" cy="907827"/>
            <a:chOff x="290475" y="1572800"/>
            <a:chExt cx="1141857" cy="2425399"/>
          </a:xfrm>
        </p:grpSpPr>
        <p:sp>
          <p:nvSpPr>
            <p:cNvPr id="167" name="Google Shape;167;p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8" name="Google Shape;168;p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69" name="Google Shape;169;p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9" name="Google Shape;179;p4"/>
          <p:cNvGrpSpPr/>
          <p:nvPr/>
        </p:nvGrpSpPr>
        <p:grpSpPr>
          <a:xfrm rot="2945782">
            <a:off x="7078713" y="3294146"/>
            <a:ext cx="920058" cy="1954280"/>
            <a:chOff x="290475" y="1572800"/>
            <a:chExt cx="1141857" cy="2425399"/>
          </a:xfrm>
        </p:grpSpPr>
        <p:sp>
          <p:nvSpPr>
            <p:cNvPr id="180" name="Google Shape;180;p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rgbClr val="F08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81" name="Google Shape;181;p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92" name="Google Shape;192;p4"/>
          <p:cNvGrpSpPr/>
          <p:nvPr/>
        </p:nvGrpSpPr>
        <p:grpSpPr>
          <a:xfrm rot="1549853">
            <a:off x="6853474" y="3136492"/>
            <a:ext cx="749242" cy="1591452"/>
            <a:chOff x="290475" y="1572800"/>
            <a:chExt cx="1141857" cy="2425399"/>
          </a:xfrm>
        </p:grpSpPr>
        <p:sp>
          <p:nvSpPr>
            <p:cNvPr id="193" name="Google Shape;193;p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4" name="Google Shape;194;p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05" name="Google Shape;205;p4"/>
          <p:cNvGrpSpPr/>
          <p:nvPr/>
        </p:nvGrpSpPr>
        <p:grpSpPr>
          <a:xfrm>
            <a:off x="1804517" y="950900"/>
            <a:ext cx="5504477" cy="3941307"/>
            <a:chOff x="1804517" y="950900"/>
            <a:chExt cx="5504477" cy="3941307"/>
          </a:xfrm>
        </p:grpSpPr>
        <p:sp>
          <p:nvSpPr>
            <p:cNvPr id="206" name="Google Shape;206;p4"/>
            <p:cNvSpPr/>
            <p:nvPr/>
          </p:nvSpPr>
          <p:spPr>
            <a:xfrm rot="5400000">
              <a:off x="2601341" y="339810"/>
              <a:ext cx="3941307" cy="5163486"/>
            </a:xfrm>
            <a:custGeom>
              <a:avLst/>
              <a:gdLst/>
              <a:ahLst/>
              <a:cxnLst/>
              <a:rect l="l" t="t" r="r" b="b"/>
              <a:pathLst>
                <a:path w="39258" h="46045" extrusionOk="0">
                  <a:moveTo>
                    <a:pt x="26843" y="0"/>
                  </a:moveTo>
                  <a:cubicBezTo>
                    <a:pt x="22686" y="0"/>
                    <a:pt x="18533" y="1766"/>
                    <a:pt x="14322" y="1766"/>
                  </a:cubicBezTo>
                  <a:cubicBezTo>
                    <a:pt x="14119" y="1766"/>
                    <a:pt x="13916" y="1761"/>
                    <a:pt x="13713" y="1753"/>
                  </a:cubicBezTo>
                  <a:cubicBezTo>
                    <a:pt x="12550" y="1704"/>
                    <a:pt x="11461" y="1608"/>
                    <a:pt x="10408" y="1608"/>
                  </a:cubicBezTo>
                  <a:cubicBezTo>
                    <a:pt x="8797" y="1608"/>
                    <a:pt x="7272" y="1831"/>
                    <a:pt x="5701" y="2782"/>
                  </a:cubicBezTo>
                  <a:cubicBezTo>
                    <a:pt x="3299" y="4234"/>
                    <a:pt x="1644" y="6537"/>
                    <a:pt x="898" y="9146"/>
                  </a:cubicBezTo>
                  <a:cubicBezTo>
                    <a:pt x="1" y="12277"/>
                    <a:pt x="326" y="15615"/>
                    <a:pt x="1036" y="18790"/>
                  </a:cubicBezTo>
                  <a:cubicBezTo>
                    <a:pt x="2168" y="23852"/>
                    <a:pt x="3629" y="28150"/>
                    <a:pt x="3028" y="33448"/>
                  </a:cubicBezTo>
                  <a:cubicBezTo>
                    <a:pt x="2780" y="35618"/>
                    <a:pt x="2332" y="37845"/>
                    <a:pt x="2923" y="39954"/>
                  </a:cubicBezTo>
                  <a:cubicBezTo>
                    <a:pt x="4151" y="44336"/>
                    <a:pt x="8766" y="46045"/>
                    <a:pt x="13139" y="46045"/>
                  </a:cubicBezTo>
                  <a:cubicBezTo>
                    <a:pt x="14268" y="46045"/>
                    <a:pt x="15381" y="45931"/>
                    <a:pt x="16415" y="45720"/>
                  </a:cubicBezTo>
                  <a:cubicBezTo>
                    <a:pt x="18968" y="45197"/>
                    <a:pt x="21466" y="44415"/>
                    <a:pt x="24044" y="44415"/>
                  </a:cubicBezTo>
                  <a:cubicBezTo>
                    <a:pt x="24495" y="44415"/>
                    <a:pt x="24948" y="44439"/>
                    <a:pt x="25404" y="44493"/>
                  </a:cubicBezTo>
                  <a:cubicBezTo>
                    <a:pt x="26781" y="44653"/>
                    <a:pt x="28175" y="44831"/>
                    <a:pt x="29549" y="44831"/>
                  </a:cubicBezTo>
                  <a:cubicBezTo>
                    <a:pt x="31176" y="44831"/>
                    <a:pt x="32773" y="44581"/>
                    <a:pt x="34274" y="43756"/>
                  </a:cubicBezTo>
                  <a:cubicBezTo>
                    <a:pt x="36837" y="42347"/>
                    <a:pt x="38320" y="39580"/>
                    <a:pt x="38789" y="36794"/>
                  </a:cubicBezTo>
                  <a:cubicBezTo>
                    <a:pt x="39257" y="34007"/>
                    <a:pt x="38848" y="31163"/>
                    <a:pt x="38423" y="28370"/>
                  </a:cubicBezTo>
                  <a:cubicBezTo>
                    <a:pt x="37675" y="23439"/>
                    <a:pt x="38233" y="18957"/>
                    <a:pt x="38494" y="14026"/>
                  </a:cubicBezTo>
                  <a:cubicBezTo>
                    <a:pt x="38613" y="11777"/>
                    <a:pt x="38565" y="9480"/>
                    <a:pt x="37836" y="7340"/>
                  </a:cubicBezTo>
                  <a:cubicBezTo>
                    <a:pt x="36623" y="3785"/>
                    <a:pt x="32750" y="787"/>
                    <a:pt x="28897" y="160"/>
                  </a:cubicBezTo>
                  <a:cubicBezTo>
                    <a:pt x="28212" y="48"/>
                    <a:pt x="27528" y="0"/>
                    <a:pt x="268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873048" y="1570825"/>
              <a:ext cx="438675" cy="1651100"/>
            </a:xfrm>
            <a:custGeom>
              <a:avLst/>
              <a:gdLst/>
              <a:ahLst/>
              <a:cxnLst/>
              <a:rect l="l" t="t" r="r" b="b"/>
              <a:pathLst>
                <a:path w="17547" h="66044" extrusionOk="0">
                  <a:moveTo>
                    <a:pt x="17547" y="66044"/>
                  </a:moveTo>
                  <a:cubicBezTo>
                    <a:pt x="1773" y="50270"/>
                    <a:pt x="-6647" y="17845"/>
                    <a:pt x="6739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8" name="Google Shape;208;p4"/>
            <p:cNvSpPr/>
            <p:nvPr/>
          </p:nvSpPr>
          <p:spPr>
            <a:xfrm>
              <a:off x="6914850" y="1961075"/>
              <a:ext cx="277425" cy="1941325"/>
            </a:xfrm>
            <a:custGeom>
              <a:avLst/>
              <a:gdLst/>
              <a:ahLst/>
              <a:cxnLst/>
              <a:rect l="l" t="t" r="r" b="b"/>
              <a:pathLst>
                <a:path w="11097" h="77653" extrusionOk="0">
                  <a:moveTo>
                    <a:pt x="0" y="0"/>
                  </a:moveTo>
                  <a:cubicBezTo>
                    <a:pt x="0" y="14401"/>
                    <a:pt x="7635" y="27824"/>
                    <a:pt x="10007" y="42029"/>
                  </a:cubicBezTo>
                  <a:cubicBezTo>
                    <a:pt x="11975" y="53815"/>
                    <a:pt x="11343" y="66962"/>
                    <a:pt x="6004" y="77653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9" name="Google Shape;209;p4"/>
            <p:cNvSpPr/>
            <p:nvPr/>
          </p:nvSpPr>
          <p:spPr>
            <a:xfrm rot="-1678930">
              <a:off x="7005761" y="2101756"/>
              <a:ext cx="275251" cy="187827"/>
            </a:xfrm>
            <a:custGeom>
              <a:avLst/>
              <a:gdLst/>
              <a:ahLst/>
              <a:cxnLst/>
              <a:rect l="l" t="t" r="r" b="b"/>
              <a:pathLst>
                <a:path w="11050" h="7540" extrusionOk="0">
                  <a:moveTo>
                    <a:pt x="8100" y="1"/>
                  </a:moveTo>
                  <a:cubicBezTo>
                    <a:pt x="7014" y="1"/>
                    <a:pt x="5905" y="606"/>
                    <a:pt x="5031" y="1160"/>
                  </a:cubicBezTo>
                  <a:cubicBezTo>
                    <a:pt x="3844" y="1914"/>
                    <a:pt x="2717" y="2877"/>
                    <a:pt x="1780" y="3926"/>
                  </a:cubicBezTo>
                  <a:cubicBezTo>
                    <a:pt x="843" y="4976"/>
                    <a:pt x="104" y="6138"/>
                    <a:pt x="0" y="7540"/>
                  </a:cubicBezTo>
                  <a:cubicBezTo>
                    <a:pt x="770" y="6279"/>
                    <a:pt x="2034" y="5341"/>
                    <a:pt x="3063" y="4768"/>
                  </a:cubicBezTo>
                  <a:cubicBezTo>
                    <a:pt x="4091" y="4195"/>
                    <a:pt x="5290" y="3997"/>
                    <a:pt x="6467" y="3945"/>
                  </a:cubicBezTo>
                  <a:cubicBezTo>
                    <a:pt x="7009" y="3922"/>
                    <a:pt x="7653" y="3944"/>
                    <a:pt x="8195" y="3901"/>
                  </a:cubicBezTo>
                  <a:cubicBezTo>
                    <a:pt x="10050" y="3755"/>
                    <a:pt x="11050" y="1114"/>
                    <a:pt x="9194" y="238"/>
                  </a:cubicBezTo>
                  <a:cubicBezTo>
                    <a:pt x="8839" y="71"/>
                    <a:pt x="8471" y="1"/>
                    <a:pt x="8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4"/>
            <p:cNvSpPr/>
            <p:nvPr/>
          </p:nvSpPr>
          <p:spPr>
            <a:xfrm rot="9164587">
              <a:off x="1832252" y="3366621"/>
              <a:ext cx="275236" cy="187834"/>
            </a:xfrm>
            <a:custGeom>
              <a:avLst/>
              <a:gdLst/>
              <a:ahLst/>
              <a:cxnLst/>
              <a:rect l="l" t="t" r="r" b="b"/>
              <a:pathLst>
                <a:path w="11050" h="7540" extrusionOk="0">
                  <a:moveTo>
                    <a:pt x="8100" y="1"/>
                  </a:moveTo>
                  <a:cubicBezTo>
                    <a:pt x="7014" y="1"/>
                    <a:pt x="5905" y="606"/>
                    <a:pt x="5031" y="1160"/>
                  </a:cubicBezTo>
                  <a:cubicBezTo>
                    <a:pt x="3844" y="1914"/>
                    <a:pt x="2717" y="2877"/>
                    <a:pt x="1780" y="3926"/>
                  </a:cubicBezTo>
                  <a:cubicBezTo>
                    <a:pt x="843" y="4976"/>
                    <a:pt x="104" y="6138"/>
                    <a:pt x="0" y="7540"/>
                  </a:cubicBezTo>
                  <a:cubicBezTo>
                    <a:pt x="770" y="6279"/>
                    <a:pt x="2034" y="5341"/>
                    <a:pt x="3063" y="4768"/>
                  </a:cubicBezTo>
                  <a:cubicBezTo>
                    <a:pt x="4091" y="4195"/>
                    <a:pt x="5290" y="3997"/>
                    <a:pt x="6467" y="3945"/>
                  </a:cubicBezTo>
                  <a:cubicBezTo>
                    <a:pt x="7009" y="3922"/>
                    <a:pt x="7653" y="3944"/>
                    <a:pt x="8195" y="3901"/>
                  </a:cubicBezTo>
                  <a:cubicBezTo>
                    <a:pt x="10050" y="3755"/>
                    <a:pt x="11050" y="1114"/>
                    <a:pt x="9194" y="238"/>
                  </a:cubicBezTo>
                  <a:cubicBezTo>
                    <a:pt x="8839" y="71"/>
                    <a:pt x="8471" y="1"/>
                    <a:pt x="8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075720" y="3833250"/>
              <a:ext cx="1556900" cy="962350"/>
            </a:xfrm>
            <a:custGeom>
              <a:avLst/>
              <a:gdLst/>
              <a:ahLst/>
              <a:cxnLst/>
              <a:rect l="l" t="t" r="r" b="b"/>
              <a:pathLst>
                <a:path w="62276" h="38494" extrusionOk="0">
                  <a:moveTo>
                    <a:pt x="62276" y="38427"/>
                  </a:moveTo>
                  <a:cubicBezTo>
                    <a:pt x="46652" y="38427"/>
                    <a:pt x="29560" y="39504"/>
                    <a:pt x="15844" y="32022"/>
                  </a:cubicBezTo>
                  <a:cubicBezTo>
                    <a:pt x="10368" y="29034"/>
                    <a:pt x="4292" y="25348"/>
                    <a:pt x="1834" y="19614"/>
                  </a:cubicBezTo>
                  <a:cubicBezTo>
                    <a:pt x="-755" y="13574"/>
                    <a:pt x="-811" y="4647"/>
                    <a:pt x="3836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2" name="Google Shape;212;p4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4"/>
          <p:cNvSpPr txBox="1">
            <a:spLocks noGrp="1"/>
          </p:cNvSpPr>
          <p:nvPr>
            <p:ph type="title" idx="2" hasCustomPrompt="1"/>
          </p:nvPr>
        </p:nvSpPr>
        <p:spPr>
          <a:xfrm>
            <a:off x="264502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3"/>
          </p:nvPr>
        </p:nvSpPr>
        <p:spPr>
          <a:xfrm>
            <a:off x="2308575" y="2043736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subTitle" idx="1"/>
          </p:nvPr>
        </p:nvSpPr>
        <p:spPr>
          <a:xfrm>
            <a:off x="2216175" y="2339186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title" idx="4" hasCustomPrompt="1"/>
          </p:nvPr>
        </p:nvSpPr>
        <p:spPr>
          <a:xfrm>
            <a:off x="511717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5"/>
          </p:nvPr>
        </p:nvSpPr>
        <p:spPr>
          <a:xfrm>
            <a:off x="4780725" y="2043736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subTitle" idx="6"/>
          </p:nvPr>
        </p:nvSpPr>
        <p:spPr>
          <a:xfrm>
            <a:off x="4688325" y="2339186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title" idx="7" hasCustomPrompt="1"/>
          </p:nvPr>
        </p:nvSpPr>
        <p:spPr>
          <a:xfrm>
            <a:off x="2645025" y="2946741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8"/>
          </p:nvPr>
        </p:nvSpPr>
        <p:spPr>
          <a:xfrm>
            <a:off x="2308575" y="35522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4"/>
          <p:cNvSpPr txBox="1">
            <a:spLocks noGrp="1"/>
          </p:cNvSpPr>
          <p:nvPr>
            <p:ph type="subTitle" idx="9"/>
          </p:nvPr>
        </p:nvSpPr>
        <p:spPr>
          <a:xfrm>
            <a:off x="2216175" y="384768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 idx="13" hasCustomPrompt="1"/>
          </p:nvPr>
        </p:nvSpPr>
        <p:spPr>
          <a:xfrm>
            <a:off x="5117175" y="2946741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4"/>
          <p:cNvSpPr txBox="1">
            <a:spLocks noGrp="1"/>
          </p:cNvSpPr>
          <p:nvPr>
            <p:ph type="title" idx="14"/>
          </p:nvPr>
        </p:nvSpPr>
        <p:spPr>
          <a:xfrm>
            <a:off x="4780725" y="35522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subTitle" idx="15"/>
          </p:nvPr>
        </p:nvSpPr>
        <p:spPr>
          <a:xfrm>
            <a:off x="4688325" y="384768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8"/>
          <p:cNvSpPr txBox="1">
            <a:spLocks noGrp="1"/>
          </p:cNvSpPr>
          <p:nvPr>
            <p:ph type="title" idx="2"/>
          </p:nvPr>
        </p:nvSpPr>
        <p:spPr>
          <a:xfrm>
            <a:off x="1632301" y="3008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8"/>
          <p:cNvSpPr txBox="1">
            <a:spLocks noGrp="1"/>
          </p:cNvSpPr>
          <p:nvPr>
            <p:ph type="subTitle" idx="1"/>
          </p:nvPr>
        </p:nvSpPr>
        <p:spPr>
          <a:xfrm>
            <a:off x="1551450" y="329224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8"/>
          <p:cNvSpPr txBox="1">
            <a:spLocks noGrp="1"/>
          </p:cNvSpPr>
          <p:nvPr>
            <p:ph type="title" idx="3"/>
          </p:nvPr>
        </p:nvSpPr>
        <p:spPr>
          <a:xfrm>
            <a:off x="3771751" y="3008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8"/>
          <p:cNvSpPr txBox="1">
            <a:spLocks noGrp="1"/>
          </p:cNvSpPr>
          <p:nvPr>
            <p:ph type="subTitle" idx="4"/>
          </p:nvPr>
        </p:nvSpPr>
        <p:spPr>
          <a:xfrm>
            <a:off x="3689000" y="329224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8"/>
          <p:cNvSpPr txBox="1">
            <a:spLocks noGrp="1"/>
          </p:cNvSpPr>
          <p:nvPr>
            <p:ph type="title" idx="5"/>
          </p:nvPr>
        </p:nvSpPr>
        <p:spPr>
          <a:xfrm>
            <a:off x="5911201" y="3008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8"/>
          <p:cNvSpPr txBox="1">
            <a:spLocks noGrp="1"/>
          </p:cNvSpPr>
          <p:nvPr>
            <p:ph type="subTitle" idx="6"/>
          </p:nvPr>
        </p:nvSpPr>
        <p:spPr>
          <a:xfrm>
            <a:off x="5826550" y="329224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7740489" y="-225744"/>
            <a:ext cx="1875138" cy="5369244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8"/>
          <p:cNvSpPr/>
          <p:nvPr/>
        </p:nvSpPr>
        <p:spPr>
          <a:xfrm rot="8989963">
            <a:off x="7793692" y="663952"/>
            <a:ext cx="520092" cy="351815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8"/>
          <p:cNvSpPr/>
          <p:nvPr/>
        </p:nvSpPr>
        <p:spPr>
          <a:xfrm>
            <a:off x="8043045" y="3801850"/>
            <a:ext cx="315000" cy="1316100"/>
          </a:xfrm>
          <a:custGeom>
            <a:avLst/>
            <a:gdLst/>
            <a:ahLst/>
            <a:cxnLst/>
            <a:rect l="l" t="t" r="r" b="b"/>
            <a:pathLst>
              <a:path w="12600" h="52644" extrusionOk="0">
                <a:moveTo>
                  <a:pt x="12600" y="0"/>
                </a:moveTo>
                <a:cubicBezTo>
                  <a:pt x="-1037" y="11365"/>
                  <a:pt x="-3391" y="36763"/>
                  <a:pt x="4542" y="5264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Google Shape;352;p8"/>
          <p:cNvSpPr/>
          <p:nvPr/>
        </p:nvSpPr>
        <p:spPr>
          <a:xfrm rot="-1476944">
            <a:off x="8167817" y="3641461"/>
            <a:ext cx="520095" cy="351817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3" name="Google Shape;353;p8"/>
          <p:cNvGrpSpPr/>
          <p:nvPr/>
        </p:nvGrpSpPr>
        <p:grpSpPr>
          <a:xfrm rot="10095290">
            <a:off x="674958" y="-980383"/>
            <a:ext cx="1678502" cy="2592970"/>
            <a:chOff x="5976314" y="-1407515"/>
            <a:chExt cx="1407226" cy="2173899"/>
          </a:xfrm>
        </p:grpSpPr>
        <p:sp>
          <p:nvSpPr>
            <p:cNvPr id="354" name="Google Shape;354;p8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5" name="Google Shape;365;p8"/>
          <p:cNvSpPr/>
          <p:nvPr/>
        </p:nvSpPr>
        <p:spPr>
          <a:xfrm rot="10095211">
            <a:off x="1757214" y="189981"/>
            <a:ext cx="206718" cy="503782"/>
          </a:xfrm>
          <a:custGeom>
            <a:avLst/>
            <a:gdLst/>
            <a:ahLst/>
            <a:cxnLst/>
            <a:rect l="l" t="t" r="r" b="b"/>
            <a:pathLst>
              <a:path w="4676" h="11395" extrusionOk="0">
                <a:moveTo>
                  <a:pt x="4440" y="0"/>
                </a:moveTo>
                <a:cubicBezTo>
                  <a:pt x="4400" y="0"/>
                  <a:pt x="4360" y="17"/>
                  <a:pt x="4327" y="59"/>
                </a:cubicBezTo>
                <a:cubicBezTo>
                  <a:pt x="1880" y="3204"/>
                  <a:pt x="595" y="6972"/>
                  <a:pt x="45" y="10895"/>
                </a:cubicBezTo>
                <a:cubicBezTo>
                  <a:pt x="0" y="11215"/>
                  <a:pt x="225" y="11395"/>
                  <a:pt x="449" y="11395"/>
                </a:cubicBezTo>
                <a:cubicBezTo>
                  <a:pt x="634" y="11395"/>
                  <a:pt x="817" y="11272"/>
                  <a:pt x="847" y="11005"/>
                </a:cubicBezTo>
                <a:cubicBezTo>
                  <a:pt x="1266" y="7169"/>
                  <a:pt x="2731" y="3620"/>
                  <a:pt x="4606" y="274"/>
                </a:cubicBezTo>
                <a:cubicBezTo>
                  <a:pt x="4675" y="150"/>
                  <a:pt x="4557" y="0"/>
                  <a:pt x="4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1_2_1_1_1_2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2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_1_2_1_1_1_2_1_1_1_1_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808200" y="445025"/>
            <a:ext cx="46227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2082526" y="1236750"/>
            <a:ext cx="7061472" cy="3906763"/>
          </a:xfrm>
          <a:custGeom>
            <a:avLst/>
            <a:gdLst/>
            <a:ahLst/>
            <a:cxnLst/>
            <a:rect l="l" t="t" r="r" b="b"/>
            <a:pathLst>
              <a:path w="54387" h="27480" extrusionOk="0">
                <a:moveTo>
                  <a:pt x="54386" y="1"/>
                </a:moveTo>
                <a:lnTo>
                  <a:pt x="12345" y="1661"/>
                </a:lnTo>
                <a:lnTo>
                  <a:pt x="1" y="27480"/>
                </a:lnTo>
                <a:lnTo>
                  <a:pt x="54386" y="27480"/>
                </a:lnTo>
                <a:lnTo>
                  <a:pt x="543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3808200" y="1807775"/>
            <a:ext cx="1707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2"/>
          </p:nvPr>
        </p:nvSpPr>
        <p:spPr>
          <a:xfrm>
            <a:off x="3808200" y="2150975"/>
            <a:ext cx="1707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3"/>
          </p:nvPr>
        </p:nvSpPr>
        <p:spPr>
          <a:xfrm>
            <a:off x="6037100" y="1807775"/>
            <a:ext cx="1707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4"/>
          </p:nvPr>
        </p:nvSpPr>
        <p:spPr>
          <a:xfrm>
            <a:off x="6037100" y="2150975"/>
            <a:ext cx="1707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5"/>
          </p:nvPr>
        </p:nvSpPr>
        <p:spPr>
          <a:xfrm>
            <a:off x="3808200" y="3455100"/>
            <a:ext cx="1707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6"/>
          </p:nvPr>
        </p:nvSpPr>
        <p:spPr>
          <a:xfrm>
            <a:off x="3808200" y="3798300"/>
            <a:ext cx="1707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7"/>
          </p:nvPr>
        </p:nvSpPr>
        <p:spPr>
          <a:xfrm>
            <a:off x="6037100" y="3455100"/>
            <a:ext cx="1707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8"/>
          </p:nvPr>
        </p:nvSpPr>
        <p:spPr>
          <a:xfrm>
            <a:off x="6037100" y="3798300"/>
            <a:ext cx="1707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58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 rot="10800000">
            <a:off x="699" y="2317755"/>
            <a:ext cx="9144103" cy="2825750"/>
          </a:xfrm>
          <a:custGeom>
            <a:avLst/>
            <a:gdLst/>
            <a:ahLst/>
            <a:cxnLst/>
            <a:rect l="l" t="t" r="r" b="b"/>
            <a:pathLst>
              <a:path w="188918" h="58317" extrusionOk="0">
                <a:moveTo>
                  <a:pt x="0" y="0"/>
                </a:moveTo>
                <a:lnTo>
                  <a:pt x="0" y="49366"/>
                </a:lnTo>
                <a:lnTo>
                  <a:pt x="128215" y="58316"/>
                </a:lnTo>
                <a:lnTo>
                  <a:pt x="188918" y="49366"/>
                </a:lnTo>
                <a:lnTo>
                  <a:pt x="188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713100" y="3130200"/>
            <a:ext cx="2430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2"/>
          </p:nvPr>
        </p:nvSpPr>
        <p:spPr>
          <a:xfrm>
            <a:off x="713100" y="3473400"/>
            <a:ext cx="24306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3"/>
          </p:nvPr>
        </p:nvSpPr>
        <p:spPr>
          <a:xfrm>
            <a:off x="3356700" y="3130200"/>
            <a:ext cx="2430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4"/>
          </p:nvPr>
        </p:nvSpPr>
        <p:spPr>
          <a:xfrm>
            <a:off x="3356700" y="3473400"/>
            <a:ext cx="24306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5"/>
          </p:nvPr>
        </p:nvSpPr>
        <p:spPr>
          <a:xfrm>
            <a:off x="6000300" y="3130200"/>
            <a:ext cx="24306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6"/>
          </p:nvPr>
        </p:nvSpPr>
        <p:spPr>
          <a:xfrm>
            <a:off x="6000300" y="3473400"/>
            <a:ext cx="24306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 idx="7" hasCustomPrompt="1"/>
          </p:nvPr>
        </p:nvSpPr>
        <p:spPr>
          <a:xfrm>
            <a:off x="1553550" y="19096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8" hasCustomPrompt="1"/>
          </p:nvPr>
        </p:nvSpPr>
        <p:spPr>
          <a:xfrm>
            <a:off x="4197150" y="19096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 idx="9" hasCustomPrompt="1"/>
          </p:nvPr>
        </p:nvSpPr>
        <p:spPr>
          <a:xfrm>
            <a:off x="6840750" y="19096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8279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ackground color">
  <p:cSld name="Title only background color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21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8" r:id="rId4"/>
    <p:sldLayoutId id="2147483673" r:id="rId5"/>
    <p:sldLayoutId id="2147483678" r:id="rId6"/>
    <p:sldLayoutId id="2147483680" r:id="rId7"/>
    <p:sldLayoutId id="2147483683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et.google.com/uep-xpqs-vm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XSQ-fRTtba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1"/>
          <p:cNvSpPr txBox="1">
            <a:spLocks noGrp="1"/>
          </p:cNvSpPr>
          <p:nvPr>
            <p:ph type="subTitle" idx="1"/>
          </p:nvPr>
        </p:nvSpPr>
        <p:spPr>
          <a:xfrm>
            <a:off x="2427352" y="1295754"/>
            <a:ext cx="4186196" cy="345316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"/>
              </a:spcBef>
            </a:pPr>
            <a:endParaRPr lang="es-CL" sz="4000" dirty="0">
              <a:solidFill>
                <a:schemeClr val="bg2"/>
              </a:solidFill>
              <a:latin typeface="Cooper Black" panose="0208090404030B020404" pitchFamily="18" charset="0"/>
            </a:endParaRPr>
          </a:p>
          <a:p>
            <a:pPr marL="0" indent="0">
              <a:spcBef>
                <a:spcPts val="12"/>
              </a:spcBef>
            </a:pPr>
            <a:r>
              <a:rPr lang="es-CL" sz="4000" dirty="0">
                <a:solidFill>
                  <a:schemeClr val="bg2"/>
                </a:solidFill>
                <a:latin typeface="Cooper Black" panose="0208090404030B020404" pitchFamily="18" charset="0"/>
              </a:rPr>
              <a:t>Música</a:t>
            </a:r>
            <a:endParaRPr lang="es-ES" sz="2000" noProof="1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"/>
              </a:spcBef>
            </a:pPr>
            <a:r>
              <a:rPr lang="es-ES" sz="1800" noProof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Material semana 13 </a:t>
            </a:r>
          </a:p>
          <a:p>
            <a:pPr marL="0" indent="0">
              <a:spcBef>
                <a:spcPts val="12"/>
              </a:spcBef>
            </a:pPr>
            <a:r>
              <a:rPr lang="es-ES" sz="1800" noProof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FELIPE PÉREZ PARRA.</a:t>
            </a:r>
          </a:p>
          <a:p>
            <a:pPr>
              <a:spcBef>
                <a:spcPts val="12"/>
              </a:spcBef>
            </a:pPr>
            <a:endParaRPr lang="es-ES" sz="1800" noProof="1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6436519" y="-285558"/>
            <a:ext cx="354058" cy="577955"/>
          </a:xfrm>
          <a:custGeom>
            <a:avLst/>
            <a:gdLst/>
            <a:ahLst/>
            <a:cxnLst/>
            <a:rect l="l" t="t" r="r" b="b"/>
            <a:pathLst>
              <a:path w="9553" h="15593" extrusionOk="0">
                <a:moveTo>
                  <a:pt x="101" y="0"/>
                </a:moveTo>
                <a:cubicBezTo>
                  <a:pt x="51" y="0"/>
                  <a:pt x="0" y="54"/>
                  <a:pt x="30" y="113"/>
                </a:cubicBezTo>
                <a:cubicBezTo>
                  <a:pt x="1349" y="2672"/>
                  <a:pt x="3232" y="4839"/>
                  <a:pt x="4958" y="7122"/>
                </a:cubicBezTo>
                <a:cubicBezTo>
                  <a:pt x="5860" y="8312"/>
                  <a:pt x="6714" y="9542"/>
                  <a:pt x="7432" y="10853"/>
                </a:cubicBezTo>
                <a:cubicBezTo>
                  <a:pt x="8250" y="12346"/>
                  <a:pt x="8736" y="13912"/>
                  <a:pt x="9299" y="15507"/>
                </a:cubicBezTo>
                <a:cubicBezTo>
                  <a:pt x="9319" y="15563"/>
                  <a:pt x="9377" y="15592"/>
                  <a:pt x="9431" y="15592"/>
                </a:cubicBezTo>
                <a:cubicBezTo>
                  <a:pt x="9494" y="15592"/>
                  <a:pt x="9553" y="15553"/>
                  <a:pt x="9543" y="15474"/>
                </a:cubicBezTo>
                <a:cubicBezTo>
                  <a:pt x="8796" y="9373"/>
                  <a:pt x="3043" y="5102"/>
                  <a:pt x="161" y="38"/>
                </a:cubicBezTo>
                <a:cubicBezTo>
                  <a:pt x="146" y="11"/>
                  <a:pt x="123" y="0"/>
                  <a:pt x="101" y="0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01;p28">
            <a:extLst>
              <a:ext uri="{FF2B5EF4-FFF2-40B4-BE49-F238E27FC236}">
                <a16:creationId xmlns:a16="http://schemas.microsoft.com/office/drawing/2014/main" id="{850E421F-E38D-4B24-A6AB-E761C6EB18D5}"/>
              </a:ext>
            </a:extLst>
          </p:cNvPr>
          <p:cNvGrpSpPr/>
          <p:nvPr/>
        </p:nvGrpSpPr>
        <p:grpSpPr>
          <a:xfrm>
            <a:off x="339375" y="2415782"/>
            <a:ext cx="952296" cy="902373"/>
            <a:chOff x="-3059475" y="547225"/>
            <a:chExt cx="647600" cy="613025"/>
          </a:xfrm>
        </p:grpSpPr>
        <p:sp>
          <p:nvSpPr>
            <p:cNvPr id="7" name="Google Shape;202;p28">
              <a:extLst>
                <a:ext uri="{FF2B5EF4-FFF2-40B4-BE49-F238E27FC236}">
                  <a16:creationId xmlns:a16="http://schemas.microsoft.com/office/drawing/2014/main" id="{35A0B98D-BFF3-4964-A6A5-734D98AF3D33}"/>
                </a:ext>
              </a:extLst>
            </p:cNvPr>
            <p:cNvSpPr/>
            <p:nvPr/>
          </p:nvSpPr>
          <p:spPr>
            <a:xfrm>
              <a:off x="-3059475" y="547225"/>
              <a:ext cx="647600" cy="613025"/>
            </a:xfrm>
            <a:custGeom>
              <a:avLst/>
              <a:gdLst/>
              <a:ahLst/>
              <a:cxnLst/>
              <a:rect l="l" t="t" r="r" b="b"/>
              <a:pathLst>
                <a:path w="25904" h="24521" extrusionOk="0">
                  <a:moveTo>
                    <a:pt x="8219" y="0"/>
                  </a:moveTo>
                  <a:lnTo>
                    <a:pt x="1" y="7948"/>
                  </a:lnTo>
                  <a:lnTo>
                    <a:pt x="1275" y="19801"/>
                  </a:lnTo>
                  <a:lnTo>
                    <a:pt x="12803" y="24520"/>
                  </a:lnTo>
                  <a:lnTo>
                    <a:pt x="25904" y="19475"/>
                  </a:lnTo>
                  <a:lnTo>
                    <a:pt x="24629" y="5723"/>
                  </a:lnTo>
                  <a:lnTo>
                    <a:pt x="18770" y="814"/>
                  </a:lnTo>
                  <a:lnTo>
                    <a:pt x="8219" y="0"/>
                  </a:lnTo>
                  <a:close/>
                </a:path>
              </a:pathLst>
            </a:custGeom>
            <a:solidFill>
              <a:srgbClr val="795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03;p28">
              <a:extLst>
                <a:ext uri="{FF2B5EF4-FFF2-40B4-BE49-F238E27FC236}">
                  <a16:creationId xmlns:a16="http://schemas.microsoft.com/office/drawing/2014/main" id="{61AED13A-3447-4A8E-8395-D7B6D5198557}"/>
                </a:ext>
              </a:extLst>
            </p:cNvPr>
            <p:cNvSpPr/>
            <p:nvPr/>
          </p:nvSpPr>
          <p:spPr>
            <a:xfrm>
              <a:off x="-2915050" y="693000"/>
              <a:ext cx="289575" cy="322125"/>
            </a:xfrm>
            <a:custGeom>
              <a:avLst/>
              <a:gdLst/>
              <a:ahLst/>
              <a:cxnLst/>
              <a:rect l="l" t="t" r="r" b="b"/>
              <a:pathLst>
                <a:path w="11583" h="12885" extrusionOk="0">
                  <a:moveTo>
                    <a:pt x="11556" y="1"/>
                  </a:moveTo>
                  <a:lnTo>
                    <a:pt x="3825" y="950"/>
                  </a:lnTo>
                  <a:lnTo>
                    <a:pt x="3825" y="2144"/>
                  </a:lnTo>
                  <a:lnTo>
                    <a:pt x="3853" y="9874"/>
                  </a:lnTo>
                  <a:cubicBezTo>
                    <a:pt x="3446" y="9494"/>
                    <a:pt x="2876" y="9223"/>
                    <a:pt x="2198" y="9223"/>
                  </a:cubicBezTo>
                  <a:cubicBezTo>
                    <a:pt x="977" y="9223"/>
                    <a:pt x="1" y="10037"/>
                    <a:pt x="1" y="11067"/>
                  </a:cubicBezTo>
                  <a:cubicBezTo>
                    <a:pt x="1" y="12071"/>
                    <a:pt x="977" y="12885"/>
                    <a:pt x="2198" y="12885"/>
                  </a:cubicBezTo>
                  <a:cubicBezTo>
                    <a:pt x="3419" y="12885"/>
                    <a:pt x="4368" y="12152"/>
                    <a:pt x="4395" y="11067"/>
                  </a:cubicBezTo>
                  <a:lnTo>
                    <a:pt x="4368" y="3690"/>
                  </a:lnTo>
                  <a:lnTo>
                    <a:pt x="11013" y="2849"/>
                  </a:lnTo>
                  <a:lnTo>
                    <a:pt x="11040" y="8979"/>
                  </a:lnTo>
                  <a:cubicBezTo>
                    <a:pt x="10634" y="8599"/>
                    <a:pt x="10064" y="8328"/>
                    <a:pt x="9386" y="8328"/>
                  </a:cubicBezTo>
                  <a:cubicBezTo>
                    <a:pt x="8165" y="8328"/>
                    <a:pt x="7189" y="9142"/>
                    <a:pt x="7189" y="10172"/>
                  </a:cubicBezTo>
                  <a:cubicBezTo>
                    <a:pt x="7189" y="11176"/>
                    <a:pt x="8165" y="11990"/>
                    <a:pt x="9386" y="11990"/>
                  </a:cubicBezTo>
                  <a:cubicBezTo>
                    <a:pt x="10606" y="11990"/>
                    <a:pt x="11583" y="11257"/>
                    <a:pt x="11583" y="10199"/>
                  </a:cubicBezTo>
                  <a:lnTo>
                    <a:pt x="11556" y="164"/>
                  </a:lnTo>
                  <a:lnTo>
                    <a:pt x="115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1" name="Picture 2" descr="Colegio Aurora de Chile - CONTÁCTENOS">
            <a:extLst>
              <a:ext uri="{FF2B5EF4-FFF2-40B4-BE49-F238E27FC236}">
                <a16:creationId xmlns:a16="http://schemas.microsoft.com/office/drawing/2014/main" id="{3363EB11-9131-4E8D-91B0-30488992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" y="66935"/>
            <a:ext cx="2064155" cy="750399"/>
          </a:xfrm>
          <a:prstGeom prst="rect">
            <a:avLst/>
          </a:prstGeom>
          <a:noFill/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93449"/>
              </p:ext>
            </p:extLst>
          </p:nvPr>
        </p:nvGraphicFramePr>
        <p:xfrm>
          <a:off x="0" y="3419"/>
          <a:ext cx="9144000" cy="146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096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DÍA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MARTES 30/06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ENLACE MEET</a:t>
                      </a:r>
                      <a:r>
                        <a:rPr lang="es-CL" baseline="0" dirty="0"/>
                        <a:t> NT1 PRE-KÍNDER (15:00 HORAS 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hlinkClick r:id="rId4"/>
                        </a:rPr>
                        <a:t>https://meet.google.com/kuv-puwv-aiw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ENLACE MEET NT2 KÍNDER </a:t>
                      </a:r>
                    </a:p>
                    <a:p>
                      <a:pPr algn="ctr"/>
                      <a:r>
                        <a:rPr lang="es-CL" dirty="0"/>
                        <a:t>(16:00 HORAS)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hlinkClick r:id="rId4"/>
                        </a:rPr>
                        <a:t>https://meet.google.com/uep-xpqs-vmc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274">
              <a:srgbClr val="FBFBFC"/>
            </a:gs>
            <a:gs pos="80500">
              <a:srgbClr val="6B6990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F5AF7-930B-4860-8DD5-8BE7FCB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90" y="177903"/>
            <a:ext cx="7717800" cy="572700"/>
          </a:xfrm>
        </p:spPr>
        <p:txBody>
          <a:bodyPr/>
          <a:lstStyle/>
          <a:p>
            <a:pPr algn="ctr"/>
            <a:r>
              <a:rPr lang="es-CL" dirty="0"/>
              <a:t>Para evaluar (formativamente)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57715" y="753261"/>
            <a:ext cx="8833911" cy="4034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Envía un video de tu trabajo realizado con las siguientes acciones:</a:t>
            </a:r>
          </a:p>
          <a:p>
            <a:pPr algn="ctr"/>
            <a:endParaRPr lang="es-CL" sz="2000" dirty="0"/>
          </a:p>
          <a:p>
            <a:r>
              <a:rPr lang="es-CL" sz="2000" dirty="0"/>
              <a:t>1) Presentación de la o el estudiante (nombre, apellido y curso)</a:t>
            </a:r>
          </a:p>
          <a:p>
            <a:r>
              <a:rPr lang="es-CL" sz="2000" dirty="0"/>
              <a:t>2) Mostrar y hacer sonar el palo de agua </a:t>
            </a:r>
          </a:p>
          <a:p>
            <a:endParaRPr lang="es-CL" sz="2000" dirty="0"/>
          </a:p>
          <a:p>
            <a:pPr algn="ctr"/>
            <a:r>
              <a:rPr lang="es-CL" sz="2000" dirty="0"/>
              <a:t>Nota: enviar el video al correo indicado:</a:t>
            </a:r>
          </a:p>
        </p:txBody>
      </p:sp>
      <p:grpSp>
        <p:nvGrpSpPr>
          <p:cNvPr id="27" name="Google Shape;3137;p56"/>
          <p:cNvGrpSpPr/>
          <p:nvPr/>
        </p:nvGrpSpPr>
        <p:grpSpPr>
          <a:xfrm>
            <a:off x="8550830" y="616450"/>
            <a:ext cx="623771" cy="1311239"/>
            <a:chOff x="1895175" y="522400"/>
            <a:chExt cx="1605950" cy="2363825"/>
          </a:xfrm>
        </p:grpSpPr>
        <p:sp>
          <p:nvSpPr>
            <p:cNvPr id="28" name="Google Shape;3138;p56"/>
            <p:cNvSpPr/>
            <p:nvPr/>
          </p:nvSpPr>
          <p:spPr>
            <a:xfrm>
              <a:off x="2501750" y="572000"/>
              <a:ext cx="148125" cy="163400"/>
            </a:xfrm>
            <a:custGeom>
              <a:avLst/>
              <a:gdLst/>
              <a:ahLst/>
              <a:cxnLst/>
              <a:rect l="l" t="t" r="r" b="b"/>
              <a:pathLst>
                <a:path w="5925" h="6536" extrusionOk="0">
                  <a:moveTo>
                    <a:pt x="3520" y="1"/>
                  </a:moveTo>
                  <a:cubicBezTo>
                    <a:pt x="3469" y="1"/>
                    <a:pt x="3418" y="3"/>
                    <a:pt x="3367" y="7"/>
                  </a:cubicBezTo>
                  <a:cubicBezTo>
                    <a:pt x="2959" y="42"/>
                    <a:pt x="2571" y="203"/>
                    <a:pt x="2209" y="393"/>
                  </a:cubicBezTo>
                  <a:cubicBezTo>
                    <a:pt x="1686" y="667"/>
                    <a:pt x="1191" y="1016"/>
                    <a:pt x="824" y="1480"/>
                  </a:cubicBezTo>
                  <a:cubicBezTo>
                    <a:pt x="363" y="2063"/>
                    <a:pt x="0" y="3082"/>
                    <a:pt x="270" y="3807"/>
                  </a:cubicBezTo>
                  <a:cubicBezTo>
                    <a:pt x="512" y="4456"/>
                    <a:pt x="792" y="5373"/>
                    <a:pt x="1371" y="5801"/>
                  </a:cubicBezTo>
                  <a:cubicBezTo>
                    <a:pt x="1878" y="6176"/>
                    <a:pt x="2553" y="6291"/>
                    <a:pt x="3163" y="6375"/>
                  </a:cubicBezTo>
                  <a:cubicBezTo>
                    <a:pt x="3644" y="6440"/>
                    <a:pt x="4184" y="6535"/>
                    <a:pt x="4695" y="6535"/>
                  </a:cubicBezTo>
                  <a:cubicBezTo>
                    <a:pt x="4886" y="6535"/>
                    <a:pt x="5072" y="6522"/>
                    <a:pt x="5251" y="6489"/>
                  </a:cubicBezTo>
                  <a:cubicBezTo>
                    <a:pt x="5456" y="6452"/>
                    <a:pt x="5669" y="6378"/>
                    <a:pt x="5794" y="6211"/>
                  </a:cubicBezTo>
                  <a:cubicBezTo>
                    <a:pt x="5904" y="6063"/>
                    <a:pt x="5925" y="5867"/>
                    <a:pt x="5925" y="5684"/>
                  </a:cubicBezTo>
                  <a:cubicBezTo>
                    <a:pt x="5925" y="5440"/>
                    <a:pt x="5895" y="5199"/>
                    <a:pt x="5837" y="4963"/>
                  </a:cubicBezTo>
                  <a:cubicBezTo>
                    <a:pt x="5749" y="4607"/>
                    <a:pt x="5598" y="4270"/>
                    <a:pt x="5496" y="3917"/>
                  </a:cubicBezTo>
                  <a:cubicBezTo>
                    <a:pt x="5313" y="3282"/>
                    <a:pt x="5291" y="2599"/>
                    <a:pt x="5184" y="1948"/>
                  </a:cubicBezTo>
                  <a:cubicBezTo>
                    <a:pt x="5117" y="1539"/>
                    <a:pt x="5016" y="1141"/>
                    <a:pt x="4819" y="775"/>
                  </a:cubicBezTo>
                  <a:cubicBezTo>
                    <a:pt x="4736" y="621"/>
                    <a:pt x="4637" y="474"/>
                    <a:pt x="4508" y="354"/>
                  </a:cubicBezTo>
                  <a:cubicBezTo>
                    <a:pt x="4245" y="110"/>
                    <a:pt x="3881" y="1"/>
                    <a:pt x="3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39;p56"/>
            <p:cNvSpPr/>
            <p:nvPr/>
          </p:nvSpPr>
          <p:spPr>
            <a:xfrm>
              <a:off x="2772200" y="1305125"/>
              <a:ext cx="425800" cy="199350"/>
            </a:xfrm>
            <a:custGeom>
              <a:avLst/>
              <a:gdLst/>
              <a:ahLst/>
              <a:cxnLst/>
              <a:rect l="l" t="t" r="r" b="b"/>
              <a:pathLst>
                <a:path w="17032" h="7974" extrusionOk="0">
                  <a:moveTo>
                    <a:pt x="15717" y="1"/>
                  </a:moveTo>
                  <a:cubicBezTo>
                    <a:pt x="15619" y="1"/>
                    <a:pt x="15522" y="16"/>
                    <a:pt x="15427" y="49"/>
                  </a:cubicBezTo>
                  <a:cubicBezTo>
                    <a:pt x="15086" y="167"/>
                    <a:pt x="14787" y="629"/>
                    <a:pt x="14524" y="865"/>
                  </a:cubicBezTo>
                  <a:cubicBezTo>
                    <a:pt x="13384" y="1888"/>
                    <a:pt x="12033" y="2648"/>
                    <a:pt x="10566" y="3094"/>
                  </a:cubicBezTo>
                  <a:cubicBezTo>
                    <a:pt x="9916" y="3289"/>
                    <a:pt x="9222" y="3415"/>
                    <a:pt x="8542" y="3415"/>
                  </a:cubicBezTo>
                  <a:cubicBezTo>
                    <a:pt x="7783" y="3415"/>
                    <a:pt x="7040" y="3259"/>
                    <a:pt x="6392" y="2867"/>
                  </a:cubicBezTo>
                  <a:cubicBezTo>
                    <a:pt x="5274" y="2192"/>
                    <a:pt x="4511" y="871"/>
                    <a:pt x="3226" y="637"/>
                  </a:cubicBezTo>
                  <a:cubicBezTo>
                    <a:pt x="3110" y="616"/>
                    <a:pt x="2992" y="606"/>
                    <a:pt x="2874" y="606"/>
                  </a:cubicBezTo>
                  <a:cubicBezTo>
                    <a:pt x="2285" y="606"/>
                    <a:pt x="1694" y="864"/>
                    <a:pt x="1325" y="1323"/>
                  </a:cubicBezTo>
                  <a:cubicBezTo>
                    <a:pt x="0" y="2964"/>
                    <a:pt x="1707" y="5123"/>
                    <a:pt x="2973" y="6129"/>
                  </a:cubicBezTo>
                  <a:cubicBezTo>
                    <a:pt x="4446" y="7301"/>
                    <a:pt x="6318" y="7974"/>
                    <a:pt x="8199" y="7974"/>
                  </a:cubicBezTo>
                  <a:cubicBezTo>
                    <a:pt x="8329" y="7974"/>
                    <a:pt x="8459" y="7970"/>
                    <a:pt x="8589" y="7964"/>
                  </a:cubicBezTo>
                  <a:cubicBezTo>
                    <a:pt x="10198" y="7884"/>
                    <a:pt x="11773" y="7300"/>
                    <a:pt x="13057" y="6330"/>
                  </a:cubicBezTo>
                  <a:cubicBezTo>
                    <a:pt x="13358" y="6102"/>
                    <a:pt x="13664" y="5857"/>
                    <a:pt x="13965" y="5595"/>
                  </a:cubicBezTo>
                  <a:cubicBezTo>
                    <a:pt x="14900" y="4783"/>
                    <a:pt x="15794" y="3821"/>
                    <a:pt x="16386" y="2801"/>
                  </a:cubicBezTo>
                  <a:cubicBezTo>
                    <a:pt x="16681" y="2294"/>
                    <a:pt x="17031" y="1621"/>
                    <a:pt x="16924" y="1013"/>
                  </a:cubicBezTo>
                  <a:cubicBezTo>
                    <a:pt x="16833" y="492"/>
                    <a:pt x="16272" y="1"/>
                    <a:pt x="15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40;p56"/>
            <p:cNvSpPr/>
            <p:nvPr/>
          </p:nvSpPr>
          <p:spPr>
            <a:xfrm>
              <a:off x="1895175" y="2400475"/>
              <a:ext cx="169675" cy="302325"/>
            </a:xfrm>
            <a:custGeom>
              <a:avLst/>
              <a:gdLst/>
              <a:ahLst/>
              <a:cxnLst/>
              <a:rect l="l" t="t" r="r" b="b"/>
              <a:pathLst>
                <a:path w="6787" h="12093" extrusionOk="0">
                  <a:moveTo>
                    <a:pt x="4876" y="0"/>
                  </a:moveTo>
                  <a:cubicBezTo>
                    <a:pt x="4784" y="0"/>
                    <a:pt x="4699" y="8"/>
                    <a:pt x="4624" y="23"/>
                  </a:cubicBezTo>
                  <a:cubicBezTo>
                    <a:pt x="4205" y="108"/>
                    <a:pt x="3826" y="333"/>
                    <a:pt x="3463" y="560"/>
                  </a:cubicBezTo>
                  <a:cubicBezTo>
                    <a:pt x="2523" y="1149"/>
                    <a:pt x="1617" y="1788"/>
                    <a:pt x="748" y="2477"/>
                  </a:cubicBezTo>
                  <a:cubicBezTo>
                    <a:pt x="553" y="2632"/>
                    <a:pt x="354" y="2796"/>
                    <a:pt x="239" y="3017"/>
                  </a:cubicBezTo>
                  <a:cubicBezTo>
                    <a:pt x="1" y="3472"/>
                    <a:pt x="176" y="4025"/>
                    <a:pt x="362" y="4503"/>
                  </a:cubicBezTo>
                  <a:cubicBezTo>
                    <a:pt x="843" y="5747"/>
                    <a:pt x="1377" y="6966"/>
                    <a:pt x="1963" y="8161"/>
                  </a:cubicBezTo>
                  <a:cubicBezTo>
                    <a:pt x="2637" y="9539"/>
                    <a:pt x="3416" y="10929"/>
                    <a:pt x="4653" y="11832"/>
                  </a:cubicBezTo>
                  <a:cubicBezTo>
                    <a:pt x="4836" y="11966"/>
                    <a:pt x="5050" y="12093"/>
                    <a:pt x="5271" y="12093"/>
                  </a:cubicBezTo>
                  <a:cubicBezTo>
                    <a:pt x="5308" y="12093"/>
                    <a:pt x="5346" y="12089"/>
                    <a:pt x="5384" y="12081"/>
                  </a:cubicBezTo>
                  <a:cubicBezTo>
                    <a:pt x="5825" y="11989"/>
                    <a:pt x="5950" y="11423"/>
                    <a:pt x="5942" y="10972"/>
                  </a:cubicBezTo>
                  <a:cubicBezTo>
                    <a:pt x="5920" y="9756"/>
                    <a:pt x="5607" y="8563"/>
                    <a:pt x="5028" y="7493"/>
                  </a:cubicBezTo>
                  <a:cubicBezTo>
                    <a:pt x="4708" y="6902"/>
                    <a:pt x="4303" y="6338"/>
                    <a:pt x="4176" y="5679"/>
                  </a:cubicBezTo>
                  <a:cubicBezTo>
                    <a:pt x="4014" y="4844"/>
                    <a:pt x="4334" y="3974"/>
                    <a:pt x="4844" y="3294"/>
                  </a:cubicBezTo>
                  <a:cubicBezTo>
                    <a:pt x="5266" y="2732"/>
                    <a:pt x="6756" y="1928"/>
                    <a:pt x="6770" y="1245"/>
                  </a:cubicBezTo>
                  <a:cubicBezTo>
                    <a:pt x="6787" y="462"/>
                    <a:pt x="5604" y="0"/>
                    <a:pt x="4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41;p56"/>
            <p:cNvSpPr/>
            <p:nvPr/>
          </p:nvSpPr>
          <p:spPr>
            <a:xfrm>
              <a:off x="1968600" y="1410825"/>
              <a:ext cx="630600" cy="1136975"/>
            </a:xfrm>
            <a:custGeom>
              <a:avLst/>
              <a:gdLst/>
              <a:ahLst/>
              <a:cxnLst/>
              <a:rect l="l" t="t" r="r" b="b"/>
              <a:pathLst>
                <a:path w="25224" h="45479" extrusionOk="0">
                  <a:moveTo>
                    <a:pt x="1" y="39963"/>
                  </a:moveTo>
                  <a:lnTo>
                    <a:pt x="1" y="39963"/>
                  </a:lnTo>
                  <a:cubicBezTo>
                    <a:pt x="1" y="39963"/>
                    <a:pt x="1" y="39963"/>
                    <a:pt x="1" y="39963"/>
                  </a:cubicBezTo>
                  <a:cubicBezTo>
                    <a:pt x="1" y="39963"/>
                    <a:pt x="1" y="39963"/>
                    <a:pt x="1" y="39963"/>
                  </a:cubicBezTo>
                  <a:close/>
                  <a:moveTo>
                    <a:pt x="17612" y="1"/>
                  </a:moveTo>
                  <a:cubicBezTo>
                    <a:pt x="14994" y="1"/>
                    <a:pt x="11883" y="1372"/>
                    <a:pt x="10990" y="3930"/>
                  </a:cubicBezTo>
                  <a:cubicBezTo>
                    <a:pt x="10229" y="6107"/>
                    <a:pt x="11238" y="8725"/>
                    <a:pt x="11325" y="10947"/>
                  </a:cubicBezTo>
                  <a:cubicBezTo>
                    <a:pt x="11483" y="14934"/>
                    <a:pt x="10586" y="18801"/>
                    <a:pt x="11023" y="22829"/>
                  </a:cubicBezTo>
                  <a:cubicBezTo>
                    <a:pt x="11060" y="23173"/>
                    <a:pt x="11101" y="23531"/>
                    <a:pt x="10981" y="23854"/>
                  </a:cubicBezTo>
                  <a:cubicBezTo>
                    <a:pt x="10885" y="24119"/>
                    <a:pt x="10692" y="24334"/>
                    <a:pt x="10511" y="24551"/>
                  </a:cubicBezTo>
                  <a:cubicBezTo>
                    <a:pt x="9529" y="25738"/>
                    <a:pt x="8853" y="27150"/>
                    <a:pt x="8544" y="28662"/>
                  </a:cubicBezTo>
                  <a:cubicBezTo>
                    <a:pt x="8374" y="29498"/>
                    <a:pt x="8317" y="30367"/>
                    <a:pt x="7985" y="31153"/>
                  </a:cubicBezTo>
                  <a:cubicBezTo>
                    <a:pt x="7677" y="31887"/>
                    <a:pt x="7149" y="32503"/>
                    <a:pt x="6624" y="33100"/>
                  </a:cubicBezTo>
                  <a:cubicBezTo>
                    <a:pt x="4519" y="35491"/>
                    <a:pt x="2311" y="37778"/>
                    <a:pt x="1" y="39963"/>
                  </a:cubicBezTo>
                  <a:lnTo>
                    <a:pt x="1" y="39963"/>
                  </a:lnTo>
                  <a:cubicBezTo>
                    <a:pt x="2" y="39962"/>
                    <a:pt x="3" y="39961"/>
                    <a:pt x="4" y="39961"/>
                  </a:cubicBezTo>
                  <a:cubicBezTo>
                    <a:pt x="113" y="39961"/>
                    <a:pt x="2117" y="42450"/>
                    <a:pt x="3426" y="44094"/>
                  </a:cubicBezTo>
                  <a:cubicBezTo>
                    <a:pt x="3990" y="44801"/>
                    <a:pt x="4425" y="45352"/>
                    <a:pt x="4524" y="45479"/>
                  </a:cubicBezTo>
                  <a:cubicBezTo>
                    <a:pt x="6974" y="43446"/>
                    <a:pt x="9543" y="41549"/>
                    <a:pt x="12057" y="39595"/>
                  </a:cubicBezTo>
                  <a:lnTo>
                    <a:pt x="16274" y="36318"/>
                  </a:lnTo>
                  <a:cubicBezTo>
                    <a:pt x="17025" y="35736"/>
                    <a:pt x="19364" y="33224"/>
                    <a:pt x="20258" y="33224"/>
                  </a:cubicBezTo>
                  <a:cubicBezTo>
                    <a:pt x="21173" y="32514"/>
                    <a:pt x="22102" y="31790"/>
                    <a:pt x="22800" y="30865"/>
                  </a:cubicBezTo>
                  <a:cubicBezTo>
                    <a:pt x="25223" y="27660"/>
                    <a:pt x="24619" y="22696"/>
                    <a:pt x="24850" y="18916"/>
                  </a:cubicBezTo>
                  <a:cubicBezTo>
                    <a:pt x="25143" y="14086"/>
                    <a:pt x="24911" y="9246"/>
                    <a:pt x="24840" y="4413"/>
                  </a:cubicBezTo>
                  <a:cubicBezTo>
                    <a:pt x="24801" y="1633"/>
                    <a:pt x="20692" y="339"/>
                    <a:pt x="18492" y="56"/>
                  </a:cubicBezTo>
                  <a:cubicBezTo>
                    <a:pt x="18208" y="19"/>
                    <a:pt x="17913" y="1"/>
                    <a:pt x="17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42;p56"/>
            <p:cNvSpPr/>
            <p:nvPr/>
          </p:nvSpPr>
          <p:spPr>
            <a:xfrm>
              <a:off x="2618125" y="2623475"/>
              <a:ext cx="247175" cy="262750"/>
            </a:xfrm>
            <a:custGeom>
              <a:avLst/>
              <a:gdLst/>
              <a:ahLst/>
              <a:cxnLst/>
              <a:rect l="l" t="t" r="r" b="b"/>
              <a:pathLst>
                <a:path w="9887" h="10510" extrusionOk="0">
                  <a:moveTo>
                    <a:pt x="4319" y="1"/>
                  </a:moveTo>
                  <a:cubicBezTo>
                    <a:pt x="4042" y="1"/>
                    <a:pt x="3782" y="52"/>
                    <a:pt x="3586" y="157"/>
                  </a:cubicBezTo>
                  <a:cubicBezTo>
                    <a:pt x="3201" y="363"/>
                    <a:pt x="2950" y="748"/>
                    <a:pt x="2715" y="1118"/>
                  </a:cubicBezTo>
                  <a:lnTo>
                    <a:pt x="514" y="4588"/>
                  </a:lnTo>
                  <a:cubicBezTo>
                    <a:pt x="261" y="4987"/>
                    <a:pt x="1" y="5482"/>
                    <a:pt x="207" y="5908"/>
                  </a:cubicBezTo>
                  <a:cubicBezTo>
                    <a:pt x="321" y="6142"/>
                    <a:pt x="553" y="6293"/>
                    <a:pt x="774" y="6430"/>
                  </a:cubicBezTo>
                  <a:lnTo>
                    <a:pt x="3387" y="8062"/>
                  </a:lnTo>
                  <a:cubicBezTo>
                    <a:pt x="5147" y="9161"/>
                    <a:pt x="6987" y="10288"/>
                    <a:pt x="9049" y="10500"/>
                  </a:cubicBezTo>
                  <a:cubicBezTo>
                    <a:pt x="9110" y="10506"/>
                    <a:pt x="9173" y="10510"/>
                    <a:pt x="9236" y="10510"/>
                  </a:cubicBezTo>
                  <a:cubicBezTo>
                    <a:pt x="9443" y="10510"/>
                    <a:pt x="9650" y="10465"/>
                    <a:pt x="9760" y="10300"/>
                  </a:cubicBezTo>
                  <a:cubicBezTo>
                    <a:pt x="9886" y="10111"/>
                    <a:pt x="9819" y="9854"/>
                    <a:pt x="9718" y="9652"/>
                  </a:cubicBezTo>
                  <a:cubicBezTo>
                    <a:pt x="9321" y="8864"/>
                    <a:pt x="8512" y="8392"/>
                    <a:pt x="7803" y="7870"/>
                  </a:cubicBezTo>
                  <a:cubicBezTo>
                    <a:pt x="6871" y="7181"/>
                    <a:pt x="6061" y="6344"/>
                    <a:pt x="5404" y="5390"/>
                  </a:cubicBezTo>
                  <a:cubicBezTo>
                    <a:pt x="5265" y="5188"/>
                    <a:pt x="5129" y="4972"/>
                    <a:pt x="5092" y="4730"/>
                  </a:cubicBezTo>
                  <a:cubicBezTo>
                    <a:pt x="5051" y="4468"/>
                    <a:pt x="5128" y="4205"/>
                    <a:pt x="5205" y="3951"/>
                  </a:cubicBezTo>
                  <a:cubicBezTo>
                    <a:pt x="5433" y="3201"/>
                    <a:pt x="6271" y="1608"/>
                    <a:pt x="5967" y="839"/>
                  </a:cubicBezTo>
                  <a:cubicBezTo>
                    <a:pt x="5751" y="295"/>
                    <a:pt x="4985" y="1"/>
                    <a:pt x="4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43;p56"/>
            <p:cNvSpPr/>
            <p:nvPr/>
          </p:nvSpPr>
          <p:spPr>
            <a:xfrm>
              <a:off x="2592025" y="911875"/>
              <a:ext cx="387725" cy="532375"/>
            </a:xfrm>
            <a:custGeom>
              <a:avLst/>
              <a:gdLst/>
              <a:ahLst/>
              <a:cxnLst/>
              <a:rect l="l" t="t" r="r" b="b"/>
              <a:pathLst>
                <a:path w="15509" h="21295" extrusionOk="0">
                  <a:moveTo>
                    <a:pt x="2952" y="1"/>
                  </a:moveTo>
                  <a:cubicBezTo>
                    <a:pt x="928" y="1"/>
                    <a:pt x="0" y="2852"/>
                    <a:pt x="447" y="5132"/>
                  </a:cubicBezTo>
                  <a:cubicBezTo>
                    <a:pt x="734" y="6601"/>
                    <a:pt x="1401" y="7965"/>
                    <a:pt x="2062" y="9310"/>
                  </a:cubicBezTo>
                  <a:cubicBezTo>
                    <a:pt x="2872" y="10959"/>
                    <a:pt x="3677" y="12618"/>
                    <a:pt x="4562" y="14217"/>
                  </a:cubicBezTo>
                  <a:cubicBezTo>
                    <a:pt x="5408" y="15746"/>
                    <a:pt x="5961" y="17395"/>
                    <a:pt x="6916" y="18880"/>
                  </a:cubicBezTo>
                  <a:cubicBezTo>
                    <a:pt x="7556" y="19876"/>
                    <a:pt x="8639" y="21294"/>
                    <a:pt x="9953" y="21294"/>
                  </a:cubicBezTo>
                  <a:cubicBezTo>
                    <a:pt x="10101" y="21294"/>
                    <a:pt x="10252" y="21276"/>
                    <a:pt x="10406" y="21237"/>
                  </a:cubicBezTo>
                  <a:cubicBezTo>
                    <a:pt x="12937" y="20601"/>
                    <a:pt x="15508" y="18731"/>
                    <a:pt x="14147" y="15937"/>
                  </a:cubicBezTo>
                  <a:cubicBezTo>
                    <a:pt x="13680" y="14978"/>
                    <a:pt x="12975" y="14155"/>
                    <a:pt x="12451" y="13225"/>
                  </a:cubicBezTo>
                  <a:cubicBezTo>
                    <a:pt x="11027" y="10692"/>
                    <a:pt x="11037" y="7529"/>
                    <a:pt x="9536" y="5041"/>
                  </a:cubicBezTo>
                  <a:cubicBezTo>
                    <a:pt x="8425" y="3199"/>
                    <a:pt x="6604" y="1921"/>
                    <a:pt x="4835" y="698"/>
                  </a:cubicBezTo>
                  <a:cubicBezTo>
                    <a:pt x="4471" y="446"/>
                    <a:pt x="4127" y="269"/>
                    <a:pt x="3803" y="156"/>
                  </a:cubicBezTo>
                  <a:cubicBezTo>
                    <a:pt x="3501" y="50"/>
                    <a:pt x="3217" y="1"/>
                    <a:pt x="2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4;p56"/>
            <p:cNvSpPr/>
            <p:nvPr/>
          </p:nvSpPr>
          <p:spPr>
            <a:xfrm>
              <a:off x="2460775" y="1437650"/>
              <a:ext cx="560400" cy="1278400"/>
            </a:xfrm>
            <a:custGeom>
              <a:avLst/>
              <a:gdLst/>
              <a:ahLst/>
              <a:cxnLst/>
              <a:rect l="l" t="t" r="r" b="b"/>
              <a:pathLst>
                <a:path w="22416" h="51136" extrusionOk="0">
                  <a:moveTo>
                    <a:pt x="3623" y="0"/>
                  </a:moveTo>
                  <a:cubicBezTo>
                    <a:pt x="3437" y="0"/>
                    <a:pt x="3249" y="9"/>
                    <a:pt x="3059" y="28"/>
                  </a:cubicBezTo>
                  <a:cubicBezTo>
                    <a:pt x="1273" y="204"/>
                    <a:pt x="666" y="2238"/>
                    <a:pt x="503" y="3793"/>
                  </a:cubicBezTo>
                  <a:cubicBezTo>
                    <a:pt x="1" y="8574"/>
                    <a:pt x="2729" y="13181"/>
                    <a:pt x="5938" y="16499"/>
                  </a:cubicBezTo>
                  <a:cubicBezTo>
                    <a:pt x="6489" y="17070"/>
                    <a:pt x="7077" y="17650"/>
                    <a:pt x="7345" y="18397"/>
                  </a:cubicBezTo>
                  <a:cubicBezTo>
                    <a:pt x="7523" y="18895"/>
                    <a:pt x="7547" y="19434"/>
                    <a:pt x="7624" y="19958"/>
                  </a:cubicBezTo>
                  <a:cubicBezTo>
                    <a:pt x="7885" y="21698"/>
                    <a:pt x="8756" y="23252"/>
                    <a:pt x="9738" y="24684"/>
                  </a:cubicBezTo>
                  <a:cubicBezTo>
                    <a:pt x="10475" y="25755"/>
                    <a:pt x="11963" y="27134"/>
                    <a:pt x="12371" y="28338"/>
                  </a:cubicBezTo>
                  <a:cubicBezTo>
                    <a:pt x="12631" y="29108"/>
                    <a:pt x="12276" y="29934"/>
                    <a:pt x="11970" y="30688"/>
                  </a:cubicBezTo>
                  <a:cubicBezTo>
                    <a:pt x="10819" y="33540"/>
                    <a:pt x="10323" y="36614"/>
                    <a:pt x="10520" y="39683"/>
                  </a:cubicBezTo>
                  <a:cubicBezTo>
                    <a:pt x="10580" y="40599"/>
                    <a:pt x="10700" y="41522"/>
                    <a:pt x="10573" y="42431"/>
                  </a:cubicBezTo>
                  <a:cubicBezTo>
                    <a:pt x="10448" y="43328"/>
                    <a:pt x="10086" y="44173"/>
                    <a:pt x="9727" y="45005"/>
                  </a:cubicBezTo>
                  <a:cubicBezTo>
                    <a:pt x="9270" y="46069"/>
                    <a:pt x="8812" y="47133"/>
                    <a:pt x="8354" y="48197"/>
                  </a:cubicBezTo>
                  <a:cubicBezTo>
                    <a:pt x="8264" y="48404"/>
                    <a:pt x="8176" y="48640"/>
                    <a:pt x="8263" y="48847"/>
                  </a:cubicBezTo>
                  <a:cubicBezTo>
                    <a:pt x="8594" y="49626"/>
                    <a:pt x="13358" y="51135"/>
                    <a:pt x="14415" y="51135"/>
                  </a:cubicBezTo>
                  <a:cubicBezTo>
                    <a:pt x="14528" y="51135"/>
                    <a:pt x="14599" y="51118"/>
                    <a:pt x="14617" y="51080"/>
                  </a:cubicBezTo>
                  <a:cubicBezTo>
                    <a:pt x="16744" y="46525"/>
                    <a:pt x="18695" y="41898"/>
                    <a:pt x="20469" y="37199"/>
                  </a:cubicBezTo>
                  <a:cubicBezTo>
                    <a:pt x="21251" y="35123"/>
                    <a:pt x="22175" y="33012"/>
                    <a:pt x="22416" y="30786"/>
                  </a:cubicBezTo>
                  <a:cubicBezTo>
                    <a:pt x="22416" y="28100"/>
                    <a:pt x="22189" y="26021"/>
                    <a:pt x="21464" y="23449"/>
                  </a:cubicBezTo>
                  <a:cubicBezTo>
                    <a:pt x="21160" y="22369"/>
                    <a:pt x="20855" y="21289"/>
                    <a:pt x="20550" y="20210"/>
                  </a:cubicBezTo>
                  <a:cubicBezTo>
                    <a:pt x="20088" y="18577"/>
                    <a:pt x="19627" y="16944"/>
                    <a:pt x="19166" y="15311"/>
                  </a:cubicBezTo>
                  <a:cubicBezTo>
                    <a:pt x="18611" y="13349"/>
                    <a:pt x="18048" y="11364"/>
                    <a:pt x="17045" y="9590"/>
                  </a:cubicBezTo>
                  <a:cubicBezTo>
                    <a:pt x="15488" y="6842"/>
                    <a:pt x="12182" y="3188"/>
                    <a:pt x="9275" y="1894"/>
                  </a:cubicBezTo>
                  <a:cubicBezTo>
                    <a:pt x="7458" y="1085"/>
                    <a:pt x="5674" y="0"/>
                    <a:pt x="36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45;p56"/>
            <p:cNvSpPr/>
            <p:nvPr/>
          </p:nvSpPr>
          <p:spPr>
            <a:xfrm>
              <a:off x="2256075" y="862925"/>
              <a:ext cx="499750" cy="653625"/>
            </a:xfrm>
            <a:custGeom>
              <a:avLst/>
              <a:gdLst/>
              <a:ahLst/>
              <a:cxnLst/>
              <a:rect l="l" t="t" r="r" b="b"/>
              <a:pathLst>
                <a:path w="19990" h="26145" extrusionOk="0">
                  <a:moveTo>
                    <a:pt x="8811" y="0"/>
                  </a:moveTo>
                  <a:cubicBezTo>
                    <a:pt x="5500" y="0"/>
                    <a:pt x="2498" y="1595"/>
                    <a:pt x="1832" y="5043"/>
                  </a:cubicBezTo>
                  <a:cubicBezTo>
                    <a:pt x="954" y="9582"/>
                    <a:pt x="752" y="14241"/>
                    <a:pt x="745" y="18854"/>
                  </a:cubicBezTo>
                  <a:cubicBezTo>
                    <a:pt x="740" y="21473"/>
                    <a:pt x="0" y="23327"/>
                    <a:pt x="70" y="25945"/>
                  </a:cubicBezTo>
                  <a:cubicBezTo>
                    <a:pt x="2067" y="25737"/>
                    <a:pt x="4157" y="25660"/>
                    <a:pt x="6279" y="25660"/>
                  </a:cubicBezTo>
                  <a:cubicBezTo>
                    <a:pt x="10580" y="25660"/>
                    <a:pt x="15014" y="25974"/>
                    <a:pt x="19077" y="26144"/>
                  </a:cubicBezTo>
                  <a:lnTo>
                    <a:pt x="19827" y="10551"/>
                  </a:lnTo>
                  <a:cubicBezTo>
                    <a:pt x="19913" y="8750"/>
                    <a:pt x="19990" y="6886"/>
                    <a:pt x="19317" y="5213"/>
                  </a:cubicBezTo>
                  <a:cubicBezTo>
                    <a:pt x="18549" y="3304"/>
                    <a:pt x="16858" y="1866"/>
                    <a:pt x="14964" y="1061"/>
                  </a:cubicBezTo>
                  <a:cubicBezTo>
                    <a:pt x="13071" y="255"/>
                    <a:pt x="10981" y="23"/>
                    <a:pt x="8923" y="1"/>
                  </a:cubicBezTo>
                  <a:cubicBezTo>
                    <a:pt x="8885" y="1"/>
                    <a:pt x="8848" y="0"/>
                    <a:pt x="881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46;p56"/>
            <p:cNvSpPr/>
            <p:nvPr/>
          </p:nvSpPr>
          <p:spPr>
            <a:xfrm>
              <a:off x="2031100" y="1142525"/>
              <a:ext cx="1315250" cy="943050"/>
            </a:xfrm>
            <a:custGeom>
              <a:avLst/>
              <a:gdLst/>
              <a:ahLst/>
              <a:cxnLst/>
              <a:rect l="l" t="t" r="r" b="b"/>
              <a:pathLst>
                <a:path w="52610" h="37722" extrusionOk="0">
                  <a:moveTo>
                    <a:pt x="50758" y="0"/>
                  </a:moveTo>
                  <a:cubicBezTo>
                    <a:pt x="47901" y="1967"/>
                    <a:pt x="44856" y="3708"/>
                    <a:pt x="41876" y="5478"/>
                  </a:cubicBezTo>
                  <a:cubicBezTo>
                    <a:pt x="38943" y="7221"/>
                    <a:pt x="35931" y="8751"/>
                    <a:pt x="33017" y="10499"/>
                  </a:cubicBezTo>
                  <a:cubicBezTo>
                    <a:pt x="31974" y="11124"/>
                    <a:pt x="30722" y="11788"/>
                    <a:pt x="29459" y="11788"/>
                  </a:cubicBezTo>
                  <a:cubicBezTo>
                    <a:pt x="29231" y="11788"/>
                    <a:pt x="29003" y="11766"/>
                    <a:pt x="28775" y="11719"/>
                  </a:cubicBezTo>
                  <a:cubicBezTo>
                    <a:pt x="27843" y="11524"/>
                    <a:pt x="26974" y="10958"/>
                    <a:pt x="26102" y="10452"/>
                  </a:cubicBezTo>
                  <a:cubicBezTo>
                    <a:pt x="25684" y="10211"/>
                    <a:pt x="25266" y="9982"/>
                    <a:pt x="24839" y="9816"/>
                  </a:cubicBezTo>
                  <a:cubicBezTo>
                    <a:pt x="24098" y="9525"/>
                    <a:pt x="23340" y="9363"/>
                    <a:pt x="22592" y="9363"/>
                  </a:cubicBezTo>
                  <a:cubicBezTo>
                    <a:pt x="21690" y="9363"/>
                    <a:pt x="20803" y="9600"/>
                    <a:pt x="19981" y="10136"/>
                  </a:cubicBezTo>
                  <a:cubicBezTo>
                    <a:pt x="18950" y="10809"/>
                    <a:pt x="18153" y="11793"/>
                    <a:pt x="17535" y="12856"/>
                  </a:cubicBezTo>
                  <a:cubicBezTo>
                    <a:pt x="17033" y="13719"/>
                    <a:pt x="16588" y="14696"/>
                    <a:pt x="15719" y="15191"/>
                  </a:cubicBezTo>
                  <a:cubicBezTo>
                    <a:pt x="15289" y="15435"/>
                    <a:pt x="14802" y="15530"/>
                    <a:pt x="14305" y="15530"/>
                  </a:cubicBezTo>
                  <a:cubicBezTo>
                    <a:pt x="13876" y="15530"/>
                    <a:pt x="13441" y="15460"/>
                    <a:pt x="13027" y="15354"/>
                  </a:cubicBezTo>
                  <a:cubicBezTo>
                    <a:pt x="12134" y="15127"/>
                    <a:pt x="11276" y="14751"/>
                    <a:pt x="10364" y="14615"/>
                  </a:cubicBezTo>
                  <a:cubicBezTo>
                    <a:pt x="10104" y="14577"/>
                    <a:pt x="9844" y="14558"/>
                    <a:pt x="9583" y="14558"/>
                  </a:cubicBezTo>
                  <a:cubicBezTo>
                    <a:pt x="8328" y="14558"/>
                    <a:pt x="7078" y="14982"/>
                    <a:pt x="5980" y="15609"/>
                  </a:cubicBezTo>
                  <a:cubicBezTo>
                    <a:pt x="2481" y="17606"/>
                    <a:pt x="0" y="20927"/>
                    <a:pt x="608" y="25115"/>
                  </a:cubicBezTo>
                  <a:cubicBezTo>
                    <a:pt x="1490" y="31205"/>
                    <a:pt x="6912" y="36301"/>
                    <a:pt x="12791" y="37598"/>
                  </a:cubicBezTo>
                  <a:cubicBezTo>
                    <a:pt x="13170" y="37682"/>
                    <a:pt x="13546" y="37721"/>
                    <a:pt x="13916" y="37721"/>
                  </a:cubicBezTo>
                  <a:cubicBezTo>
                    <a:pt x="15697" y="37721"/>
                    <a:pt x="17347" y="36806"/>
                    <a:pt x="18619" y="35487"/>
                  </a:cubicBezTo>
                  <a:cubicBezTo>
                    <a:pt x="19799" y="34262"/>
                    <a:pt x="20621" y="32729"/>
                    <a:pt x="21226" y="31139"/>
                  </a:cubicBezTo>
                  <a:cubicBezTo>
                    <a:pt x="21797" y="29638"/>
                    <a:pt x="21968" y="27548"/>
                    <a:pt x="23849" y="27178"/>
                  </a:cubicBezTo>
                  <a:cubicBezTo>
                    <a:pt x="24280" y="27093"/>
                    <a:pt x="24723" y="27121"/>
                    <a:pt x="25162" y="27105"/>
                  </a:cubicBezTo>
                  <a:cubicBezTo>
                    <a:pt x="26686" y="27051"/>
                    <a:pt x="28185" y="26458"/>
                    <a:pt x="29334" y="25453"/>
                  </a:cubicBezTo>
                  <a:cubicBezTo>
                    <a:pt x="30481" y="24448"/>
                    <a:pt x="31269" y="23041"/>
                    <a:pt x="31524" y="21537"/>
                  </a:cubicBezTo>
                  <a:cubicBezTo>
                    <a:pt x="31786" y="20004"/>
                    <a:pt x="31254" y="17965"/>
                    <a:pt x="31959" y="16542"/>
                  </a:cubicBezTo>
                  <a:cubicBezTo>
                    <a:pt x="32523" y="15406"/>
                    <a:pt x="34075" y="14784"/>
                    <a:pt x="35093" y="14160"/>
                  </a:cubicBezTo>
                  <a:cubicBezTo>
                    <a:pt x="36408" y="13356"/>
                    <a:pt x="37770" y="12631"/>
                    <a:pt x="39060" y="11785"/>
                  </a:cubicBezTo>
                  <a:cubicBezTo>
                    <a:pt x="41636" y="10094"/>
                    <a:pt x="44252" y="8462"/>
                    <a:pt x="46847" y="6802"/>
                  </a:cubicBezTo>
                  <a:lnTo>
                    <a:pt x="50836" y="4248"/>
                  </a:lnTo>
                  <a:cubicBezTo>
                    <a:pt x="51197" y="4017"/>
                    <a:pt x="52109" y="3627"/>
                    <a:pt x="52609" y="3242"/>
                  </a:cubicBezTo>
                  <a:cubicBezTo>
                    <a:pt x="51895" y="2080"/>
                    <a:pt x="51306" y="1356"/>
                    <a:pt x="50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47;p56"/>
            <p:cNvSpPr/>
            <p:nvPr/>
          </p:nvSpPr>
          <p:spPr>
            <a:xfrm>
              <a:off x="3257350" y="1058050"/>
              <a:ext cx="243775" cy="185050"/>
            </a:xfrm>
            <a:custGeom>
              <a:avLst/>
              <a:gdLst/>
              <a:ahLst/>
              <a:cxnLst/>
              <a:rect l="l" t="t" r="r" b="b"/>
              <a:pathLst>
                <a:path w="9751" h="7402" extrusionOk="0">
                  <a:moveTo>
                    <a:pt x="6643" y="1017"/>
                  </a:moveTo>
                  <a:cubicBezTo>
                    <a:pt x="6979" y="1017"/>
                    <a:pt x="7239" y="1467"/>
                    <a:pt x="6892" y="1673"/>
                  </a:cubicBezTo>
                  <a:cubicBezTo>
                    <a:pt x="5702" y="2379"/>
                    <a:pt x="4652" y="3291"/>
                    <a:pt x="3461" y="3997"/>
                  </a:cubicBezTo>
                  <a:cubicBezTo>
                    <a:pt x="3393" y="4037"/>
                    <a:pt x="3324" y="4054"/>
                    <a:pt x="3259" y="4054"/>
                  </a:cubicBezTo>
                  <a:cubicBezTo>
                    <a:pt x="2924" y="4054"/>
                    <a:pt x="2664" y="3604"/>
                    <a:pt x="3010" y="3399"/>
                  </a:cubicBezTo>
                  <a:cubicBezTo>
                    <a:pt x="4201" y="2693"/>
                    <a:pt x="5251" y="1781"/>
                    <a:pt x="6441" y="1075"/>
                  </a:cubicBezTo>
                  <a:cubicBezTo>
                    <a:pt x="6508" y="1035"/>
                    <a:pt x="6577" y="1017"/>
                    <a:pt x="6643" y="1017"/>
                  </a:cubicBezTo>
                  <a:close/>
                  <a:moveTo>
                    <a:pt x="7554" y="2480"/>
                  </a:moveTo>
                  <a:cubicBezTo>
                    <a:pt x="7876" y="2480"/>
                    <a:pt x="8032" y="3024"/>
                    <a:pt x="7670" y="3220"/>
                  </a:cubicBezTo>
                  <a:cubicBezTo>
                    <a:pt x="6600" y="3801"/>
                    <a:pt x="5529" y="4380"/>
                    <a:pt x="4440" y="4927"/>
                  </a:cubicBezTo>
                  <a:cubicBezTo>
                    <a:pt x="4383" y="4955"/>
                    <a:pt x="4329" y="4968"/>
                    <a:pt x="4279" y="4968"/>
                  </a:cubicBezTo>
                  <a:cubicBezTo>
                    <a:pt x="3948" y="4968"/>
                    <a:pt x="3786" y="4419"/>
                    <a:pt x="4158" y="4233"/>
                  </a:cubicBezTo>
                  <a:cubicBezTo>
                    <a:pt x="5247" y="3686"/>
                    <a:pt x="6318" y="3107"/>
                    <a:pt x="7388" y="2526"/>
                  </a:cubicBezTo>
                  <a:cubicBezTo>
                    <a:pt x="7447" y="2494"/>
                    <a:pt x="7503" y="2480"/>
                    <a:pt x="7554" y="2480"/>
                  </a:cubicBezTo>
                  <a:close/>
                  <a:moveTo>
                    <a:pt x="6499" y="0"/>
                  </a:moveTo>
                  <a:cubicBezTo>
                    <a:pt x="4320" y="1381"/>
                    <a:pt x="2116" y="2726"/>
                    <a:pt x="0" y="4199"/>
                  </a:cubicBezTo>
                  <a:cubicBezTo>
                    <a:pt x="783" y="5282"/>
                    <a:pt x="1586" y="6349"/>
                    <a:pt x="2411" y="7402"/>
                  </a:cubicBezTo>
                  <a:cubicBezTo>
                    <a:pt x="4577" y="6072"/>
                    <a:pt x="6800" y="4833"/>
                    <a:pt x="8940" y="3461"/>
                  </a:cubicBezTo>
                  <a:cubicBezTo>
                    <a:pt x="9116" y="2941"/>
                    <a:pt x="9377" y="2460"/>
                    <a:pt x="9751" y="2065"/>
                  </a:cubicBezTo>
                  <a:cubicBezTo>
                    <a:pt x="9744" y="1415"/>
                    <a:pt x="9518" y="778"/>
                    <a:pt x="9088" y="325"/>
                  </a:cubicBezTo>
                  <a:cubicBezTo>
                    <a:pt x="8796" y="372"/>
                    <a:pt x="8488" y="399"/>
                    <a:pt x="8181" y="399"/>
                  </a:cubicBezTo>
                  <a:cubicBezTo>
                    <a:pt x="7569" y="399"/>
                    <a:pt x="6963" y="289"/>
                    <a:pt x="6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48;p56"/>
            <p:cNvSpPr/>
            <p:nvPr/>
          </p:nvSpPr>
          <p:spPr>
            <a:xfrm>
              <a:off x="2416200" y="1570075"/>
              <a:ext cx="218100" cy="181125"/>
            </a:xfrm>
            <a:custGeom>
              <a:avLst/>
              <a:gdLst/>
              <a:ahLst/>
              <a:cxnLst/>
              <a:rect l="l" t="t" r="r" b="b"/>
              <a:pathLst>
                <a:path w="8724" h="7245" extrusionOk="0">
                  <a:moveTo>
                    <a:pt x="5177" y="1"/>
                  </a:moveTo>
                  <a:cubicBezTo>
                    <a:pt x="3174" y="1"/>
                    <a:pt x="908" y="1472"/>
                    <a:pt x="427" y="3267"/>
                  </a:cubicBezTo>
                  <a:cubicBezTo>
                    <a:pt x="0" y="4861"/>
                    <a:pt x="1048" y="6382"/>
                    <a:pt x="2496" y="6991"/>
                  </a:cubicBezTo>
                  <a:cubicBezTo>
                    <a:pt x="2911" y="7166"/>
                    <a:pt x="3372" y="7245"/>
                    <a:pt x="3847" y="7245"/>
                  </a:cubicBezTo>
                  <a:cubicBezTo>
                    <a:pt x="5107" y="7245"/>
                    <a:pt x="6464" y="6688"/>
                    <a:pt x="7307" y="5877"/>
                  </a:cubicBezTo>
                  <a:cubicBezTo>
                    <a:pt x="8580" y="4651"/>
                    <a:pt x="8724" y="2590"/>
                    <a:pt x="7674" y="1175"/>
                  </a:cubicBezTo>
                  <a:cubicBezTo>
                    <a:pt x="7061" y="348"/>
                    <a:pt x="6150" y="1"/>
                    <a:pt x="5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49;p56"/>
            <p:cNvSpPr/>
            <p:nvPr/>
          </p:nvSpPr>
          <p:spPr>
            <a:xfrm>
              <a:off x="2266750" y="1175375"/>
              <a:ext cx="1015675" cy="614475"/>
            </a:xfrm>
            <a:custGeom>
              <a:avLst/>
              <a:gdLst/>
              <a:ahLst/>
              <a:cxnLst/>
              <a:rect l="l" t="t" r="r" b="b"/>
              <a:pathLst>
                <a:path w="40627" h="24579" fill="none" extrusionOk="0">
                  <a:moveTo>
                    <a:pt x="40626" y="0"/>
                  </a:moveTo>
                  <a:lnTo>
                    <a:pt x="0" y="24579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50;p56"/>
            <p:cNvSpPr/>
            <p:nvPr/>
          </p:nvSpPr>
          <p:spPr>
            <a:xfrm>
              <a:off x="2266750" y="1191375"/>
              <a:ext cx="1015675" cy="614500"/>
            </a:xfrm>
            <a:custGeom>
              <a:avLst/>
              <a:gdLst/>
              <a:ahLst/>
              <a:cxnLst/>
              <a:rect l="l" t="t" r="r" b="b"/>
              <a:pathLst>
                <a:path w="40627" h="24580" fill="none" extrusionOk="0">
                  <a:moveTo>
                    <a:pt x="40626" y="1"/>
                  </a:moveTo>
                  <a:lnTo>
                    <a:pt x="0" y="24579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51;p56"/>
            <p:cNvSpPr/>
            <p:nvPr/>
          </p:nvSpPr>
          <p:spPr>
            <a:xfrm>
              <a:off x="2266750" y="1191375"/>
              <a:ext cx="1042175" cy="630550"/>
            </a:xfrm>
            <a:custGeom>
              <a:avLst/>
              <a:gdLst/>
              <a:ahLst/>
              <a:cxnLst/>
              <a:rect l="l" t="t" r="r" b="b"/>
              <a:pathLst>
                <a:path w="41687" h="25222" fill="none" extrusionOk="0">
                  <a:moveTo>
                    <a:pt x="41687" y="1"/>
                  </a:moveTo>
                  <a:lnTo>
                    <a:pt x="0" y="2522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52;p56"/>
            <p:cNvSpPr/>
            <p:nvPr/>
          </p:nvSpPr>
          <p:spPr>
            <a:xfrm>
              <a:off x="2266750" y="1203350"/>
              <a:ext cx="1048875" cy="634600"/>
            </a:xfrm>
            <a:custGeom>
              <a:avLst/>
              <a:gdLst/>
              <a:ahLst/>
              <a:cxnLst/>
              <a:rect l="l" t="t" r="r" b="b"/>
              <a:pathLst>
                <a:path w="41955" h="25384" fill="none" extrusionOk="0">
                  <a:moveTo>
                    <a:pt x="41955" y="0"/>
                  </a:moveTo>
                  <a:lnTo>
                    <a:pt x="0" y="25383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53;p56"/>
            <p:cNvSpPr/>
            <p:nvPr/>
          </p:nvSpPr>
          <p:spPr>
            <a:xfrm>
              <a:off x="2286225" y="1211600"/>
              <a:ext cx="1042275" cy="637500"/>
            </a:xfrm>
            <a:custGeom>
              <a:avLst/>
              <a:gdLst/>
              <a:ahLst/>
              <a:cxnLst/>
              <a:rect l="l" t="t" r="r" b="b"/>
              <a:pathLst>
                <a:path w="41691" h="25500" fill="none" extrusionOk="0">
                  <a:moveTo>
                    <a:pt x="41691" y="0"/>
                  </a:moveTo>
                  <a:lnTo>
                    <a:pt x="0" y="255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54;p56"/>
            <p:cNvSpPr/>
            <p:nvPr/>
          </p:nvSpPr>
          <p:spPr>
            <a:xfrm>
              <a:off x="2221075" y="1751200"/>
              <a:ext cx="130325" cy="147200"/>
            </a:xfrm>
            <a:custGeom>
              <a:avLst/>
              <a:gdLst/>
              <a:ahLst/>
              <a:cxnLst/>
              <a:rect l="l" t="t" r="r" b="b"/>
              <a:pathLst>
                <a:path w="5213" h="5888" extrusionOk="0">
                  <a:moveTo>
                    <a:pt x="1521" y="0"/>
                  </a:moveTo>
                  <a:lnTo>
                    <a:pt x="0" y="1117"/>
                  </a:lnTo>
                  <a:lnTo>
                    <a:pt x="3746" y="5887"/>
                  </a:lnTo>
                  <a:lnTo>
                    <a:pt x="5212" y="4914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55;p56"/>
            <p:cNvSpPr/>
            <p:nvPr/>
          </p:nvSpPr>
          <p:spPr>
            <a:xfrm>
              <a:off x="2433400" y="584450"/>
              <a:ext cx="251125" cy="395900"/>
            </a:xfrm>
            <a:custGeom>
              <a:avLst/>
              <a:gdLst/>
              <a:ahLst/>
              <a:cxnLst/>
              <a:rect l="l" t="t" r="r" b="b"/>
              <a:pathLst>
                <a:path w="10045" h="15836" extrusionOk="0">
                  <a:moveTo>
                    <a:pt x="3726" y="1"/>
                  </a:moveTo>
                  <a:cubicBezTo>
                    <a:pt x="2663" y="1"/>
                    <a:pt x="1611" y="404"/>
                    <a:pt x="978" y="1243"/>
                  </a:cubicBezTo>
                  <a:cubicBezTo>
                    <a:pt x="0" y="2538"/>
                    <a:pt x="270" y="4373"/>
                    <a:pt x="780" y="5913"/>
                  </a:cubicBezTo>
                  <a:cubicBezTo>
                    <a:pt x="1392" y="7769"/>
                    <a:pt x="1895" y="9266"/>
                    <a:pt x="1664" y="11232"/>
                  </a:cubicBezTo>
                  <a:cubicBezTo>
                    <a:pt x="1537" y="12321"/>
                    <a:pt x="1231" y="13716"/>
                    <a:pt x="1893" y="14705"/>
                  </a:cubicBezTo>
                  <a:cubicBezTo>
                    <a:pt x="2428" y="15505"/>
                    <a:pt x="3486" y="15835"/>
                    <a:pt x="4474" y="15835"/>
                  </a:cubicBezTo>
                  <a:cubicBezTo>
                    <a:pt x="4790" y="15835"/>
                    <a:pt x="5100" y="15801"/>
                    <a:pt x="5383" y="15738"/>
                  </a:cubicBezTo>
                  <a:cubicBezTo>
                    <a:pt x="5972" y="15607"/>
                    <a:pt x="6598" y="15346"/>
                    <a:pt x="6763" y="14730"/>
                  </a:cubicBezTo>
                  <a:cubicBezTo>
                    <a:pt x="7049" y="13660"/>
                    <a:pt x="7141" y="12521"/>
                    <a:pt x="7423" y="11439"/>
                  </a:cubicBezTo>
                  <a:cubicBezTo>
                    <a:pt x="7514" y="11094"/>
                    <a:pt x="7614" y="10747"/>
                    <a:pt x="7788" y="10435"/>
                  </a:cubicBezTo>
                  <a:cubicBezTo>
                    <a:pt x="8207" y="9685"/>
                    <a:pt x="9008" y="9416"/>
                    <a:pt x="9513" y="8781"/>
                  </a:cubicBezTo>
                  <a:cubicBezTo>
                    <a:pt x="9926" y="8262"/>
                    <a:pt x="10045" y="7611"/>
                    <a:pt x="9993" y="6962"/>
                  </a:cubicBezTo>
                  <a:cubicBezTo>
                    <a:pt x="9887" y="5626"/>
                    <a:pt x="9212" y="4335"/>
                    <a:pt x="8497" y="3225"/>
                  </a:cubicBezTo>
                  <a:cubicBezTo>
                    <a:pt x="7673" y="1942"/>
                    <a:pt x="6568" y="763"/>
                    <a:pt x="5133" y="244"/>
                  </a:cubicBezTo>
                  <a:cubicBezTo>
                    <a:pt x="4687" y="83"/>
                    <a:pt x="4205" y="1"/>
                    <a:pt x="3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56;p56"/>
            <p:cNvSpPr/>
            <p:nvPr/>
          </p:nvSpPr>
          <p:spPr>
            <a:xfrm>
              <a:off x="2113075" y="1268600"/>
              <a:ext cx="436050" cy="436675"/>
            </a:xfrm>
            <a:custGeom>
              <a:avLst/>
              <a:gdLst/>
              <a:ahLst/>
              <a:cxnLst/>
              <a:rect l="l" t="t" r="r" b="b"/>
              <a:pathLst>
                <a:path w="17442" h="17467" extrusionOk="0">
                  <a:moveTo>
                    <a:pt x="2831" y="1"/>
                  </a:moveTo>
                  <a:cubicBezTo>
                    <a:pt x="2544" y="1"/>
                    <a:pt x="2258" y="59"/>
                    <a:pt x="1994" y="186"/>
                  </a:cubicBezTo>
                  <a:cubicBezTo>
                    <a:pt x="1106" y="616"/>
                    <a:pt x="347" y="1687"/>
                    <a:pt x="189" y="2641"/>
                  </a:cubicBezTo>
                  <a:cubicBezTo>
                    <a:pt x="1" y="3781"/>
                    <a:pt x="440" y="4964"/>
                    <a:pt x="1105" y="5877"/>
                  </a:cubicBezTo>
                  <a:cubicBezTo>
                    <a:pt x="1798" y="6826"/>
                    <a:pt x="2739" y="7561"/>
                    <a:pt x="3689" y="8254"/>
                  </a:cubicBezTo>
                  <a:cubicBezTo>
                    <a:pt x="5424" y="9522"/>
                    <a:pt x="7228" y="10692"/>
                    <a:pt x="9093" y="11760"/>
                  </a:cubicBezTo>
                  <a:cubicBezTo>
                    <a:pt x="10431" y="12527"/>
                    <a:pt x="13441" y="13357"/>
                    <a:pt x="13695" y="15138"/>
                  </a:cubicBezTo>
                  <a:cubicBezTo>
                    <a:pt x="13766" y="15636"/>
                    <a:pt x="13638" y="16165"/>
                    <a:pt x="13827" y="16631"/>
                  </a:cubicBezTo>
                  <a:cubicBezTo>
                    <a:pt x="13968" y="16981"/>
                    <a:pt x="14282" y="17249"/>
                    <a:pt x="14637" y="17376"/>
                  </a:cubicBezTo>
                  <a:cubicBezTo>
                    <a:pt x="14810" y="17438"/>
                    <a:pt x="14990" y="17466"/>
                    <a:pt x="15171" y="17466"/>
                  </a:cubicBezTo>
                  <a:cubicBezTo>
                    <a:pt x="15652" y="17466"/>
                    <a:pt x="16137" y="17264"/>
                    <a:pt x="16492" y="16933"/>
                  </a:cubicBezTo>
                  <a:cubicBezTo>
                    <a:pt x="16982" y="16478"/>
                    <a:pt x="17241" y="15813"/>
                    <a:pt x="17299" y="15147"/>
                  </a:cubicBezTo>
                  <a:cubicBezTo>
                    <a:pt x="17442" y="13476"/>
                    <a:pt x="16437" y="12090"/>
                    <a:pt x="15464" y="10839"/>
                  </a:cubicBezTo>
                  <a:cubicBezTo>
                    <a:pt x="15413" y="10774"/>
                    <a:pt x="15362" y="10710"/>
                    <a:pt x="15310" y="10646"/>
                  </a:cubicBezTo>
                  <a:cubicBezTo>
                    <a:pt x="14290" y="9391"/>
                    <a:pt x="13028" y="8360"/>
                    <a:pt x="11803" y="7315"/>
                  </a:cubicBezTo>
                  <a:cubicBezTo>
                    <a:pt x="10135" y="5891"/>
                    <a:pt x="8510" y="4417"/>
                    <a:pt x="6901" y="2927"/>
                  </a:cubicBezTo>
                  <a:cubicBezTo>
                    <a:pt x="6086" y="2171"/>
                    <a:pt x="5278" y="1406"/>
                    <a:pt x="4463" y="649"/>
                  </a:cubicBezTo>
                  <a:cubicBezTo>
                    <a:pt x="4037" y="253"/>
                    <a:pt x="3431" y="1"/>
                    <a:pt x="2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57;p56"/>
            <p:cNvSpPr/>
            <p:nvPr/>
          </p:nvSpPr>
          <p:spPr>
            <a:xfrm>
              <a:off x="2080925" y="874325"/>
              <a:ext cx="374325" cy="542900"/>
            </a:xfrm>
            <a:custGeom>
              <a:avLst/>
              <a:gdLst/>
              <a:ahLst/>
              <a:cxnLst/>
              <a:rect l="l" t="t" r="r" b="b"/>
              <a:pathLst>
                <a:path w="14973" h="21716" extrusionOk="0">
                  <a:moveTo>
                    <a:pt x="13224" y="1"/>
                  </a:moveTo>
                  <a:cubicBezTo>
                    <a:pt x="12018" y="1"/>
                    <a:pt x="10436" y="780"/>
                    <a:pt x="9712" y="1271"/>
                  </a:cubicBezTo>
                  <a:cubicBezTo>
                    <a:pt x="9039" y="1727"/>
                    <a:pt x="8464" y="2304"/>
                    <a:pt x="7922" y="2911"/>
                  </a:cubicBezTo>
                  <a:cubicBezTo>
                    <a:pt x="7709" y="3149"/>
                    <a:pt x="7502" y="3390"/>
                    <a:pt x="7297" y="3631"/>
                  </a:cubicBezTo>
                  <a:cubicBezTo>
                    <a:pt x="5857" y="5312"/>
                    <a:pt x="4413" y="7002"/>
                    <a:pt x="3251" y="8886"/>
                  </a:cubicBezTo>
                  <a:cubicBezTo>
                    <a:pt x="1696" y="11410"/>
                    <a:pt x="679" y="14229"/>
                    <a:pt x="265" y="17165"/>
                  </a:cubicBezTo>
                  <a:cubicBezTo>
                    <a:pt x="0" y="19057"/>
                    <a:pt x="1236" y="21715"/>
                    <a:pt x="3161" y="21715"/>
                  </a:cubicBezTo>
                  <a:cubicBezTo>
                    <a:pt x="3605" y="21715"/>
                    <a:pt x="4086" y="21574"/>
                    <a:pt x="4594" y="21250"/>
                  </a:cubicBezTo>
                  <a:cubicBezTo>
                    <a:pt x="5431" y="20714"/>
                    <a:pt x="6116" y="19972"/>
                    <a:pt x="6758" y="19213"/>
                  </a:cubicBezTo>
                  <a:cubicBezTo>
                    <a:pt x="9244" y="16273"/>
                    <a:pt x="11242" y="12923"/>
                    <a:pt x="12666" y="9346"/>
                  </a:cubicBezTo>
                  <a:cubicBezTo>
                    <a:pt x="13466" y="7337"/>
                    <a:pt x="14289" y="5252"/>
                    <a:pt x="14610" y="3103"/>
                  </a:cubicBezTo>
                  <a:cubicBezTo>
                    <a:pt x="14719" y="2370"/>
                    <a:pt x="14973" y="1009"/>
                    <a:pt x="14369" y="398"/>
                  </a:cubicBezTo>
                  <a:cubicBezTo>
                    <a:pt x="14088" y="114"/>
                    <a:pt x="13683" y="1"/>
                    <a:pt x="13224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58;p56"/>
            <p:cNvSpPr/>
            <p:nvPr/>
          </p:nvSpPr>
          <p:spPr>
            <a:xfrm>
              <a:off x="2405725" y="522400"/>
              <a:ext cx="211275" cy="290600"/>
            </a:xfrm>
            <a:custGeom>
              <a:avLst/>
              <a:gdLst/>
              <a:ahLst/>
              <a:cxnLst/>
              <a:rect l="l" t="t" r="r" b="b"/>
              <a:pathLst>
                <a:path w="8451" h="11624" extrusionOk="0">
                  <a:moveTo>
                    <a:pt x="6102" y="0"/>
                  </a:moveTo>
                  <a:cubicBezTo>
                    <a:pt x="5828" y="0"/>
                    <a:pt x="5553" y="27"/>
                    <a:pt x="5292" y="71"/>
                  </a:cubicBezTo>
                  <a:cubicBezTo>
                    <a:pt x="4696" y="170"/>
                    <a:pt x="4083" y="341"/>
                    <a:pt x="3641" y="753"/>
                  </a:cubicBezTo>
                  <a:cubicBezTo>
                    <a:pt x="3362" y="1013"/>
                    <a:pt x="3170" y="1352"/>
                    <a:pt x="2916" y="1638"/>
                  </a:cubicBezTo>
                  <a:cubicBezTo>
                    <a:pt x="2593" y="2001"/>
                    <a:pt x="2177" y="2265"/>
                    <a:pt x="1803" y="2575"/>
                  </a:cubicBezTo>
                  <a:cubicBezTo>
                    <a:pt x="739" y="3462"/>
                    <a:pt x="1" y="4834"/>
                    <a:pt x="162" y="6211"/>
                  </a:cubicBezTo>
                  <a:cubicBezTo>
                    <a:pt x="216" y="6679"/>
                    <a:pt x="370" y="7128"/>
                    <a:pt x="522" y="7574"/>
                  </a:cubicBezTo>
                  <a:cubicBezTo>
                    <a:pt x="718" y="8144"/>
                    <a:pt x="1813" y="11624"/>
                    <a:pt x="2862" y="11624"/>
                  </a:cubicBezTo>
                  <a:cubicBezTo>
                    <a:pt x="3043" y="11624"/>
                    <a:pt x="3222" y="11521"/>
                    <a:pt x="3395" y="11282"/>
                  </a:cubicBezTo>
                  <a:cubicBezTo>
                    <a:pt x="3679" y="10890"/>
                    <a:pt x="3662" y="10362"/>
                    <a:pt x="3633" y="9877"/>
                  </a:cubicBezTo>
                  <a:cubicBezTo>
                    <a:pt x="3611" y="9491"/>
                    <a:pt x="3588" y="9103"/>
                    <a:pt x="3565" y="8717"/>
                  </a:cubicBezTo>
                  <a:cubicBezTo>
                    <a:pt x="3546" y="8398"/>
                    <a:pt x="3529" y="8066"/>
                    <a:pt x="3661" y="7776"/>
                  </a:cubicBezTo>
                  <a:cubicBezTo>
                    <a:pt x="3818" y="7425"/>
                    <a:pt x="4157" y="7202"/>
                    <a:pt x="4506" y="7030"/>
                  </a:cubicBezTo>
                  <a:cubicBezTo>
                    <a:pt x="4540" y="7013"/>
                    <a:pt x="4574" y="6996"/>
                    <a:pt x="4608" y="6980"/>
                  </a:cubicBezTo>
                  <a:cubicBezTo>
                    <a:pt x="6415" y="6134"/>
                    <a:pt x="7402" y="5035"/>
                    <a:pt x="8059" y="3103"/>
                  </a:cubicBezTo>
                  <a:cubicBezTo>
                    <a:pt x="8315" y="2349"/>
                    <a:pt x="8451" y="1458"/>
                    <a:pt x="8001" y="800"/>
                  </a:cubicBezTo>
                  <a:cubicBezTo>
                    <a:pt x="7593" y="201"/>
                    <a:pt x="6852" y="0"/>
                    <a:pt x="6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59;p56"/>
            <p:cNvSpPr/>
            <p:nvPr/>
          </p:nvSpPr>
          <p:spPr>
            <a:xfrm>
              <a:off x="3094050" y="1263125"/>
              <a:ext cx="126400" cy="137650"/>
            </a:xfrm>
            <a:custGeom>
              <a:avLst/>
              <a:gdLst/>
              <a:ahLst/>
              <a:cxnLst/>
              <a:rect l="l" t="t" r="r" b="b"/>
              <a:pathLst>
                <a:path w="5056" h="5506" extrusionOk="0">
                  <a:moveTo>
                    <a:pt x="2405" y="1"/>
                  </a:moveTo>
                  <a:cubicBezTo>
                    <a:pt x="1835" y="1"/>
                    <a:pt x="1274" y="222"/>
                    <a:pt x="867" y="699"/>
                  </a:cubicBezTo>
                  <a:cubicBezTo>
                    <a:pt x="4" y="1711"/>
                    <a:pt x="382" y="2835"/>
                    <a:pt x="119" y="3986"/>
                  </a:cubicBezTo>
                  <a:cubicBezTo>
                    <a:pt x="31" y="4367"/>
                    <a:pt x="0" y="4803"/>
                    <a:pt x="235" y="5114"/>
                  </a:cubicBezTo>
                  <a:cubicBezTo>
                    <a:pt x="460" y="5414"/>
                    <a:pt x="856" y="5506"/>
                    <a:pt x="1240" y="5506"/>
                  </a:cubicBezTo>
                  <a:cubicBezTo>
                    <a:pt x="1318" y="5506"/>
                    <a:pt x="1394" y="5502"/>
                    <a:pt x="1469" y="5496"/>
                  </a:cubicBezTo>
                  <a:cubicBezTo>
                    <a:pt x="2446" y="5413"/>
                    <a:pt x="3414" y="4993"/>
                    <a:pt x="4052" y="4248"/>
                  </a:cubicBezTo>
                  <a:cubicBezTo>
                    <a:pt x="4966" y="3183"/>
                    <a:pt x="5055" y="1516"/>
                    <a:pt x="3936" y="570"/>
                  </a:cubicBezTo>
                  <a:cubicBezTo>
                    <a:pt x="3498" y="201"/>
                    <a:pt x="2947" y="1"/>
                    <a:pt x="2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743831" y="3924364"/>
            <a:ext cx="4920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FF0000"/>
                </a:solidFill>
                <a:latin typeface="Roboto"/>
              </a:rPr>
              <a:t>felipe.perez@colegio-auroradechile.cl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49"/>
          <p:cNvSpPr txBox="1">
            <a:spLocks noGrp="1"/>
          </p:cNvSpPr>
          <p:nvPr>
            <p:ph type="subTitle" idx="4294967295"/>
          </p:nvPr>
        </p:nvSpPr>
        <p:spPr>
          <a:xfrm>
            <a:off x="0" y="4395787"/>
            <a:ext cx="3895725" cy="6429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 sz="1000"/>
              <a:t>Please keep this slide for attribution</a:t>
            </a:r>
            <a:endParaRPr sz="1000" dirty="0"/>
          </a:p>
        </p:txBody>
      </p:sp>
      <p:sp>
        <p:nvSpPr>
          <p:cNvPr id="184" name="CuadroTexto 5">
            <a:extLst>
              <a:ext uri="{FF2B5EF4-FFF2-40B4-BE49-F238E27FC236}">
                <a16:creationId xmlns:a16="http://schemas.microsoft.com/office/drawing/2014/main" id="{4A837AB1-9174-4148-853B-81F20AD6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52" y="67000"/>
            <a:ext cx="4105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4000" b="1" dirty="0">
                <a:latin typeface="DK Lemon Yellow Sun" panose="02000000000000000000" pitchFamily="50" charset="0"/>
              </a:rPr>
              <a:t>¡FELICITACIONES!</a:t>
            </a:r>
            <a:br>
              <a:rPr lang="es-CL" altLang="es-CL" sz="4000" b="1" dirty="0">
                <a:latin typeface="MeMima" pitchFamily="2" charset="0"/>
              </a:rPr>
            </a:br>
            <a:endParaRPr lang="es-CL" altLang="es-CL" sz="4000" dirty="0"/>
          </a:p>
        </p:txBody>
      </p:sp>
      <p:pic>
        <p:nvPicPr>
          <p:cNvPr id="185" name="Picture 2" descr="De dónde proceden los aplausos y por qué aplaudimos? - EcoDiario.es">
            <a:extLst>
              <a:ext uri="{FF2B5EF4-FFF2-40B4-BE49-F238E27FC236}">
                <a16:creationId xmlns:a16="http://schemas.microsoft.com/office/drawing/2014/main" id="{B42C3A57-AB89-448E-9E29-319250AE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02" y="3314724"/>
            <a:ext cx="3285219" cy="16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4" descr="Dudas de protocolo ante las nuevas regulaciones ultrafeministas ...">
            <a:extLst>
              <a:ext uri="{FF2B5EF4-FFF2-40B4-BE49-F238E27FC236}">
                <a16:creationId xmlns:a16="http://schemas.microsoft.com/office/drawing/2014/main" id="{559BBEE9-2729-430E-B905-EAE309C6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1" y="3314725"/>
            <a:ext cx="151288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9A531E1-594A-4AB6-BF0E-573FB578FDF0}"/>
              </a:ext>
            </a:extLst>
          </p:cNvPr>
          <p:cNvSpPr/>
          <p:nvPr/>
        </p:nvSpPr>
        <p:spPr>
          <a:xfrm>
            <a:off x="-843651" y="2069361"/>
            <a:ext cx="8923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altLang="es-CL" sz="3200" b="1" dirty="0">
                <a:latin typeface="DK Lemon Yellow Sun" panose="02000000000000000000" pitchFamily="50" charset="0"/>
              </a:rPr>
              <a:t>Te mando un gran abrazo </a:t>
            </a:r>
          </a:p>
          <a:p>
            <a:pPr algn="ctr"/>
            <a:r>
              <a:rPr lang="es-CL" altLang="es-CL" sz="3200" b="1" dirty="0">
                <a:latin typeface="DK Lemon Yellow Sun" panose="02000000000000000000" pitchFamily="50" charset="0"/>
              </a:rPr>
              <a:t>y nos vemos pronto</a:t>
            </a:r>
            <a:r>
              <a:rPr lang="es-CL" altLang="es-CL" sz="1800" b="1" dirty="0">
                <a:latin typeface="DK Lemon Yellow Sun" panose="02000000000000000000" pitchFamily="50" charset="0"/>
              </a:rPr>
              <a:t>.</a:t>
            </a:r>
            <a:endParaRPr lang="es-CL" altLang="es-CL" sz="1800" dirty="0">
              <a:latin typeface="DK Lemon Yellow Sun" panose="02000000000000000000" pitchFamily="50" charset="0"/>
            </a:endParaRPr>
          </a:p>
        </p:txBody>
      </p:sp>
      <p:grpSp>
        <p:nvGrpSpPr>
          <p:cNvPr id="165" name="Google Shape;1290;p52">
            <a:extLst>
              <a:ext uri="{FF2B5EF4-FFF2-40B4-BE49-F238E27FC236}">
                <a16:creationId xmlns:a16="http://schemas.microsoft.com/office/drawing/2014/main" id="{362F6E09-413B-4DCD-9FCF-41D13D678B2A}"/>
              </a:ext>
            </a:extLst>
          </p:cNvPr>
          <p:cNvGrpSpPr/>
          <p:nvPr/>
        </p:nvGrpSpPr>
        <p:grpSpPr>
          <a:xfrm>
            <a:off x="6362400" y="2986414"/>
            <a:ext cx="1738523" cy="1369314"/>
            <a:chOff x="1940350" y="3092100"/>
            <a:chExt cx="972600" cy="766050"/>
          </a:xfrm>
        </p:grpSpPr>
        <p:sp>
          <p:nvSpPr>
            <p:cNvPr id="166" name="Google Shape;1291;p52">
              <a:extLst>
                <a:ext uri="{FF2B5EF4-FFF2-40B4-BE49-F238E27FC236}">
                  <a16:creationId xmlns:a16="http://schemas.microsoft.com/office/drawing/2014/main" id="{5B87812F-8611-4CE3-A882-8A56C538651B}"/>
                </a:ext>
              </a:extLst>
            </p:cNvPr>
            <p:cNvSpPr/>
            <p:nvPr/>
          </p:nvSpPr>
          <p:spPr>
            <a:xfrm>
              <a:off x="2306500" y="3325850"/>
              <a:ext cx="92425" cy="47250"/>
            </a:xfrm>
            <a:custGeom>
              <a:avLst/>
              <a:gdLst/>
              <a:ahLst/>
              <a:cxnLst/>
              <a:rect l="l" t="t" r="r" b="b"/>
              <a:pathLst>
                <a:path w="3697" h="1890" extrusionOk="0">
                  <a:moveTo>
                    <a:pt x="2279" y="1"/>
                  </a:moveTo>
                  <a:cubicBezTo>
                    <a:pt x="1226" y="1"/>
                    <a:pt x="1" y="787"/>
                    <a:pt x="1" y="787"/>
                  </a:cubicBezTo>
                  <a:lnTo>
                    <a:pt x="1814" y="1889"/>
                  </a:lnTo>
                  <a:cubicBezTo>
                    <a:pt x="1814" y="1889"/>
                    <a:pt x="3697" y="369"/>
                    <a:pt x="2790" y="76"/>
                  </a:cubicBezTo>
                  <a:cubicBezTo>
                    <a:pt x="2629" y="23"/>
                    <a:pt x="2456" y="1"/>
                    <a:pt x="2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292;p52">
              <a:extLst>
                <a:ext uri="{FF2B5EF4-FFF2-40B4-BE49-F238E27FC236}">
                  <a16:creationId xmlns:a16="http://schemas.microsoft.com/office/drawing/2014/main" id="{0E405FF5-CC85-4589-8164-18796557B5C5}"/>
                </a:ext>
              </a:extLst>
            </p:cNvPr>
            <p:cNvSpPr/>
            <p:nvPr/>
          </p:nvSpPr>
          <p:spPr>
            <a:xfrm>
              <a:off x="2459600" y="3306725"/>
              <a:ext cx="92775" cy="43000"/>
            </a:xfrm>
            <a:custGeom>
              <a:avLst/>
              <a:gdLst/>
              <a:ahLst/>
              <a:cxnLst/>
              <a:rect l="l" t="t" r="r" b="b"/>
              <a:pathLst>
                <a:path w="3711" h="1720" extrusionOk="0">
                  <a:moveTo>
                    <a:pt x="2153" y="0"/>
                  </a:moveTo>
                  <a:cubicBezTo>
                    <a:pt x="1725" y="0"/>
                    <a:pt x="1267" y="56"/>
                    <a:pt x="865" y="227"/>
                  </a:cubicBezTo>
                  <a:cubicBezTo>
                    <a:pt x="0" y="604"/>
                    <a:pt x="2664" y="1719"/>
                    <a:pt x="2664" y="1719"/>
                  </a:cubicBezTo>
                  <a:lnTo>
                    <a:pt x="3710" y="213"/>
                  </a:lnTo>
                  <a:cubicBezTo>
                    <a:pt x="3710" y="213"/>
                    <a:pt x="2986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293;p52">
              <a:extLst>
                <a:ext uri="{FF2B5EF4-FFF2-40B4-BE49-F238E27FC236}">
                  <a16:creationId xmlns:a16="http://schemas.microsoft.com/office/drawing/2014/main" id="{5B744BF0-355A-482B-A222-00D92DD6BCAE}"/>
                </a:ext>
              </a:extLst>
            </p:cNvPr>
            <p:cNvSpPr/>
            <p:nvPr/>
          </p:nvSpPr>
          <p:spPr>
            <a:xfrm>
              <a:off x="2545725" y="3096450"/>
              <a:ext cx="77775" cy="97950"/>
            </a:xfrm>
            <a:custGeom>
              <a:avLst/>
              <a:gdLst/>
              <a:ahLst/>
              <a:cxnLst/>
              <a:rect l="l" t="t" r="r" b="b"/>
              <a:pathLst>
                <a:path w="3111" h="3918" extrusionOk="0">
                  <a:moveTo>
                    <a:pt x="107" y="0"/>
                  </a:moveTo>
                  <a:cubicBezTo>
                    <a:pt x="87" y="0"/>
                    <a:pt x="70" y="11"/>
                    <a:pt x="56" y="32"/>
                  </a:cubicBezTo>
                  <a:cubicBezTo>
                    <a:pt x="28" y="46"/>
                    <a:pt x="0" y="101"/>
                    <a:pt x="42" y="129"/>
                  </a:cubicBezTo>
                  <a:lnTo>
                    <a:pt x="2818" y="3868"/>
                  </a:lnTo>
                  <a:cubicBezTo>
                    <a:pt x="2857" y="3899"/>
                    <a:pt x="2901" y="3917"/>
                    <a:pt x="2944" y="3917"/>
                  </a:cubicBezTo>
                  <a:cubicBezTo>
                    <a:pt x="2977" y="3917"/>
                    <a:pt x="3011" y="3906"/>
                    <a:pt x="3041" y="3881"/>
                  </a:cubicBezTo>
                  <a:cubicBezTo>
                    <a:pt x="3097" y="3812"/>
                    <a:pt x="3111" y="3728"/>
                    <a:pt x="3055" y="3658"/>
                  </a:cubicBezTo>
                  <a:lnTo>
                    <a:pt x="168" y="32"/>
                  </a:lnTo>
                  <a:cubicBezTo>
                    <a:pt x="147" y="11"/>
                    <a:pt x="126" y="0"/>
                    <a:pt x="1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294;p52">
              <a:extLst>
                <a:ext uri="{FF2B5EF4-FFF2-40B4-BE49-F238E27FC236}">
                  <a16:creationId xmlns:a16="http://schemas.microsoft.com/office/drawing/2014/main" id="{7C64CB15-4D05-43E1-BE91-4E83A9D69345}"/>
                </a:ext>
              </a:extLst>
            </p:cNvPr>
            <p:cNvSpPr/>
            <p:nvPr/>
          </p:nvSpPr>
          <p:spPr>
            <a:xfrm>
              <a:off x="2541525" y="3092100"/>
              <a:ext cx="12950" cy="11925"/>
            </a:xfrm>
            <a:custGeom>
              <a:avLst/>
              <a:gdLst/>
              <a:ahLst/>
              <a:cxnLst/>
              <a:rect l="l" t="t" r="r" b="b"/>
              <a:pathLst>
                <a:path w="518" h="477" extrusionOk="0">
                  <a:moveTo>
                    <a:pt x="249" y="1"/>
                  </a:moveTo>
                  <a:cubicBezTo>
                    <a:pt x="148" y="1"/>
                    <a:pt x="64" y="86"/>
                    <a:pt x="29" y="192"/>
                  </a:cubicBezTo>
                  <a:cubicBezTo>
                    <a:pt x="1" y="303"/>
                    <a:pt x="85" y="429"/>
                    <a:pt x="210" y="471"/>
                  </a:cubicBezTo>
                  <a:cubicBezTo>
                    <a:pt x="227" y="474"/>
                    <a:pt x="243" y="476"/>
                    <a:pt x="258" y="476"/>
                  </a:cubicBezTo>
                  <a:cubicBezTo>
                    <a:pt x="364" y="476"/>
                    <a:pt x="453" y="399"/>
                    <a:pt x="489" y="289"/>
                  </a:cubicBezTo>
                  <a:cubicBezTo>
                    <a:pt x="517" y="164"/>
                    <a:pt x="447" y="52"/>
                    <a:pt x="308" y="10"/>
                  </a:cubicBezTo>
                  <a:cubicBezTo>
                    <a:pt x="288" y="4"/>
                    <a:pt x="268" y="1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295;p52">
              <a:extLst>
                <a:ext uri="{FF2B5EF4-FFF2-40B4-BE49-F238E27FC236}">
                  <a16:creationId xmlns:a16="http://schemas.microsoft.com/office/drawing/2014/main" id="{93F8C728-F69B-433D-9DA1-EA5433955D66}"/>
                </a:ext>
              </a:extLst>
            </p:cNvPr>
            <p:cNvSpPr/>
            <p:nvPr/>
          </p:nvSpPr>
          <p:spPr>
            <a:xfrm>
              <a:off x="2172600" y="3168725"/>
              <a:ext cx="28625" cy="119450"/>
            </a:xfrm>
            <a:custGeom>
              <a:avLst/>
              <a:gdLst/>
              <a:ahLst/>
              <a:cxnLst/>
              <a:rect l="l" t="t" r="r" b="b"/>
              <a:pathLst>
                <a:path w="1145" h="4778" extrusionOk="0">
                  <a:moveTo>
                    <a:pt x="1102" y="0"/>
                  </a:moveTo>
                  <a:cubicBezTo>
                    <a:pt x="1046" y="0"/>
                    <a:pt x="1019" y="14"/>
                    <a:pt x="1005" y="70"/>
                  </a:cubicBezTo>
                  <a:lnTo>
                    <a:pt x="28" y="4603"/>
                  </a:lnTo>
                  <a:cubicBezTo>
                    <a:pt x="0" y="4673"/>
                    <a:pt x="56" y="4757"/>
                    <a:pt x="140" y="4771"/>
                  </a:cubicBezTo>
                  <a:cubicBezTo>
                    <a:pt x="152" y="4776"/>
                    <a:pt x="165" y="4778"/>
                    <a:pt x="179" y="4778"/>
                  </a:cubicBezTo>
                  <a:cubicBezTo>
                    <a:pt x="241" y="4778"/>
                    <a:pt x="310" y="4728"/>
                    <a:pt x="321" y="4659"/>
                  </a:cubicBezTo>
                  <a:lnTo>
                    <a:pt x="1144" y="84"/>
                  </a:lnTo>
                  <a:cubicBezTo>
                    <a:pt x="1144" y="56"/>
                    <a:pt x="1116" y="0"/>
                    <a:pt x="11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296;p52">
              <a:extLst>
                <a:ext uri="{FF2B5EF4-FFF2-40B4-BE49-F238E27FC236}">
                  <a16:creationId xmlns:a16="http://schemas.microsoft.com/office/drawing/2014/main" id="{37781EF3-4601-429A-8A3A-6FD5080D8C11}"/>
                </a:ext>
              </a:extLst>
            </p:cNvPr>
            <p:cNvSpPr/>
            <p:nvPr/>
          </p:nvSpPr>
          <p:spPr>
            <a:xfrm>
              <a:off x="2192825" y="3164950"/>
              <a:ext cx="12925" cy="11400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238" y="1"/>
                  </a:moveTo>
                  <a:cubicBezTo>
                    <a:pt x="203" y="1"/>
                    <a:pt x="170" y="9"/>
                    <a:pt x="140" y="26"/>
                  </a:cubicBezTo>
                  <a:cubicBezTo>
                    <a:pt x="28" y="95"/>
                    <a:pt x="0" y="235"/>
                    <a:pt x="56" y="346"/>
                  </a:cubicBezTo>
                  <a:cubicBezTo>
                    <a:pt x="105" y="414"/>
                    <a:pt x="187" y="455"/>
                    <a:pt x="265" y="455"/>
                  </a:cubicBezTo>
                  <a:cubicBezTo>
                    <a:pt x="299" y="455"/>
                    <a:pt x="333" y="447"/>
                    <a:pt x="363" y="430"/>
                  </a:cubicBezTo>
                  <a:cubicBezTo>
                    <a:pt x="489" y="360"/>
                    <a:pt x="516" y="221"/>
                    <a:pt x="447" y="109"/>
                  </a:cubicBezTo>
                  <a:cubicBezTo>
                    <a:pt x="398" y="42"/>
                    <a:pt x="316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297;p52">
              <a:extLst>
                <a:ext uri="{FF2B5EF4-FFF2-40B4-BE49-F238E27FC236}">
                  <a16:creationId xmlns:a16="http://schemas.microsoft.com/office/drawing/2014/main" id="{650C1ABB-7982-4A5F-B7D0-B2F9607D82ED}"/>
                </a:ext>
              </a:extLst>
            </p:cNvPr>
            <p:cNvSpPr/>
            <p:nvPr/>
          </p:nvSpPr>
          <p:spPr>
            <a:xfrm>
              <a:off x="2462025" y="3209525"/>
              <a:ext cx="163225" cy="153450"/>
            </a:xfrm>
            <a:custGeom>
              <a:avLst/>
              <a:gdLst/>
              <a:ahLst/>
              <a:cxnLst/>
              <a:rect l="l" t="t" r="r" b="b"/>
              <a:pathLst>
                <a:path w="6529" h="6138" extrusionOk="0">
                  <a:moveTo>
                    <a:pt x="5636" y="0"/>
                  </a:moveTo>
                  <a:lnTo>
                    <a:pt x="4721" y="3684"/>
                  </a:lnTo>
                  <a:lnTo>
                    <a:pt x="4721" y="3684"/>
                  </a:lnTo>
                  <a:lnTo>
                    <a:pt x="1" y="4380"/>
                  </a:lnTo>
                  <a:lnTo>
                    <a:pt x="280" y="6138"/>
                  </a:lnTo>
                  <a:lnTo>
                    <a:pt x="5441" y="5091"/>
                  </a:lnTo>
                  <a:lnTo>
                    <a:pt x="5510" y="5077"/>
                  </a:lnTo>
                  <a:cubicBezTo>
                    <a:pt x="5789" y="5022"/>
                    <a:pt x="6026" y="4798"/>
                    <a:pt x="6054" y="4506"/>
                  </a:cubicBezTo>
                  <a:lnTo>
                    <a:pt x="6529" y="181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298;p52">
              <a:extLst>
                <a:ext uri="{FF2B5EF4-FFF2-40B4-BE49-F238E27FC236}">
                  <a16:creationId xmlns:a16="http://schemas.microsoft.com/office/drawing/2014/main" id="{733F55BF-179C-4367-AF3A-E034623D9099}"/>
                </a:ext>
              </a:extLst>
            </p:cNvPr>
            <p:cNvSpPr/>
            <p:nvPr/>
          </p:nvSpPr>
          <p:spPr>
            <a:xfrm>
              <a:off x="2585475" y="3165250"/>
              <a:ext cx="60700" cy="52800"/>
            </a:xfrm>
            <a:custGeom>
              <a:avLst/>
              <a:gdLst/>
              <a:ahLst/>
              <a:cxnLst/>
              <a:rect l="l" t="t" r="r" b="b"/>
              <a:pathLst>
                <a:path w="2428" h="2112" extrusionOk="0">
                  <a:moveTo>
                    <a:pt x="1199" y="0"/>
                  </a:moveTo>
                  <a:cubicBezTo>
                    <a:pt x="1049" y="0"/>
                    <a:pt x="897" y="31"/>
                    <a:pt x="754" y="97"/>
                  </a:cubicBezTo>
                  <a:cubicBezTo>
                    <a:pt x="224" y="362"/>
                    <a:pt x="0" y="990"/>
                    <a:pt x="265" y="1520"/>
                  </a:cubicBezTo>
                  <a:cubicBezTo>
                    <a:pt x="446" y="1892"/>
                    <a:pt x="823" y="2112"/>
                    <a:pt x="1217" y="2112"/>
                  </a:cubicBezTo>
                  <a:cubicBezTo>
                    <a:pt x="1370" y="2112"/>
                    <a:pt x="1526" y="2078"/>
                    <a:pt x="1674" y="2008"/>
                  </a:cubicBezTo>
                  <a:cubicBezTo>
                    <a:pt x="2204" y="1743"/>
                    <a:pt x="2428" y="1116"/>
                    <a:pt x="2162" y="585"/>
                  </a:cubicBezTo>
                  <a:cubicBezTo>
                    <a:pt x="1971" y="213"/>
                    <a:pt x="1590" y="0"/>
                    <a:pt x="119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299;p52">
              <a:extLst>
                <a:ext uri="{FF2B5EF4-FFF2-40B4-BE49-F238E27FC236}">
                  <a16:creationId xmlns:a16="http://schemas.microsoft.com/office/drawing/2014/main" id="{B6B37EFB-772C-4938-91AE-137804400E7B}"/>
                </a:ext>
              </a:extLst>
            </p:cNvPr>
            <p:cNvSpPr/>
            <p:nvPr/>
          </p:nvSpPr>
          <p:spPr>
            <a:xfrm>
              <a:off x="2180625" y="3293900"/>
              <a:ext cx="197400" cy="93700"/>
            </a:xfrm>
            <a:custGeom>
              <a:avLst/>
              <a:gdLst/>
              <a:ahLst/>
              <a:cxnLst/>
              <a:rect l="l" t="t" r="r" b="b"/>
              <a:pathLst>
                <a:path w="7896" h="3748" extrusionOk="0">
                  <a:moveTo>
                    <a:pt x="642" y="1"/>
                  </a:moveTo>
                  <a:lnTo>
                    <a:pt x="0" y="600"/>
                  </a:lnTo>
                  <a:lnTo>
                    <a:pt x="2692" y="3516"/>
                  </a:lnTo>
                  <a:cubicBezTo>
                    <a:pt x="2812" y="3647"/>
                    <a:pt x="2982" y="3748"/>
                    <a:pt x="3178" y="3748"/>
                  </a:cubicBezTo>
                  <a:cubicBezTo>
                    <a:pt x="3210" y="3748"/>
                    <a:pt x="3244" y="3745"/>
                    <a:pt x="3278" y="3739"/>
                  </a:cubicBezTo>
                  <a:lnTo>
                    <a:pt x="3348" y="3725"/>
                  </a:lnTo>
                  <a:lnTo>
                    <a:pt x="7895" y="3083"/>
                  </a:lnTo>
                  <a:lnTo>
                    <a:pt x="7574" y="1354"/>
                  </a:lnTo>
                  <a:lnTo>
                    <a:pt x="3402" y="2264"/>
                  </a:lnTo>
                  <a:lnTo>
                    <a:pt x="3402" y="2264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300;p52">
              <a:extLst>
                <a:ext uri="{FF2B5EF4-FFF2-40B4-BE49-F238E27FC236}">
                  <a16:creationId xmlns:a16="http://schemas.microsoft.com/office/drawing/2014/main" id="{F4E2DE44-5B91-4DE9-878D-FB504B863AB8}"/>
                </a:ext>
              </a:extLst>
            </p:cNvPr>
            <p:cNvSpPr/>
            <p:nvPr/>
          </p:nvSpPr>
          <p:spPr>
            <a:xfrm>
              <a:off x="2214450" y="3493025"/>
              <a:ext cx="459975" cy="313525"/>
            </a:xfrm>
            <a:custGeom>
              <a:avLst/>
              <a:gdLst/>
              <a:ahLst/>
              <a:cxnLst/>
              <a:rect l="l" t="t" r="r" b="b"/>
              <a:pathLst>
                <a:path w="18399" h="12541" extrusionOk="0">
                  <a:moveTo>
                    <a:pt x="10517" y="0"/>
                  </a:moveTo>
                  <a:lnTo>
                    <a:pt x="6514" y="907"/>
                  </a:lnTo>
                  <a:lnTo>
                    <a:pt x="0" y="1883"/>
                  </a:lnTo>
                  <a:lnTo>
                    <a:pt x="3041" y="12540"/>
                  </a:lnTo>
                  <a:lnTo>
                    <a:pt x="5817" y="12345"/>
                  </a:lnTo>
                  <a:lnTo>
                    <a:pt x="8397" y="2790"/>
                  </a:lnTo>
                  <a:lnTo>
                    <a:pt x="15344" y="5008"/>
                  </a:lnTo>
                  <a:lnTo>
                    <a:pt x="12456" y="11494"/>
                  </a:lnTo>
                  <a:lnTo>
                    <a:pt x="14339" y="12331"/>
                  </a:lnTo>
                  <a:lnTo>
                    <a:pt x="18036" y="4687"/>
                  </a:lnTo>
                  <a:cubicBezTo>
                    <a:pt x="18398" y="3934"/>
                    <a:pt x="18050" y="3027"/>
                    <a:pt x="17269" y="2720"/>
                  </a:cubicBezTo>
                  <a:lnTo>
                    <a:pt x="10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301;p52">
              <a:extLst>
                <a:ext uri="{FF2B5EF4-FFF2-40B4-BE49-F238E27FC236}">
                  <a16:creationId xmlns:a16="http://schemas.microsoft.com/office/drawing/2014/main" id="{482E784D-342E-4ACB-A1B3-91D8EF7320F7}"/>
                </a:ext>
              </a:extLst>
            </p:cNvPr>
            <p:cNvSpPr/>
            <p:nvPr/>
          </p:nvSpPr>
          <p:spPr>
            <a:xfrm>
              <a:off x="2346250" y="3308550"/>
              <a:ext cx="159400" cy="214950"/>
            </a:xfrm>
            <a:custGeom>
              <a:avLst/>
              <a:gdLst/>
              <a:ahLst/>
              <a:cxnLst/>
              <a:rect l="l" t="t" r="r" b="b"/>
              <a:pathLst>
                <a:path w="6376" h="8598" extrusionOk="0">
                  <a:moveTo>
                    <a:pt x="2888" y="1"/>
                  </a:moveTo>
                  <a:lnTo>
                    <a:pt x="587" y="768"/>
                  </a:lnTo>
                  <a:cubicBezTo>
                    <a:pt x="517" y="768"/>
                    <a:pt x="433" y="810"/>
                    <a:pt x="377" y="851"/>
                  </a:cubicBezTo>
                  <a:cubicBezTo>
                    <a:pt x="1" y="1200"/>
                    <a:pt x="84" y="1744"/>
                    <a:pt x="224" y="2581"/>
                  </a:cubicBezTo>
                  <a:lnTo>
                    <a:pt x="1242" y="8272"/>
                  </a:lnTo>
                  <a:cubicBezTo>
                    <a:pt x="1242" y="8272"/>
                    <a:pt x="2138" y="8598"/>
                    <a:pt x="3276" y="8598"/>
                  </a:cubicBezTo>
                  <a:cubicBezTo>
                    <a:pt x="4080" y="8598"/>
                    <a:pt x="5003" y="8436"/>
                    <a:pt x="5817" y="7882"/>
                  </a:cubicBezTo>
                  <a:lnTo>
                    <a:pt x="6222" y="1939"/>
                  </a:lnTo>
                  <a:cubicBezTo>
                    <a:pt x="6375" y="1326"/>
                    <a:pt x="6264" y="628"/>
                    <a:pt x="6068" y="266"/>
                  </a:cubicBezTo>
                  <a:cubicBezTo>
                    <a:pt x="6021" y="163"/>
                    <a:pt x="5943" y="141"/>
                    <a:pt x="5848" y="141"/>
                  </a:cubicBezTo>
                  <a:cubicBezTo>
                    <a:pt x="5775" y="141"/>
                    <a:pt x="5693" y="154"/>
                    <a:pt x="5608" y="154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302;p52">
              <a:extLst>
                <a:ext uri="{FF2B5EF4-FFF2-40B4-BE49-F238E27FC236}">
                  <a16:creationId xmlns:a16="http://schemas.microsoft.com/office/drawing/2014/main" id="{99E1D147-3F5E-4F47-AA26-C158E21297B9}"/>
                </a:ext>
              </a:extLst>
            </p:cNvPr>
            <p:cNvSpPr/>
            <p:nvPr/>
          </p:nvSpPr>
          <p:spPr>
            <a:xfrm>
              <a:off x="2354975" y="3235075"/>
              <a:ext cx="25125" cy="25875"/>
            </a:xfrm>
            <a:custGeom>
              <a:avLst/>
              <a:gdLst/>
              <a:ahLst/>
              <a:cxnLst/>
              <a:rect l="l" t="t" r="r" b="b"/>
              <a:pathLst>
                <a:path w="1005" h="1035" extrusionOk="0">
                  <a:moveTo>
                    <a:pt x="493" y="0"/>
                  </a:moveTo>
                  <a:cubicBezTo>
                    <a:pt x="463" y="0"/>
                    <a:pt x="434" y="4"/>
                    <a:pt x="405" y="10"/>
                  </a:cubicBezTo>
                  <a:cubicBezTo>
                    <a:pt x="154" y="66"/>
                    <a:pt x="0" y="345"/>
                    <a:pt x="56" y="624"/>
                  </a:cubicBezTo>
                  <a:cubicBezTo>
                    <a:pt x="94" y="874"/>
                    <a:pt x="311" y="1035"/>
                    <a:pt x="537" y="1035"/>
                  </a:cubicBezTo>
                  <a:cubicBezTo>
                    <a:pt x="563" y="1035"/>
                    <a:pt x="588" y="1033"/>
                    <a:pt x="614" y="1029"/>
                  </a:cubicBezTo>
                  <a:cubicBezTo>
                    <a:pt x="865" y="959"/>
                    <a:pt x="1005" y="680"/>
                    <a:pt x="963" y="415"/>
                  </a:cubicBezTo>
                  <a:cubicBezTo>
                    <a:pt x="914" y="170"/>
                    <a:pt x="704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303;p52">
              <a:extLst>
                <a:ext uri="{FF2B5EF4-FFF2-40B4-BE49-F238E27FC236}">
                  <a16:creationId xmlns:a16="http://schemas.microsoft.com/office/drawing/2014/main" id="{D370E3F1-9D12-453A-93E9-47F0FB6948B7}"/>
                </a:ext>
              </a:extLst>
            </p:cNvPr>
            <p:cNvSpPr/>
            <p:nvPr/>
          </p:nvSpPr>
          <p:spPr>
            <a:xfrm>
              <a:off x="2390900" y="3268100"/>
              <a:ext cx="53375" cy="67000"/>
            </a:xfrm>
            <a:custGeom>
              <a:avLst/>
              <a:gdLst/>
              <a:ahLst/>
              <a:cxnLst/>
              <a:rect l="l" t="t" r="r" b="b"/>
              <a:pathLst>
                <a:path w="2135" h="2680" extrusionOk="0">
                  <a:moveTo>
                    <a:pt x="2037" y="0"/>
                  </a:moveTo>
                  <a:lnTo>
                    <a:pt x="0" y="84"/>
                  </a:lnTo>
                  <a:lnTo>
                    <a:pt x="70" y="1730"/>
                  </a:lnTo>
                  <a:cubicBezTo>
                    <a:pt x="110" y="2270"/>
                    <a:pt x="556" y="2680"/>
                    <a:pt x="1091" y="2680"/>
                  </a:cubicBezTo>
                  <a:cubicBezTo>
                    <a:pt x="1109" y="2680"/>
                    <a:pt x="1126" y="2680"/>
                    <a:pt x="1144" y="2679"/>
                  </a:cubicBezTo>
                  <a:cubicBezTo>
                    <a:pt x="1702" y="2665"/>
                    <a:pt x="2134" y="2190"/>
                    <a:pt x="2092" y="1632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304;p52">
              <a:extLst>
                <a:ext uri="{FF2B5EF4-FFF2-40B4-BE49-F238E27FC236}">
                  <a16:creationId xmlns:a16="http://schemas.microsoft.com/office/drawing/2014/main" id="{3D82D39E-8167-4A48-BD8B-7F92A1CBE129}"/>
                </a:ext>
              </a:extLst>
            </p:cNvPr>
            <p:cNvSpPr/>
            <p:nvPr/>
          </p:nvSpPr>
          <p:spPr>
            <a:xfrm>
              <a:off x="2366125" y="3186800"/>
              <a:ext cx="90000" cy="107600"/>
            </a:xfrm>
            <a:custGeom>
              <a:avLst/>
              <a:gdLst/>
              <a:ahLst/>
              <a:cxnLst/>
              <a:rect l="l" t="t" r="r" b="b"/>
              <a:pathLst>
                <a:path w="3600" h="4304" extrusionOk="0">
                  <a:moveTo>
                    <a:pt x="1824" y="1"/>
                  </a:moveTo>
                  <a:cubicBezTo>
                    <a:pt x="1797" y="1"/>
                    <a:pt x="1771" y="1"/>
                    <a:pt x="1744" y="2"/>
                  </a:cubicBezTo>
                  <a:lnTo>
                    <a:pt x="1577" y="30"/>
                  </a:lnTo>
                  <a:cubicBezTo>
                    <a:pt x="684" y="72"/>
                    <a:pt x="1" y="867"/>
                    <a:pt x="57" y="1746"/>
                  </a:cubicBezTo>
                  <a:lnTo>
                    <a:pt x="126" y="2778"/>
                  </a:lnTo>
                  <a:cubicBezTo>
                    <a:pt x="179" y="3642"/>
                    <a:pt x="879" y="4304"/>
                    <a:pt x="1729" y="4304"/>
                  </a:cubicBezTo>
                  <a:cubicBezTo>
                    <a:pt x="1771" y="4304"/>
                    <a:pt x="1813" y="4302"/>
                    <a:pt x="1856" y="4299"/>
                  </a:cubicBezTo>
                  <a:lnTo>
                    <a:pt x="2023" y="4285"/>
                  </a:lnTo>
                  <a:cubicBezTo>
                    <a:pt x="2916" y="4229"/>
                    <a:pt x="3600" y="3448"/>
                    <a:pt x="3544" y="2555"/>
                  </a:cubicBezTo>
                  <a:lnTo>
                    <a:pt x="3474" y="1523"/>
                  </a:lnTo>
                  <a:cubicBezTo>
                    <a:pt x="3420" y="657"/>
                    <a:pt x="2683" y="1"/>
                    <a:pt x="1824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305;p52">
              <a:extLst>
                <a:ext uri="{FF2B5EF4-FFF2-40B4-BE49-F238E27FC236}">
                  <a16:creationId xmlns:a16="http://schemas.microsoft.com/office/drawing/2014/main" id="{C8683F04-9E91-42F3-8066-4B4360516E2C}"/>
                </a:ext>
              </a:extLst>
            </p:cNvPr>
            <p:cNvSpPr/>
            <p:nvPr/>
          </p:nvSpPr>
          <p:spPr>
            <a:xfrm>
              <a:off x="2447375" y="3228625"/>
              <a:ext cx="24450" cy="25625"/>
            </a:xfrm>
            <a:custGeom>
              <a:avLst/>
              <a:gdLst/>
              <a:ahLst/>
              <a:cxnLst/>
              <a:rect l="l" t="t" r="r" b="b"/>
              <a:pathLst>
                <a:path w="978" h="1025" extrusionOk="0">
                  <a:moveTo>
                    <a:pt x="478" y="1"/>
                  </a:moveTo>
                  <a:cubicBezTo>
                    <a:pt x="463" y="1"/>
                    <a:pt x="448" y="2"/>
                    <a:pt x="433" y="3"/>
                  </a:cubicBezTo>
                  <a:cubicBezTo>
                    <a:pt x="196" y="45"/>
                    <a:pt x="1" y="282"/>
                    <a:pt x="29" y="561"/>
                  </a:cubicBezTo>
                  <a:cubicBezTo>
                    <a:pt x="68" y="823"/>
                    <a:pt x="268" y="1024"/>
                    <a:pt x="488" y="1024"/>
                  </a:cubicBezTo>
                  <a:cubicBezTo>
                    <a:pt x="502" y="1024"/>
                    <a:pt x="517" y="1023"/>
                    <a:pt x="531" y="1022"/>
                  </a:cubicBezTo>
                  <a:cubicBezTo>
                    <a:pt x="796" y="980"/>
                    <a:pt x="977" y="743"/>
                    <a:pt x="935" y="464"/>
                  </a:cubicBezTo>
                  <a:cubicBezTo>
                    <a:pt x="909" y="201"/>
                    <a:pt x="710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306;p52">
              <a:extLst>
                <a:ext uri="{FF2B5EF4-FFF2-40B4-BE49-F238E27FC236}">
                  <a16:creationId xmlns:a16="http://schemas.microsoft.com/office/drawing/2014/main" id="{476342A6-5C83-4C16-A1E1-299F972F2E26}"/>
                </a:ext>
              </a:extLst>
            </p:cNvPr>
            <p:cNvSpPr/>
            <p:nvPr/>
          </p:nvSpPr>
          <p:spPr>
            <a:xfrm>
              <a:off x="2149225" y="3258975"/>
              <a:ext cx="54425" cy="52775"/>
            </a:xfrm>
            <a:custGeom>
              <a:avLst/>
              <a:gdLst/>
              <a:ahLst/>
              <a:cxnLst/>
              <a:rect l="l" t="t" r="r" b="b"/>
              <a:pathLst>
                <a:path w="2177" h="2111" extrusionOk="0">
                  <a:moveTo>
                    <a:pt x="1068" y="0"/>
                  </a:moveTo>
                  <a:cubicBezTo>
                    <a:pt x="529" y="0"/>
                    <a:pt x="69" y="420"/>
                    <a:pt x="29" y="993"/>
                  </a:cubicBezTo>
                  <a:cubicBezTo>
                    <a:pt x="1" y="1565"/>
                    <a:pt x="447" y="2067"/>
                    <a:pt x="1033" y="2109"/>
                  </a:cubicBezTo>
                  <a:cubicBezTo>
                    <a:pt x="1050" y="2110"/>
                    <a:pt x="1067" y="2110"/>
                    <a:pt x="1084" y="2110"/>
                  </a:cubicBezTo>
                  <a:cubicBezTo>
                    <a:pt x="1634" y="2110"/>
                    <a:pt x="2108" y="1674"/>
                    <a:pt x="2149" y="1119"/>
                  </a:cubicBezTo>
                  <a:cubicBezTo>
                    <a:pt x="2177" y="533"/>
                    <a:pt x="1730" y="31"/>
                    <a:pt x="1145" y="3"/>
                  </a:cubicBezTo>
                  <a:cubicBezTo>
                    <a:pt x="1119" y="1"/>
                    <a:pt x="1093" y="0"/>
                    <a:pt x="106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307;p52">
              <a:extLst>
                <a:ext uri="{FF2B5EF4-FFF2-40B4-BE49-F238E27FC236}">
                  <a16:creationId xmlns:a16="http://schemas.microsoft.com/office/drawing/2014/main" id="{A8D0060F-B73A-4885-9EA8-9FFA7F7AC89B}"/>
                </a:ext>
              </a:extLst>
            </p:cNvPr>
            <p:cNvSpPr/>
            <p:nvPr/>
          </p:nvSpPr>
          <p:spPr>
            <a:xfrm>
              <a:off x="2132500" y="3440250"/>
              <a:ext cx="228075" cy="171000"/>
            </a:xfrm>
            <a:custGeom>
              <a:avLst/>
              <a:gdLst/>
              <a:ahLst/>
              <a:cxnLst/>
              <a:rect l="l" t="t" r="r" b="b"/>
              <a:pathLst>
                <a:path w="9123" h="6840" extrusionOk="0">
                  <a:moveTo>
                    <a:pt x="1787" y="1"/>
                  </a:moveTo>
                  <a:cubicBezTo>
                    <a:pt x="1586" y="1"/>
                    <a:pt x="1387" y="110"/>
                    <a:pt x="1311" y="298"/>
                  </a:cubicBezTo>
                  <a:lnTo>
                    <a:pt x="0" y="3227"/>
                  </a:lnTo>
                  <a:lnTo>
                    <a:pt x="7323" y="6840"/>
                  </a:lnTo>
                  <a:lnTo>
                    <a:pt x="8997" y="3883"/>
                  </a:lnTo>
                  <a:cubicBezTo>
                    <a:pt x="9123" y="3660"/>
                    <a:pt x="9067" y="3381"/>
                    <a:pt x="8858" y="3227"/>
                  </a:cubicBezTo>
                  <a:cubicBezTo>
                    <a:pt x="7797" y="2488"/>
                    <a:pt x="4659" y="424"/>
                    <a:pt x="1855" y="5"/>
                  </a:cubicBezTo>
                  <a:cubicBezTo>
                    <a:pt x="1833" y="2"/>
                    <a:pt x="1810" y="1"/>
                    <a:pt x="1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308;p52">
              <a:extLst>
                <a:ext uri="{FF2B5EF4-FFF2-40B4-BE49-F238E27FC236}">
                  <a16:creationId xmlns:a16="http://schemas.microsoft.com/office/drawing/2014/main" id="{B1E81375-D7B0-421F-83B6-AC882440647A}"/>
                </a:ext>
              </a:extLst>
            </p:cNvPr>
            <p:cNvSpPr/>
            <p:nvPr/>
          </p:nvSpPr>
          <p:spPr>
            <a:xfrm>
              <a:off x="2129700" y="3519150"/>
              <a:ext cx="189375" cy="93850"/>
            </a:xfrm>
            <a:custGeom>
              <a:avLst/>
              <a:gdLst/>
              <a:ahLst/>
              <a:cxnLst/>
              <a:rect l="l" t="t" r="r" b="b"/>
              <a:pathLst>
                <a:path w="7575" h="3754" extrusionOk="0">
                  <a:moveTo>
                    <a:pt x="348" y="1"/>
                  </a:moveTo>
                  <a:cubicBezTo>
                    <a:pt x="235" y="1"/>
                    <a:pt x="164" y="23"/>
                    <a:pt x="140" y="71"/>
                  </a:cubicBezTo>
                  <a:cubicBezTo>
                    <a:pt x="1" y="350"/>
                    <a:pt x="1507" y="1396"/>
                    <a:pt x="3530" y="2387"/>
                  </a:cubicBezTo>
                  <a:cubicBezTo>
                    <a:pt x="5199" y="3210"/>
                    <a:pt x="6695" y="3753"/>
                    <a:pt x="7233" y="3753"/>
                  </a:cubicBezTo>
                  <a:cubicBezTo>
                    <a:pt x="7342" y="3753"/>
                    <a:pt x="7412" y="3731"/>
                    <a:pt x="7435" y="3684"/>
                  </a:cubicBezTo>
                  <a:cubicBezTo>
                    <a:pt x="7575" y="3405"/>
                    <a:pt x="6068" y="2359"/>
                    <a:pt x="4046" y="1355"/>
                  </a:cubicBezTo>
                  <a:cubicBezTo>
                    <a:pt x="2381" y="534"/>
                    <a:pt x="889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309;p52">
              <a:extLst>
                <a:ext uri="{FF2B5EF4-FFF2-40B4-BE49-F238E27FC236}">
                  <a16:creationId xmlns:a16="http://schemas.microsoft.com/office/drawing/2014/main" id="{50B8EB95-0DFC-4A0A-9D17-AB2A70667445}"/>
                </a:ext>
              </a:extLst>
            </p:cNvPr>
            <p:cNvSpPr/>
            <p:nvPr/>
          </p:nvSpPr>
          <p:spPr>
            <a:xfrm>
              <a:off x="2256975" y="3535850"/>
              <a:ext cx="338625" cy="318125"/>
            </a:xfrm>
            <a:custGeom>
              <a:avLst/>
              <a:gdLst/>
              <a:ahLst/>
              <a:cxnLst/>
              <a:rect l="l" t="t" r="r" b="b"/>
              <a:pathLst>
                <a:path w="13545" h="12725" extrusionOk="0">
                  <a:moveTo>
                    <a:pt x="6754" y="0"/>
                  </a:moveTo>
                  <a:cubicBezTo>
                    <a:pt x="3617" y="0"/>
                    <a:pt x="896" y="2330"/>
                    <a:pt x="461" y="5527"/>
                  </a:cubicBezTo>
                  <a:cubicBezTo>
                    <a:pt x="1" y="9000"/>
                    <a:pt x="2456" y="12208"/>
                    <a:pt x="5943" y="12668"/>
                  </a:cubicBezTo>
                  <a:cubicBezTo>
                    <a:pt x="6226" y="12706"/>
                    <a:pt x="6507" y="12724"/>
                    <a:pt x="6785" y="12724"/>
                  </a:cubicBezTo>
                  <a:cubicBezTo>
                    <a:pt x="9921" y="12724"/>
                    <a:pt x="12662" y="10404"/>
                    <a:pt x="13085" y="7201"/>
                  </a:cubicBezTo>
                  <a:cubicBezTo>
                    <a:pt x="13545" y="3713"/>
                    <a:pt x="11104" y="519"/>
                    <a:pt x="7617" y="59"/>
                  </a:cubicBezTo>
                  <a:cubicBezTo>
                    <a:pt x="7327" y="19"/>
                    <a:pt x="7039" y="0"/>
                    <a:pt x="6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310;p52">
              <a:extLst>
                <a:ext uri="{FF2B5EF4-FFF2-40B4-BE49-F238E27FC236}">
                  <a16:creationId xmlns:a16="http://schemas.microsoft.com/office/drawing/2014/main" id="{D5745140-8DB0-4CA2-BFE9-BF6CD74CD317}"/>
                </a:ext>
              </a:extLst>
            </p:cNvPr>
            <p:cNvSpPr/>
            <p:nvPr/>
          </p:nvSpPr>
          <p:spPr>
            <a:xfrm>
              <a:off x="2281750" y="3558725"/>
              <a:ext cx="289450" cy="272000"/>
            </a:xfrm>
            <a:custGeom>
              <a:avLst/>
              <a:gdLst/>
              <a:ahLst/>
              <a:cxnLst/>
              <a:rect l="l" t="t" r="r" b="b"/>
              <a:pathLst>
                <a:path w="11578" h="10880" extrusionOk="0">
                  <a:moveTo>
                    <a:pt x="5768" y="1"/>
                  </a:moveTo>
                  <a:cubicBezTo>
                    <a:pt x="3090" y="1"/>
                    <a:pt x="749" y="1998"/>
                    <a:pt x="391" y="4723"/>
                  </a:cubicBezTo>
                  <a:cubicBezTo>
                    <a:pt x="0" y="7708"/>
                    <a:pt x="2093" y="10442"/>
                    <a:pt x="5064" y="10833"/>
                  </a:cubicBezTo>
                  <a:cubicBezTo>
                    <a:pt x="5305" y="10864"/>
                    <a:pt x="5544" y="10880"/>
                    <a:pt x="5781" y="10880"/>
                  </a:cubicBezTo>
                  <a:cubicBezTo>
                    <a:pt x="8475" y="10880"/>
                    <a:pt x="10814" y="8891"/>
                    <a:pt x="11173" y="6160"/>
                  </a:cubicBezTo>
                  <a:cubicBezTo>
                    <a:pt x="11578" y="3175"/>
                    <a:pt x="9485" y="441"/>
                    <a:pt x="6500" y="50"/>
                  </a:cubicBezTo>
                  <a:cubicBezTo>
                    <a:pt x="6254" y="17"/>
                    <a:pt x="6010" y="1"/>
                    <a:pt x="5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311;p52">
              <a:extLst>
                <a:ext uri="{FF2B5EF4-FFF2-40B4-BE49-F238E27FC236}">
                  <a16:creationId xmlns:a16="http://schemas.microsoft.com/office/drawing/2014/main" id="{5938E74D-B359-4359-8F03-C24C9966CE5E}"/>
                </a:ext>
              </a:extLst>
            </p:cNvPr>
            <p:cNvSpPr/>
            <p:nvPr/>
          </p:nvSpPr>
          <p:spPr>
            <a:xfrm>
              <a:off x="2313825" y="3582300"/>
              <a:ext cx="224950" cy="224950"/>
            </a:xfrm>
            <a:custGeom>
              <a:avLst/>
              <a:gdLst/>
              <a:ahLst/>
              <a:cxnLst/>
              <a:rect l="l" t="t" r="r" b="b"/>
              <a:pathLst>
                <a:path w="8998" h="8998" extrusionOk="0">
                  <a:moveTo>
                    <a:pt x="4506" y="0"/>
                  </a:moveTo>
                  <a:cubicBezTo>
                    <a:pt x="2023" y="0"/>
                    <a:pt x="0" y="2009"/>
                    <a:pt x="0" y="4506"/>
                  </a:cubicBezTo>
                  <a:cubicBezTo>
                    <a:pt x="0" y="6975"/>
                    <a:pt x="2009" y="8997"/>
                    <a:pt x="4506" y="8997"/>
                  </a:cubicBezTo>
                  <a:cubicBezTo>
                    <a:pt x="6975" y="8997"/>
                    <a:pt x="8997" y="6988"/>
                    <a:pt x="8997" y="4506"/>
                  </a:cubicBezTo>
                  <a:cubicBezTo>
                    <a:pt x="8997" y="2009"/>
                    <a:pt x="7003" y="0"/>
                    <a:pt x="4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312;p52">
              <a:extLst>
                <a:ext uri="{FF2B5EF4-FFF2-40B4-BE49-F238E27FC236}">
                  <a16:creationId xmlns:a16="http://schemas.microsoft.com/office/drawing/2014/main" id="{AC7D1D45-2157-4B6E-ABD6-3956B8E301B0}"/>
                </a:ext>
              </a:extLst>
            </p:cNvPr>
            <p:cNvSpPr/>
            <p:nvPr/>
          </p:nvSpPr>
          <p:spPr>
            <a:xfrm>
              <a:off x="2292200" y="3806275"/>
              <a:ext cx="49550" cy="51525"/>
            </a:xfrm>
            <a:custGeom>
              <a:avLst/>
              <a:gdLst/>
              <a:ahLst/>
              <a:cxnLst/>
              <a:rect l="l" t="t" r="r" b="b"/>
              <a:pathLst>
                <a:path w="1982" h="2061" extrusionOk="0">
                  <a:moveTo>
                    <a:pt x="1514" y="0"/>
                  </a:moveTo>
                  <a:cubicBezTo>
                    <a:pt x="1391" y="0"/>
                    <a:pt x="1271" y="49"/>
                    <a:pt x="1186" y="150"/>
                  </a:cubicBezTo>
                  <a:lnTo>
                    <a:pt x="140" y="1349"/>
                  </a:lnTo>
                  <a:cubicBezTo>
                    <a:pt x="1" y="1545"/>
                    <a:pt x="15" y="1796"/>
                    <a:pt x="196" y="1963"/>
                  </a:cubicBezTo>
                  <a:cubicBezTo>
                    <a:pt x="280" y="2033"/>
                    <a:pt x="363" y="2061"/>
                    <a:pt x="475" y="2061"/>
                  </a:cubicBezTo>
                  <a:cubicBezTo>
                    <a:pt x="587" y="2061"/>
                    <a:pt x="712" y="2033"/>
                    <a:pt x="796" y="1907"/>
                  </a:cubicBezTo>
                  <a:lnTo>
                    <a:pt x="1842" y="708"/>
                  </a:lnTo>
                  <a:cubicBezTo>
                    <a:pt x="1981" y="512"/>
                    <a:pt x="1967" y="247"/>
                    <a:pt x="1800" y="94"/>
                  </a:cubicBezTo>
                  <a:cubicBezTo>
                    <a:pt x="1713" y="32"/>
                    <a:pt x="1612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313;p52">
              <a:extLst>
                <a:ext uri="{FF2B5EF4-FFF2-40B4-BE49-F238E27FC236}">
                  <a16:creationId xmlns:a16="http://schemas.microsoft.com/office/drawing/2014/main" id="{E064B2F6-2D9D-486A-B704-9065B32AA4F3}"/>
                </a:ext>
              </a:extLst>
            </p:cNvPr>
            <p:cNvSpPr/>
            <p:nvPr/>
          </p:nvSpPr>
          <p:spPr>
            <a:xfrm>
              <a:off x="2507025" y="3806000"/>
              <a:ext cx="50575" cy="51800"/>
            </a:xfrm>
            <a:custGeom>
              <a:avLst/>
              <a:gdLst/>
              <a:ahLst/>
              <a:cxnLst/>
              <a:rect l="l" t="t" r="r" b="b"/>
              <a:pathLst>
                <a:path w="2023" h="2072" extrusionOk="0">
                  <a:moveTo>
                    <a:pt x="493" y="1"/>
                  </a:moveTo>
                  <a:cubicBezTo>
                    <a:pt x="392" y="1"/>
                    <a:pt x="291" y="36"/>
                    <a:pt x="209" y="105"/>
                  </a:cubicBezTo>
                  <a:cubicBezTo>
                    <a:pt x="14" y="258"/>
                    <a:pt x="0" y="537"/>
                    <a:pt x="153" y="719"/>
                  </a:cubicBezTo>
                  <a:lnTo>
                    <a:pt x="1200" y="1918"/>
                  </a:lnTo>
                  <a:cubicBezTo>
                    <a:pt x="1297" y="2016"/>
                    <a:pt x="1409" y="2072"/>
                    <a:pt x="1534" y="2072"/>
                  </a:cubicBezTo>
                  <a:cubicBezTo>
                    <a:pt x="1632" y="2072"/>
                    <a:pt x="1730" y="2044"/>
                    <a:pt x="1813" y="1974"/>
                  </a:cubicBezTo>
                  <a:cubicBezTo>
                    <a:pt x="2009" y="1807"/>
                    <a:pt x="2023" y="1528"/>
                    <a:pt x="1869" y="1360"/>
                  </a:cubicBezTo>
                  <a:lnTo>
                    <a:pt x="823" y="161"/>
                  </a:lnTo>
                  <a:cubicBezTo>
                    <a:pt x="739" y="53"/>
                    <a:pt x="616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314;p52">
              <a:extLst>
                <a:ext uri="{FF2B5EF4-FFF2-40B4-BE49-F238E27FC236}">
                  <a16:creationId xmlns:a16="http://schemas.microsoft.com/office/drawing/2014/main" id="{B6F49FE8-01CB-4063-B56D-F249F959311B}"/>
                </a:ext>
              </a:extLst>
            </p:cNvPr>
            <p:cNvSpPr/>
            <p:nvPr/>
          </p:nvSpPr>
          <p:spPr>
            <a:xfrm>
              <a:off x="2143650" y="3521175"/>
              <a:ext cx="151725" cy="86950"/>
            </a:xfrm>
            <a:custGeom>
              <a:avLst/>
              <a:gdLst/>
              <a:ahLst/>
              <a:cxnLst/>
              <a:rect l="l" t="t" r="r" b="b"/>
              <a:pathLst>
                <a:path w="6069" h="3478" extrusionOk="0">
                  <a:moveTo>
                    <a:pt x="201" y="0"/>
                  </a:moveTo>
                  <a:cubicBezTo>
                    <a:pt x="155" y="0"/>
                    <a:pt x="109" y="22"/>
                    <a:pt x="70" y="60"/>
                  </a:cubicBezTo>
                  <a:cubicBezTo>
                    <a:pt x="1" y="130"/>
                    <a:pt x="15" y="227"/>
                    <a:pt x="84" y="297"/>
                  </a:cubicBezTo>
                  <a:lnTo>
                    <a:pt x="3669" y="3436"/>
                  </a:lnTo>
                  <a:cubicBezTo>
                    <a:pt x="3697" y="3463"/>
                    <a:pt x="3739" y="3477"/>
                    <a:pt x="3781" y="3477"/>
                  </a:cubicBezTo>
                  <a:cubicBezTo>
                    <a:pt x="3795" y="3477"/>
                    <a:pt x="3809" y="3477"/>
                    <a:pt x="3836" y="3463"/>
                  </a:cubicBezTo>
                  <a:lnTo>
                    <a:pt x="5929" y="2919"/>
                  </a:lnTo>
                  <a:cubicBezTo>
                    <a:pt x="6012" y="2906"/>
                    <a:pt x="6068" y="2794"/>
                    <a:pt x="6040" y="2710"/>
                  </a:cubicBezTo>
                  <a:cubicBezTo>
                    <a:pt x="6028" y="2635"/>
                    <a:pt x="5948" y="2583"/>
                    <a:pt x="5861" y="2583"/>
                  </a:cubicBezTo>
                  <a:cubicBezTo>
                    <a:pt x="5851" y="2583"/>
                    <a:pt x="5841" y="2583"/>
                    <a:pt x="5831" y="2585"/>
                  </a:cubicBezTo>
                  <a:lnTo>
                    <a:pt x="3836" y="3115"/>
                  </a:lnTo>
                  <a:lnTo>
                    <a:pt x="307" y="46"/>
                  </a:lnTo>
                  <a:cubicBezTo>
                    <a:pt x="276" y="15"/>
                    <a:pt x="239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315;p52">
              <a:extLst>
                <a:ext uri="{FF2B5EF4-FFF2-40B4-BE49-F238E27FC236}">
                  <a16:creationId xmlns:a16="http://schemas.microsoft.com/office/drawing/2014/main" id="{C98A5161-EFE2-462E-AF6F-9EFCA2E661DB}"/>
                </a:ext>
              </a:extLst>
            </p:cNvPr>
            <p:cNvSpPr/>
            <p:nvPr/>
          </p:nvSpPr>
          <p:spPr>
            <a:xfrm>
              <a:off x="2177825" y="3599375"/>
              <a:ext cx="64550" cy="258775"/>
            </a:xfrm>
            <a:custGeom>
              <a:avLst/>
              <a:gdLst/>
              <a:ahLst/>
              <a:cxnLst/>
              <a:rect l="l" t="t" r="r" b="b"/>
              <a:pathLst>
                <a:path w="2582" h="10351" extrusionOk="0">
                  <a:moveTo>
                    <a:pt x="2414" y="1"/>
                  </a:moveTo>
                  <a:cubicBezTo>
                    <a:pt x="2302" y="1"/>
                    <a:pt x="2232" y="84"/>
                    <a:pt x="2232" y="168"/>
                  </a:cubicBezTo>
                  <a:lnTo>
                    <a:pt x="2232" y="7882"/>
                  </a:lnTo>
                  <a:lnTo>
                    <a:pt x="70" y="10058"/>
                  </a:lnTo>
                  <a:cubicBezTo>
                    <a:pt x="1" y="10127"/>
                    <a:pt x="1" y="10239"/>
                    <a:pt x="70" y="10309"/>
                  </a:cubicBezTo>
                  <a:cubicBezTo>
                    <a:pt x="112" y="10337"/>
                    <a:pt x="140" y="10351"/>
                    <a:pt x="196" y="10351"/>
                  </a:cubicBezTo>
                  <a:cubicBezTo>
                    <a:pt x="238" y="10351"/>
                    <a:pt x="279" y="10337"/>
                    <a:pt x="321" y="10309"/>
                  </a:cubicBezTo>
                  <a:lnTo>
                    <a:pt x="2539" y="8077"/>
                  </a:lnTo>
                  <a:cubicBezTo>
                    <a:pt x="2567" y="8035"/>
                    <a:pt x="2581" y="8007"/>
                    <a:pt x="2581" y="7951"/>
                  </a:cubicBezTo>
                  <a:lnTo>
                    <a:pt x="2581" y="168"/>
                  </a:lnTo>
                  <a:cubicBezTo>
                    <a:pt x="2581" y="70"/>
                    <a:pt x="2497" y="1"/>
                    <a:pt x="2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316;p52">
              <a:extLst>
                <a:ext uri="{FF2B5EF4-FFF2-40B4-BE49-F238E27FC236}">
                  <a16:creationId xmlns:a16="http://schemas.microsoft.com/office/drawing/2014/main" id="{50DA1633-E179-4F69-AFDA-2CE3EBF639AE}"/>
                </a:ext>
              </a:extLst>
            </p:cNvPr>
            <p:cNvSpPr/>
            <p:nvPr/>
          </p:nvSpPr>
          <p:spPr>
            <a:xfrm>
              <a:off x="2233275" y="3793800"/>
              <a:ext cx="49200" cy="64350"/>
            </a:xfrm>
            <a:custGeom>
              <a:avLst/>
              <a:gdLst/>
              <a:ahLst/>
              <a:cxnLst/>
              <a:rect l="l" t="t" r="r" b="b"/>
              <a:pathLst>
                <a:path w="1968" h="2574" extrusionOk="0">
                  <a:moveTo>
                    <a:pt x="191" y="0"/>
                  </a:moveTo>
                  <a:cubicBezTo>
                    <a:pt x="152" y="0"/>
                    <a:pt x="113" y="12"/>
                    <a:pt x="84" y="35"/>
                  </a:cubicBezTo>
                  <a:cubicBezTo>
                    <a:pt x="14" y="91"/>
                    <a:pt x="0" y="202"/>
                    <a:pt x="56" y="272"/>
                  </a:cubicBezTo>
                  <a:lnTo>
                    <a:pt x="1646" y="2504"/>
                  </a:lnTo>
                  <a:cubicBezTo>
                    <a:pt x="1674" y="2560"/>
                    <a:pt x="1730" y="2574"/>
                    <a:pt x="1786" y="2574"/>
                  </a:cubicBezTo>
                  <a:cubicBezTo>
                    <a:pt x="1814" y="2574"/>
                    <a:pt x="1856" y="2560"/>
                    <a:pt x="1883" y="2546"/>
                  </a:cubicBezTo>
                  <a:cubicBezTo>
                    <a:pt x="1953" y="2490"/>
                    <a:pt x="1967" y="2364"/>
                    <a:pt x="1925" y="2295"/>
                  </a:cubicBezTo>
                  <a:lnTo>
                    <a:pt x="335" y="63"/>
                  </a:lnTo>
                  <a:cubicBezTo>
                    <a:pt x="303" y="22"/>
                    <a:pt x="246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317;p52">
              <a:extLst>
                <a:ext uri="{FF2B5EF4-FFF2-40B4-BE49-F238E27FC236}">
                  <a16:creationId xmlns:a16="http://schemas.microsoft.com/office/drawing/2014/main" id="{B1597ABC-41F1-4B2E-8596-E33CBACEDC07}"/>
                </a:ext>
              </a:extLst>
            </p:cNvPr>
            <p:cNvSpPr/>
            <p:nvPr/>
          </p:nvSpPr>
          <p:spPr>
            <a:xfrm>
              <a:off x="2497600" y="3440250"/>
              <a:ext cx="227725" cy="171000"/>
            </a:xfrm>
            <a:custGeom>
              <a:avLst/>
              <a:gdLst/>
              <a:ahLst/>
              <a:cxnLst/>
              <a:rect l="l" t="t" r="r" b="b"/>
              <a:pathLst>
                <a:path w="9109" h="6840" extrusionOk="0">
                  <a:moveTo>
                    <a:pt x="7339" y="1"/>
                  </a:moveTo>
                  <a:cubicBezTo>
                    <a:pt x="7316" y="1"/>
                    <a:pt x="7292" y="2"/>
                    <a:pt x="7268" y="5"/>
                  </a:cubicBezTo>
                  <a:cubicBezTo>
                    <a:pt x="4464" y="424"/>
                    <a:pt x="1326" y="2488"/>
                    <a:pt x="251" y="3227"/>
                  </a:cubicBezTo>
                  <a:cubicBezTo>
                    <a:pt x="42" y="3381"/>
                    <a:pt x="0" y="3660"/>
                    <a:pt x="112" y="3883"/>
                  </a:cubicBezTo>
                  <a:lnTo>
                    <a:pt x="1786" y="6840"/>
                  </a:lnTo>
                  <a:lnTo>
                    <a:pt x="9109" y="3227"/>
                  </a:lnTo>
                  <a:lnTo>
                    <a:pt x="7812" y="298"/>
                  </a:lnTo>
                  <a:cubicBezTo>
                    <a:pt x="7724" y="110"/>
                    <a:pt x="7546" y="1"/>
                    <a:pt x="7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318;p52">
              <a:extLst>
                <a:ext uri="{FF2B5EF4-FFF2-40B4-BE49-F238E27FC236}">
                  <a16:creationId xmlns:a16="http://schemas.microsoft.com/office/drawing/2014/main" id="{3D2A882C-2616-4A28-8FC9-673A39E47E2A}"/>
                </a:ext>
              </a:extLst>
            </p:cNvPr>
            <p:cNvSpPr/>
            <p:nvPr/>
          </p:nvSpPr>
          <p:spPr>
            <a:xfrm>
              <a:off x="2538750" y="3519150"/>
              <a:ext cx="190075" cy="93850"/>
            </a:xfrm>
            <a:custGeom>
              <a:avLst/>
              <a:gdLst/>
              <a:ahLst/>
              <a:cxnLst/>
              <a:rect l="l" t="t" r="r" b="b"/>
              <a:pathLst>
                <a:path w="7603" h="3754" extrusionOk="0">
                  <a:moveTo>
                    <a:pt x="7241" y="1"/>
                  </a:moveTo>
                  <a:cubicBezTo>
                    <a:pt x="6700" y="1"/>
                    <a:pt x="5208" y="534"/>
                    <a:pt x="3543" y="1355"/>
                  </a:cubicBezTo>
                  <a:cubicBezTo>
                    <a:pt x="1521" y="2359"/>
                    <a:pt x="0" y="3405"/>
                    <a:pt x="140" y="3684"/>
                  </a:cubicBezTo>
                  <a:cubicBezTo>
                    <a:pt x="163" y="3731"/>
                    <a:pt x="233" y="3753"/>
                    <a:pt x="343" y="3753"/>
                  </a:cubicBezTo>
                  <a:cubicBezTo>
                    <a:pt x="884" y="3753"/>
                    <a:pt x="2388" y="3210"/>
                    <a:pt x="4045" y="2387"/>
                  </a:cubicBezTo>
                  <a:cubicBezTo>
                    <a:pt x="6068" y="1396"/>
                    <a:pt x="7602" y="350"/>
                    <a:pt x="7449" y="71"/>
                  </a:cubicBezTo>
                  <a:cubicBezTo>
                    <a:pt x="7425" y="23"/>
                    <a:pt x="7354" y="1"/>
                    <a:pt x="7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319;p52">
              <a:extLst>
                <a:ext uri="{FF2B5EF4-FFF2-40B4-BE49-F238E27FC236}">
                  <a16:creationId xmlns:a16="http://schemas.microsoft.com/office/drawing/2014/main" id="{E17CB587-651A-41B1-A2C2-015206ECEDAF}"/>
                </a:ext>
              </a:extLst>
            </p:cNvPr>
            <p:cNvSpPr/>
            <p:nvPr/>
          </p:nvSpPr>
          <p:spPr>
            <a:xfrm>
              <a:off x="2563850" y="3521525"/>
              <a:ext cx="151375" cy="86600"/>
            </a:xfrm>
            <a:custGeom>
              <a:avLst/>
              <a:gdLst/>
              <a:ahLst/>
              <a:cxnLst/>
              <a:rect l="l" t="t" r="r" b="b"/>
              <a:pathLst>
                <a:path w="6055" h="3464" extrusionOk="0">
                  <a:moveTo>
                    <a:pt x="5860" y="0"/>
                  </a:moveTo>
                  <a:cubicBezTo>
                    <a:pt x="5819" y="0"/>
                    <a:pt x="5779" y="15"/>
                    <a:pt x="5747" y="46"/>
                  </a:cubicBezTo>
                  <a:lnTo>
                    <a:pt x="2232" y="3115"/>
                  </a:lnTo>
                  <a:lnTo>
                    <a:pt x="224" y="2585"/>
                  </a:lnTo>
                  <a:cubicBezTo>
                    <a:pt x="215" y="2583"/>
                    <a:pt x="206" y="2582"/>
                    <a:pt x="197" y="2582"/>
                  </a:cubicBezTo>
                  <a:cubicBezTo>
                    <a:pt x="118" y="2582"/>
                    <a:pt x="27" y="2635"/>
                    <a:pt x="15" y="2710"/>
                  </a:cubicBezTo>
                  <a:cubicBezTo>
                    <a:pt x="1" y="2794"/>
                    <a:pt x="42" y="2905"/>
                    <a:pt x="140" y="2919"/>
                  </a:cubicBezTo>
                  <a:lnTo>
                    <a:pt x="2232" y="3463"/>
                  </a:lnTo>
                  <a:lnTo>
                    <a:pt x="2260" y="3463"/>
                  </a:lnTo>
                  <a:cubicBezTo>
                    <a:pt x="2302" y="3463"/>
                    <a:pt x="2330" y="3449"/>
                    <a:pt x="2386" y="3435"/>
                  </a:cubicBezTo>
                  <a:lnTo>
                    <a:pt x="5971" y="297"/>
                  </a:lnTo>
                  <a:cubicBezTo>
                    <a:pt x="6040" y="227"/>
                    <a:pt x="6054" y="130"/>
                    <a:pt x="5999" y="60"/>
                  </a:cubicBezTo>
                  <a:cubicBezTo>
                    <a:pt x="5960" y="22"/>
                    <a:pt x="5909" y="0"/>
                    <a:pt x="58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320;p52">
              <a:extLst>
                <a:ext uri="{FF2B5EF4-FFF2-40B4-BE49-F238E27FC236}">
                  <a16:creationId xmlns:a16="http://schemas.microsoft.com/office/drawing/2014/main" id="{56C6A834-FE35-43AB-9D08-D1BA65F8109A}"/>
                </a:ext>
              </a:extLst>
            </p:cNvPr>
            <p:cNvSpPr/>
            <p:nvPr/>
          </p:nvSpPr>
          <p:spPr>
            <a:xfrm>
              <a:off x="2616150" y="3599375"/>
              <a:ext cx="64200" cy="258775"/>
            </a:xfrm>
            <a:custGeom>
              <a:avLst/>
              <a:gdLst/>
              <a:ahLst/>
              <a:cxnLst/>
              <a:rect l="l" t="t" r="r" b="b"/>
              <a:pathLst>
                <a:path w="2568" h="10351" extrusionOk="0">
                  <a:moveTo>
                    <a:pt x="168" y="1"/>
                  </a:moveTo>
                  <a:cubicBezTo>
                    <a:pt x="57" y="1"/>
                    <a:pt x="1" y="84"/>
                    <a:pt x="1" y="168"/>
                  </a:cubicBezTo>
                  <a:lnTo>
                    <a:pt x="1" y="7951"/>
                  </a:lnTo>
                  <a:cubicBezTo>
                    <a:pt x="1" y="8007"/>
                    <a:pt x="15" y="8035"/>
                    <a:pt x="43" y="8077"/>
                  </a:cubicBezTo>
                  <a:lnTo>
                    <a:pt x="2261" y="10309"/>
                  </a:lnTo>
                  <a:cubicBezTo>
                    <a:pt x="2302" y="10337"/>
                    <a:pt x="2330" y="10351"/>
                    <a:pt x="2386" y="10351"/>
                  </a:cubicBezTo>
                  <a:cubicBezTo>
                    <a:pt x="2414" y="10351"/>
                    <a:pt x="2470" y="10337"/>
                    <a:pt x="2512" y="10309"/>
                  </a:cubicBezTo>
                  <a:cubicBezTo>
                    <a:pt x="2567" y="10239"/>
                    <a:pt x="2567" y="10127"/>
                    <a:pt x="2512" y="10058"/>
                  </a:cubicBezTo>
                  <a:lnTo>
                    <a:pt x="350" y="7882"/>
                  </a:lnTo>
                  <a:lnTo>
                    <a:pt x="350" y="168"/>
                  </a:lnTo>
                  <a:cubicBezTo>
                    <a:pt x="350" y="70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321;p52">
              <a:extLst>
                <a:ext uri="{FF2B5EF4-FFF2-40B4-BE49-F238E27FC236}">
                  <a16:creationId xmlns:a16="http://schemas.microsoft.com/office/drawing/2014/main" id="{29976BEB-D422-4635-9DFC-76B85147DD98}"/>
                </a:ext>
              </a:extLst>
            </p:cNvPr>
            <p:cNvSpPr/>
            <p:nvPr/>
          </p:nvSpPr>
          <p:spPr>
            <a:xfrm>
              <a:off x="2575700" y="3793800"/>
              <a:ext cx="49550" cy="64350"/>
            </a:xfrm>
            <a:custGeom>
              <a:avLst/>
              <a:gdLst/>
              <a:ahLst/>
              <a:cxnLst/>
              <a:rect l="l" t="t" r="r" b="b"/>
              <a:pathLst>
                <a:path w="1982" h="2574" extrusionOk="0">
                  <a:moveTo>
                    <a:pt x="1779" y="0"/>
                  </a:moveTo>
                  <a:cubicBezTo>
                    <a:pt x="1726" y="0"/>
                    <a:pt x="1679" y="22"/>
                    <a:pt x="1647" y="63"/>
                  </a:cubicBezTo>
                  <a:lnTo>
                    <a:pt x="57" y="2295"/>
                  </a:lnTo>
                  <a:cubicBezTo>
                    <a:pt x="1" y="2392"/>
                    <a:pt x="29" y="2490"/>
                    <a:pt x="99" y="2546"/>
                  </a:cubicBezTo>
                  <a:cubicBezTo>
                    <a:pt x="126" y="2560"/>
                    <a:pt x="168" y="2574"/>
                    <a:pt x="196" y="2574"/>
                  </a:cubicBezTo>
                  <a:cubicBezTo>
                    <a:pt x="252" y="2574"/>
                    <a:pt x="308" y="2560"/>
                    <a:pt x="336" y="2504"/>
                  </a:cubicBezTo>
                  <a:lnTo>
                    <a:pt x="1926" y="272"/>
                  </a:lnTo>
                  <a:cubicBezTo>
                    <a:pt x="1982" y="188"/>
                    <a:pt x="1954" y="91"/>
                    <a:pt x="1898" y="35"/>
                  </a:cubicBezTo>
                  <a:cubicBezTo>
                    <a:pt x="1857" y="12"/>
                    <a:pt x="1816" y="0"/>
                    <a:pt x="1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322;p52">
              <a:extLst>
                <a:ext uri="{FF2B5EF4-FFF2-40B4-BE49-F238E27FC236}">
                  <a16:creationId xmlns:a16="http://schemas.microsoft.com/office/drawing/2014/main" id="{42332F67-CE5A-4074-AF20-6B83AD5BECC4}"/>
                </a:ext>
              </a:extLst>
            </p:cNvPr>
            <p:cNvSpPr/>
            <p:nvPr/>
          </p:nvSpPr>
          <p:spPr>
            <a:xfrm>
              <a:off x="2044625" y="3364700"/>
              <a:ext cx="8725" cy="493450"/>
            </a:xfrm>
            <a:custGeom>
              <a:avLst/>
              <a:gdLst/>
              <a:ahLst/>
              <a:cxnLst/>
              <a:rect l="l" t="t" r="r" b="b"/>
              <a:pathLst>
                <a:path w="349" h="19738" extrusionOk="0">
                  <a:moveTo>
                    <a:pt x="168" y="0"/>
                  </a:moveTo>
                  <a:cubicBezTo>
                    <a:pt x="70" y="0"/>
                    <a:pt x="0" y="98"/>
                    <a:pt x="0" y="182"/>
                  </a:cubicBezTo>
                  <a:lnTo>
                    <a:pt x="0" y="19570"/>
                  </a:lnTo>
                  <a:cubicBezTo>
                    <a:pt x="0" y="19668"/>
                    <a:pt x="84" y="19738"/>
                    <a:pt x="168" y="19738"/>
                  </a:cubicBezTo>
                  <a:cubicBezTo>
                    <a:pt x="279" y="19738"/>
                    <a:pt x="349" y="19668"/>
                    <a:pt x="349" y="19570"/>
                  </a:cubicBezTo>
                  <a:lnTo>
                    <a:pt x="349" y="182"/>
                  </a:lnTo>
                  <a:cubicBezTo>
                    <a:pt x="349" y="70"/>
                    <a:pt x="265" y="0"/>
                    <a:pt x="1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323;p52">
              <a:extLst>
                <a:ext uri="{FF2B5EF4-FFF2-40B4-BE49-F238E27FC236}">
                  <a16:creationId xmlns:a16="http://schemas.microsoft.com/office/drawing/2014/main" id="{B3D70A27-EAA5-4CD5-90B1-3DBF342EA8ED}"/>
                </a:ext>
              </a:extLst>
            </p:cNvPr>
            <p:cNvSpPr/>
            <p:nvPr/>
          </p:nvSpPr>
          <p:spPr>
            <a:xfrm>
              <a:off x="1978350" y="3765725"/>
              <a:ext cx="140925" cy="92425"/>
            </a:xfrm>
            <a:custGeom>
              <a:avLst/>
              <a:gdLst/>
              <a:ahLst/>
              <a:cxnLst/>
              <a:rect l="l" t="t" r="r" b="b"/>
              <a:pathLst>
                <a:path w="5637" h="3697" extrusionOk="0">
                  <a:moveTo>
                    <a:pt x="2846" y="0"/>
                  </a:moveTo>
                  <a:cubicBezTo>
                    <a:pt x="2791" y="0"/>
                    <a:pt x="2735" y="42"/>
                    <a:pt x="2707" y="70"/>
                  </a:cubicBezTo>
                  <a:cubicBezTo>
                    <a:pt x="1" y="3376"/>
                    <a:pt x="1" y="3445"/>
                    <a:pt x="1" y="3529"/>
                  </a:cubicBezTo>
                  <a:cubicBezTo>
                    <a:pt x="1" y="3627"/>
                    <a:pt x="85" y="3697"/>
                    <a:pt x="168" y="3697"/>
                  </a:cubicBezTo>
                  <a:cubicBezTo>
                    <a:pt x="238" y="3697"/>
                    <a:pt x="308" y="3669"/>
                    <a:pt x="336" y="3599"/>
                  </a:cubicBezTo>
                  <a:cubicBezTo>
                    <a:pt x="447" y="3390"/>
                    <a:pt x="1870" y="1632"/>
                    <a:pt x="2819" y="460"/>
                  </a:cubicBezTo>
                  <a:lnTo>
                    <a:pt x="5287" y="3627"/>
                  </a:lnTo>
                  <a:cubicBezTo>
                    <a:pt x="5315" y="3683"/>
                    <a:pt x="5371" y="3697"/>
                    <a:pt x="5427" y="3697"/>
                  </a:cubicBezTo>
                  <a:cubicBezTo>
                    <a:pt x="5455" y="3697"/>
                    <a:pt x="5497" y="3683"/>
                    <a:pt x="5539" y="3669"/>
                  </a:cubicBezTo>
                  <a:cubicBezTo>
                    <a:pt x="5636" y="3599"/>
                    <a:pt x="5636" y="3487"/>
                    <a:pt x="5580" y="3418"/>
                  </a:cubicBezTo>
                  <a:lnTo>
                    <a:pt x="2986" y="70"/>
                  </a:lnTo>
                  <a:cubicBezTo>
                    <a:pt x="2944" y="28"/>
                    <a:pt x="2888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1324;p52">
              <a:extLst>
                <a:ext uri="{FF2B5EF4-FFF2-40B4-BE49-F238E27FC236}">
                  <a16:creationId xmlns:a16="http://schemas.microsoft.com/office/drawing/2014/main" id="{2D5256C1-76CE-4BCB-A736-95EB26B3FACD}"/>
                </a:ext>
              </a:extLst>
            </p:cNvPr>
            <p:cNvSpPr/>
            <p:nvPr/>
          </p:nvSpPr>
          <p:spPr>
            <a:xfrm>
              <a:off x="1940350" y="3329975"/>
              <a:ext cx="215525" cy="78050"/>
            </a:xfrm>
            <a:custGeom>
              <a:avLst/>
              <a:gdLst/>
              <a:ahLst/>
              <a:cxnLst/>
              <a:rect l="l" t="t" r="r" b="b"/>
              <a:pathLst>
                <a:path w="8621" h="3122" extrusionOk="0">
                  <a:moveTo>
                    <a:pt x="2115" y="0"/>
                  </a:moveTo>
                  <a:cubicBezTo>
                    <a:pt x="1020" y="0"/>
                    <a:pt x="255" y="228"/>
                    <a:pt x="154" y="650"/>
                  </a:cubicBezTo>
                  <a:cubicBezTo>
                    <a:pt x="1" y="1347"/>
                    <a:pt x="1744" y="2324"/>
                    <a:pt x="4032" y="2826"/>
                  </a:cubicBezTo>
                  <a:cubicBezTo>
                    <a:pt x="4938" y="3025"/>
                    <a:pt x="5797" y="3121"/>
                    <a:pt x="6512" y="3121"/>
                  </a:cubicBezTo>
                  <a:cubicBezTo>
                    <a:pt x="7602" y="3121"/>
                    <a:pt x="8361" y="2898"/>
                    <a:pt x="8453" y="2477"/>
                  </a:cubicBezTo>
                  <a:cubicBezTo>
                    <a:pt x="8621" y="1780"/>
                    <a:pt x="6891" y="803"/>
                    <a:pt x="4590" y="301"/>
                  </a:cubicBezTo>
                  <a:cubicBezTo>
                    <a:pt x="3686" y="97"/>
                    <a:pt x="2830" y="0"/>
                    <a:pt x="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1325;p52">
              <a:extLst>
                <a:ext uri="{FF2B5EF4-FFF2-40B4-BE49-F238E27FC236}">
                  <a16:creationId xmlns:a16="http://schemas.microsoft.com/office/drawing/2014/main" id="{FB6EA7EC-2C5A-4048-94AF-7FF9E353890B}"/>
                </a:ext>
              </a:extLst>
            </p:cNvPr>
            <p:cNvSpPr/>
            <p:nvPr/>
          </p:nvSpPr>
          <p:spPr>
            <a:xfrm>
              <a:off x="2044625" y="3322150"/>
              <a:ext cx="8725" cy="42575"/>
            </a:xfrm>
            <a:custGeom>
              <a:avLst/>
              <a:gdLst/>
              <a:ahLst/>
              <a:cxnLst/>
              <a:rect l="l" t="t" r="r" b="b"/>
              <a:pathLst>
                <a:path w="349" h="1703" extrusionOk="0">
                  <a:moveTo>
                    <a:pt x="168" y="1"/>
                  </a:moveTo>
                  <a:cubicBezTo>
                    <a:pt x="70" y="1"/>
                    <a:pt x="0" y="84"/>
                    <a:pt x="0" y="168"/>
                  </a:cubicBezTo>
                  <a:lnTo>
                    <a:pt x="0" y="1535"/>
                  </a:lnTo>
                  <a:cubicBezTo>
                    <a:pt x="0" y="1633"/>
                    <a:pt x="84" y="1702"/>
                    <a:pt x="168" y="1702"/>
                  </a:cubicBezTo>
                  <a:cubicBezTo>
                    <a:pt x="279" y="1702"/>
                    <a:pt x="349" y="1633"/>
                    <a:pt x="349" y="1535"/>
                  </a:cubicBezTo>
                  <a:lnTo>
                    <a:pt x="349" y="168"/>
                  </a:lnTo>
                  <a:cubicBezTo>
                    <a:pt x="349" y="70"/>
                    <a:pt x="265" y="1"/>
                    <a:pt x="1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1326;p52">
              <a:extLst>
                <a:ext uri="{FF2B5EF4-FFF2-40B4-BE49-F238E27FC236}">
                  <a16:creationId xmlns:a16="http://schemas.microsoft.com/office/drawing/2014/main" id="{BCEF1F19-D678-42FB-9CFB-3D5CC4DBFD11}"/>
                </a:ext>
              </a:extLst>
            </p:cNvPr>
            <p:cNvSpPr/>
            <p:nvPr/>
          </p:nvSpPr>
          <p:spPr>
            <a:xfrm>
              <a:off x="2799925" y="3364700"/>
              <a:ext cx="8750" cy="493450"/>
            </a:xfrm>
            <a:custGeom>
              <a:avLst/>
              <a:gdLst/>
              <a:ahLst/>
              <a:cxnLst/>
              <a:rect l="l" t="t" r="r" b="b"/>
              <a:pathLst>
                <a:path w="350" h="19738" extrusionOk="0">
                  <a:moveTo>
                    <a:pt x="182" y="0"/>
                  </a:moveTo>
                  <a:cubicBezTo>
                    <a:pt x="71" y="0"/>
                    <a:pt x="1" y="98"/>
                    <a:pt x="1" y="182"/>
                  </a:cubicBezTo>
                  <a:lnTo>
                    <a:pt x="1" y="19570"/>
                  </a:lnTo>
                  <a:cubicBezTo>
                    <a:pt x="1" y="19668"/>
                    <a:pt x="85" y="19738"/>
                    <a:pt x="182" y="19738"/>
                  </a:cubicBezTo>
                  <a:cubicBezTo>
                    <a:pt x="280" y="19738"/>
                    <a:pt x="350" y="19668"/>
                    <a:pt x="350" y="19570"/>
                  </a:cubicBezTo>
                  <a:lnTo>
                    <a:pt x="350" y="182"/>
                  </a:lnTo>
                  <a:cubicBezTo>
                    <a:pt x="350" y="70"/>
                    <a:pt x="266" y="0"/>
                    <a:pt x="1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1327;p52">
              <a:extLst>
                <a:ext uri="{FF2B5EF4-FFF2-40B4-BE49-F238E27FC236}">
                  <a16:creationId xmlns:a16="http://schemas.microsoft.com/office/drawing/2014/main" id="{9050573C-CD71-4148-A269-FE6A6F9F7400}"/>
                </a:ext>
              </a:extLst>
            </p:cNvPr>
            <p:cNvSpPr/>
            <p:nvPr/>
          </p:nvSpPr>
          <p:spPr>
            <a:xfrm>
              <a:off x="2735075" y="3765725"/>
              <a:ext cx="140900" cy="92425"/>
            </a:xfrm>
            <a:custGeom>
              <a:avLst/>
              <a:gdLst/>
              <a:ahLst/>
              <a:cxnLst/>
              <a:rect l="l" t="t" r="r" b="b"/>
              <a:pathLst>
                <a:path w="5636" h="3697" extrusionOk="0">
                  <a:moveTo>
                    <a:pt x="2790" y="0"/>
                  </a:moveTo>
                  <a:cubicBezTo>
                    <a:pt x="2734" y="0"/>
                    <a:pt x="2679" y="42"/>
                    <a:pt x="2651" y="70"/>
                  </a:cubicBezTo>
                  <a:lnTo>
                    <a:pt x="56" y="3418"/>
                  </a:lnTo>
                  <a:cubicBezTo>
                    <a:pt x="0" y="3487"/>
                    <a:pt x="14" y="3613"/>
                    <a:pt x="84" y="3669"/>
                  </a:cubicBezTo>
                  <a:cubicBezTo>
                    <a:pt x="126" y="3683"/>
                    <a:pt x="154" y="3697"/>
                    <a:pt x="196" y="3697"/>
                  </a:cubicBezTo>
                  <a:cubicBezTo>
                    <a:pt x="238" y="3697"/>
                    <a:pt x="279" y="3683"/>
                    <a:pt x="349" y="3627"/>
                  </a:cubicBezTo>
                  <a:lnTo>
                    <a:pt x="2804" y="460"/>
                  </a:lnTo>
                  <a:cubicBezTo>
                    <a:pt x="3767" y="1646"/>
                    <a:pt x="5175" y="3390"/>
                    <a:pt x="5301" y="3599"/>
                  </a:cubicBezTo>
                  <a:cubicBezTo>
                    <a:pt x="5315" y="3655"/>
                    <a:pt x="5385" y="3697"/>
                    <a:pt x="5454" y="3697"/>
                  </a:cubicBezTo>
                  <a:cubicBezTo>
                    <a:pt x="5566" y="3697"/>
                    <a:pt x="5636" y="3613"/>
                    <a:pt x="5636" y="3529"/>
                  </a:cubicBezTo>
                  <a:cubicBezTo>
                    <a:pt x="5636" y="3459"/>
                    <a:pt x="5636" y="3362"/>
                    <a:pt x="2930" y="70"/>
                  </a:cubicBezTo>
                  <a:cubicBezTo>
                    <a:pt x="2888" y="28"/>
                    <a:pt x="2846" y="0"/>
                    <a:pt x="27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1328;p52">
              <a:extLst>
                <a:ext uri="{FF2B5EF4-FFF2-40B4-BE49-F238E27FC236}">
                  <a16:creationId xmlns:a16="http://schemas.microsoft.com/office/drawing/2014/main" id="{F1E40F7E-0E08-41A5-A4ED-92BC96F9B7E0}"/>
                </a:ext>
              </a:extLst>
            </p:cNvPr>
            <p:cNvSpPr/>
            <p:nvPr/>
          </p:nvSpPr>
          <p:spPr>
            <a:xfrm>
              <a:off x="2697400" y="3329975"/>
              <a:ext cx="215550" cy="78050"/>
            </a:xfrm>
            <a:custGeom>
              <a:avLst/>
              <a:gdLst/>
              <a:ahLst/>
              <a:cxnLst/>
              <a:rect l="l" t="t" r="r" b="b"/>
              <a:pathLst>
                <a:path w="8622" h="3122" extrusionOk="0">
                  <a:moveTo>
                    <a:pt x="6507" y="0"/>
                  </a:moveTo>
                  <a:cubicBezTo>
                    <a:pt x="5792" y="0"/>
                    <a:pt x="4936" y="97"/>
                    <a:pt x="4032" y="301"/>
                  </a:cubicBezTo>
                  <a:cubicBezTo>
                    <a:pt x="1745" y="803"/>
                    <a:pt x="1" y="1780"/>
                    <a:pt x="168" y="2477"/>
                  </a:cubicBezTo>
                  <a:cubicBezTo>
                    <a:pt x="261" y="2898"/>
                    <a:pt x="1019" y="3121"/>
                    <a:pt x="2109" y="3121"/>
                  </a:cubicBezTo>
                  <a:cubicBezTo>
                    <a:pt x="2825" y="3121"/>
                    <a:pt x="3683" y="3025"/>
                    <a:pt x="4590" y="2826"/>
                  </a:cubicBezTo>
                  <a:cubicBezTo>
                    <a:pt x="6878" y="2324"/>
                    <a:pt x="8621" y="1347"/>
                    <a:pt x="8468" y="650"/>
                  </a:cubicBezTo>
                  <a:cubicBezTo>
                    <a:pt x="8367" y="228"/>
                    <a:pt x="7602" y="0"/>
                    <a:pt x="6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1329;p52">
              <a:extLst>
                <a:ext uri="{FF2B5EF4-FFF2-40B4-BE49-F238E27FC236}">
                  <a16:creationId xmlns:a16="http://schemas.microsoft.com/office/drawing/2014/main" id="{F20A4CCF-1E40-422B-A350-A3186E3B6BDE}"/>
                </a:ext>
              </a:extLst>
            </p:cNvPr>
            <p:cNvSpPr/>
            <p:nvPr/>
          </p:nvSpPr>
          <p:spPr>
            <a:xfrm>
              <a:off x="2799925" y="3322150"/>
              <a:ext cx="8750" cy="42575"/>
            </a:xfrm>
            <a:custGeom>
              <a:avLst/>
              <a:gdLst/>
              <a:ahLst/>
              <a:cxnLst/>
              <a:rect l="l" t="t" r="r" b="b"/>
              <a:pathLst>
                <a:path w="350" h="1703" extrusionOk="0">
                  <a:moveTo>
                    <a:pt x="182" y="1"/>
                  </a:moveTo>
                  <a:cubicBezTo>
                    <a:pt x="71" y="1"/>
                    <a:pt x="1" y="84"/>
                    <a:pt x="1" y="168"/>
                  </a:cubicBezTo>
                  <a:lnTo>
                    <a:pt x="1" y="1535"/>
                  </a:lnTo>
                  <a:cubicBezTo>
                    <a:pt x="1" y="1633"/>
                    <a:pt x="85" y="1702"/>
                    <a:pt x="182" y="1702"/>
                  </a:cubicBezTo>
                  <a:cubicBezTo>
                    <a:pt x="280" y="1702"/>
                    <a:pt x="350" y="1633"/>
                    <a:pt x="350" y="1535"/>
                  </a:cubicBezTo>
                  <a:lnTo>
                    <a:pt x="350" y="168"/>
                  </a:lnTo>
                  <a:cubicBezTo>
                    <a:pt x="350" y="70"/>
                    <a:pt x="266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1330;p52">
              <a:extLst>
                <a:ext uri="{FF2B5EF4-FFF2-40B4-BE49-F238E27FC236}">
                  <a16:creationId xmlns:a16="http://schemas.microsoft.com/office/drawing/2014/main" id="{0E332FC3-1CB5-41A8-91BC-C330C5E0426D}"/>
                </a:ext>
              </a:extLst>
            </p:cNvPr>
            <p:cNvSpPr/>
            <p:nvPr/>
          </p:nvSpPr>
          <p:spPr>
            <a:xfrm>
              <a:off x="2346600" y="3325975"/>
              <a:ext cx="20250" cy="74325"/>
            </a:xfrm>
            <a:custGeom>
              <a:avLst/>
              <a:gdLst/>
              <a:ahLst/>
              <a:cxnLst/>
              <a:rect l="l" t="t" r="r" b="b"/>
              <a:pathLst>
                <a:path w="810" h="2973" extrusionOk="0">
                  <a:moveTo>
                    <a:pt x="782" y="1"/>
                  </a:moveTo>
                  <a:lnTo>
                    <a:pt x="196" y="196"/>
                  </a:lnTo>
                  <a:lnTo>
                    <a:pt x="1" y="475"/>
                  </a:lnTo>
                  <a:lnTo>
                    <a:pt x="112" y="1480"/>
                  </a:lnTo>
                  <a:lnTo>
                    <a:pt x="405" y="2972"/>
                  </a:lnTo>
                  <a:cubicBezTo>
                    <a:pt x="810" y="1382"/>
                    <a:pt x="782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1331;p52">
              <a:extLst>
                <a:ext uri="{FF2B5EF4-FFF2-40B4-BE49-F238E27FC236}">
                  <a16:creationId xmlns:a16="http://schemas.microsoft.com/office/drawing/2014/main" id="{8B2A8643-43D4-4E38-B6B3-DE59FF36988F}"/>
                </a:ext>
              </a:extLst>
            </p:cNvPr>
            <p:cNvSpPr/>
            <p:nvPr/>
          </p:nvSpPr>
          <p:spPr>
            <a:xfrm>
              <a:off x="2380775" y="3308200"/>
              <a:ext cx="82675" cy="53225"/>
            </a:xfrm>
            <a:custGeom>
              <a:avLst/>
              <a:gdLst/>
              <a:ahLst/>
              <a:cxnLst/>
              <a:rect l="l" t="t" r="r" b="b"/>
              <a:pathLst>
                <a:path w="3307" h="2129" extrusionOk="0">
                  <a:moveTo>
                    <a:pt x="1688" y="1"/>
                  </a:moveTo>
                  <a:lnTo>
                    <a:pt x="796" y="238"/>
                  </a:lnTo>
                  <a:lnTo>
                    <a:pt x="1" y="503"/>
                  </a:lnTo>
                  <a:cubicBezTo>
                    <a:pt x="1" y="503"/>
                    <a:pt x="39" y="2129"/>
                    <a:pt x="1507" y="2129"/>
                  </a:cubicBezTo>
                  <a:cubicBezTo>
                    <a:pt x="1565" y="2129"/>
                    <a:pt x="1626" y="2126"/>
                    <a:pt x="1688" y="2121"/>
                  </a:cubicBezTo>
                  <a:cubicBezTo>
                    <a:pt x="3306" y="1981"/>
                    <a:pt x="3279" y="98"/>
                    <a:pt x="3279" y="98"/>
                  </a:cubicBezTo>
                  <a:lnTo>
                    <a:pt x="16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1332;p52">
              <a:extLst>
                <a:ext uri="{FF2B5EF4-FFF2-40B4-BE49-F238E27FC236}">
                  <a16:creationId xmlns:a16="http://schemas.microsoft.com/office/drawing/2014/main" id="{5B6E9695-B24D-4B8A-BF14-FF9CE3DBADA1}"/>
                </a:ext>
              </a:extLst>
            </p:cNvPr>
            <p:cNvSpPr/>
            <p:nvPr/>
          </p:nvSpPr>
          <p:spPr>
            <a:xfrm>
              <a:off x="2480150" y="3310300"/>
              <a:ext cx="27925" cy="81275"/>
            </a:xfrm>
            <a:custGeom>
              <a:avLst/>
              <a:gdLst/>
              <a:ahLst/>
              <a:cxnLst/>
              <a:rect l="l" t="t" r="r" b="b"/>
              <a:pathLst>
                <a:path w="1117" h="3251" extrusionOk="0">
                  <a:moveTo>
                    <a:pt x="936" y="0"/>
                  </a:moveTo>
                  <a:lnTo>
                    <a:pt x="43" y="84"/>
                  </a:lnTo>
                  <a:cubicBezTo>
                    <a:pt x="43" y="84"/>
                    <a:pt x="1" y="1479"/>
                    <a:pt x="782" y="3250"/>
                  </a:cubicBezTo>
                  <a:lnTo>
                    <a:pt x="949" y="1688"/>
                  </a:lnTo>
                  <a:lnTo>
                    <a:pt x="1117" y="405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1" name="Google Shape;1356;p52">
            <a:extLst>
              <a:ext uri="{FF2B5EF4-FFF2-40B4-BE49-F238E27FC236}">
                <a16:creationId xmlns:a16="http://schemas.microsoft.com/office/drawing/2014/main" id="{E670E4C1-173A-4A9E-B2F3-45860C335E9A}"/>
              </a:ext>
            </a:extLst>
          </p:cNvPr>
          <p:cNvGrpSpPr/>
          <p:nvPr/>
        </p:nvGrpSpPr>
        <p:grpSpPr>
          <a:xfrm>
            <a:off x="333144" y="1171164"/>
            <a:ext cx="901392" cy="1603030"/>
            <a:chOff x="4993000" y="3419800"/>
            <a:chExt cx="504275" cy="896800"/>
          </a:xfrm>
        </p:grpSpPr>
        <p:sp>
          <p:nvSpPr>
            <p:cNvPr id="212" name="Google Shape;1357;p52">
              <a:extLst>
                <a:ext uri="{FF2B5EF4-FFF2-40B4-BE49-F238E27FC236}">
                  <a16:creationId xmlns:a16="http://schemas.microsoft.com/office/drawing/2014/main" id="{A3483D4B-277F-435B-92B1-5C9DF88CA78C}"/>
                </a:ext>
              </a:extLst>
            </p:cNvPr>
            <p:cNvSpPr/>
            <p:nvPr/>
          </p:nvSpPr>
          <p:spPr>
            <a:xfrm>
              <a:off x="5162125" y="4073975"/>
              <a:ext cx="45025" cy="101475"/>
            </a:xfrm>
            <a:custGeom>
              <a:avLst/>
              <a:gdLst/>
              <a:ahLst/>
              <a:cxnLst/>
              <a:rect l="l" t="t" r="r" b="b"/>
              <a:pathLst>
                <a:path w="1801" h="4059" extrusionOk="0">
                  <a:moveTo>
                    <a:pt x="893" y="1"/>
                  </a:moveTo>
                  <a:cubicBezTo>
                    <a:pt x="893" y="1"/>
                    <a:pt x="224" y="531"/>
                    <a:pt x="154" y="977"/>
                  </a:cubicBezTo>
                  <a:cubicBezTo>
                    <a:pt x="1" y="2302"/>
                    <a:pt x="545" y="3279"/>
                    <a:pt x="573" y="3474"/>
                  </a:cubicBezTo>
                  <a:cubicBezTo>
                    <a:pt x="593" y="3608"/>
                    <a:pt x="636" y="4059"/>
                    <a:pt x="920" y="4059"/>
                  </a:cubicBezTo>
                  <a:cubicBezTo>
                    <a:pt x="1021" y="4059"/>
                    <a:pt x="1153" y="4001"/>
                    <a:pt x="1326" y="3851"/>
                  </a:cubicBezTo>
                  <a:lnTo>
                    <a:pt x="1451" y="1842"/>
                  </a:lnTo>
                  <a:cubicBezTo>
                    <a:pt x="1451" y="1842"/>
                    <a:pt x="1800" y="1103"/>
                    <a:pt x="1633" y="754"/>
                  </a:cubicBezTo>
                  <a:cubicBezTo>
                    <a:pt x="1493" y="419"/>
                    <a:pt x="893" y="1"/>
                    <a:pt x="8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1358;p52">
              <a:extLst>
                <a:ext uri="{FF2B5EF4-FFF2-40B4-BE49-F238E27FC236}">
                  <a16:creationId xmlns:a16="http://schemas.microsoft.com/office/drawing/2014/main" id="{E57F27F0-8D89-42A1-B7E2-7F0F9548D0D1}"/>
                </a:ext>
              </a:extLst>
            </p:cNvPr>
            <p:cNvSpPr/>
            <p:nvPr/>
          </p:nvSpPr>
          <p:spPr>
            <a:xfrm>
              <a:off x="5280700" y="4210775"/>
              <a:ext cx="54425" cy="105825"/>
            </a:xfrm>
            <a:custGeom>
              <a:avLst/>
              <a:gdLst/>
              <a:ahLst/>
              <a:cxnLst/>
              <a:rect l="l" t="t" r="r" b="b"/>
              <a:pathLst>
                <a:path w="2177" h="4233" extrusionOk="0">
                  <a:moveTo>
                    <a:pt x="1052" y="0"/>
                  </a:moveTo>
                  <a:cubicBezTo>
                    <a:pt x="928" y="0"/>
                    <a:pt x="823" y="11"/>
                    <a:pt x="823" y="11"/>
                  </a:cubicBezTo>
                  <a:cubicBezTo>
                    <a:pt x="0" y="11"/>
                    <a:pt x="196" y="2479"/>
                    <a:pt x="377" y="3163"/>
                  </a:cubicBezTo>
                  <a:cubicBezTo>
                    <a:pt x="535" y="3716"/>
                    <a:pt x="757" y="4232"/>
                    <a:pt x="1013" y="4232"/>
                  </a:cubicBezTo>
                  <a:cubicBezTo>
                    <a:pt x="1073" y="4232"/>
                    <a:pt x="1136" y="4203"/>
                    <a:pt x="1200" y="4139"/>
                  </a:cubicBezTo>
                  <a:cubicBezTo>
                    <a:pt x="1549" y="3791"/>
                    <a:pt x="2176" y="2870"/>
                    <a:pt x="2176" y="2535"/>
                  </a:cubicBezTo>
                  <a:cubicBezTo>
                    <a:pt x="2176" y="2187"/>
                    <a:pt x="1549" y="150"/>
                    <a:pt x="1395" y="52"/>
                  </a:cubicBezTo>
                  <a:cubicBezTo>
                    <a:pt x="1318" y="11"/>
                    <a:pt x="1175" y="0"/>
                    <a:pt x="1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1359;p52">
              <a:extLst>
                <a:ext uri="{FF2B5EF4-FFF2-40B4-BE49-F238E27FC236}">
                  <a16:creationId xmlns:a16="http://schemas.microsoft.com/office/drawing/2014/main" id="{2785F8F6-8E88-46C7-9A50-7273B73D9328}"/>
                </a:ext>
              </a:extLst>
            </p:cNvPr>
            <p:cNvSpPr/>
            <p:nvPr/>
          </p:nvSpPr>
          <p:spPr>
            <a:xfrm>
              <a:off x="5080175" y="3731650"/>
              <a:ext cx="285975" cy="497525"/>
            </a:xfrm>
            <a:custGeom>
              <a:avLst/>
              <a:gdLst/>
              <a:ahLst/>
              <a:cxnLst/>
              <a:rect l="l" t="t" r="r" b="b"/>
              <a:pathLst>
                <a:path w="11439" h="19901" extrusionOk="0">
                  <a:moveTo>
                    <a:pt x="3266" y="1"/>
                  </a:moveTo>
                  <a:cubicBezTo>
                    <a:pt x="2535" y="1"/>
                    <a:pt x="1944" y="584"/>
                    <a:pt x="1465" y="1698"/>
                  </a:cubicBezTo>
                  <a:cubicBezTo>
                    <a:pt x="656" y="3553"/>
                    <a:pt x="154" y="8184"/>
                    <a:pt x="85" y="9844"/>
                  </a:cubicBezTo>
                  <a:cubicBezTo>
                    <a:pt x="1" y="11992"/>
                    <a:pt x="3432" y="14586"/>
                    <a:pt x="3432" y="14586"/>
                  </a:cubicBezTo>
                  <a:lnTo>
                    <a:pt x="4213" y="13750"/>
                  </a:lnTo>
                  <a:cubicBezTo>
                    <a:pt x="4213" y="13750"/>
                    <a:pt x="2860" y="12229"/>
                    <a:pt x="3070" y="10109"/>
                  </a:cubicBezTo>
                  <a:cubicBezTo>
                    <a:pt x="3237" y="8226"/>
                    <a:pt x="3376" y="6650"/>
                    <a:pt x="4213" y="6454"/>
                  </a:cubicBezTo>
                  <a:cubicBezTo>
                    <a:pt x="4229" y="6451"/>
                    <a:pt x="4244" y="6449"/>
                    <a:pt x="4261" y="6449"/>
                  </a:cubicBezTo>
                  <a:cubicBezTo>
                    <a:pt x="5126" y="6449"/>
                    <a:pt x="7149" y="11159"/>
                    <a:pt x="7491" y="14335"/>
                  </a:cubicBezTo>
                  <a:cubicBezTo>
                    <a:pt x="7840" y="17585"/>
                    <a:pt x="8189" y="19901"/>
                    <a:pt x="8189" y="19901"/>
                  </a:cubicBezTo>
                  <a:lnTo>
                    <a:pt x="9695" y="19552"/>
                  </a:lnTo>
                  <a:cubicBezTo>
                    <a:pt x="9695" y="19552"/>
                    <a:pt x="11439" y="9453"/>
                    <a:pt x="6905" y="3093"/>
                  </a:cubicBezTo>
                  <a:cubicBezTo>
                    <a:pt x="5413" y="993"/>
                    <a:pt x="4221" y="1"/>
                    <a:pt x="3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1360;p52">
              <a:extLst>
                <a:ext uri="{FF2B5EF4-FFF2-40B4-BE49-F238E27FC236}">
                  <a16:creationId xmlns:a16="http://schemas.microsoft.com/office/drawing/2014/main" id="{09BE365D-8400-4616-A05C-67DDD3451ABA}"/>
                </a:ext>
              </a:extLst>
            </p:cNvPr>
            <p:cNvSpPr/>
            <p:nvPr/>
          </p:nvSpPr>
          <p:spPr>
            <a:xfrm>
              <a:off x="4994750" y="3465825"/>
              <a:ext cx="463125" cy="367525"/>
            </a:xfrm>
            <a:custGeom>
              <a:avLst/>
              <a:gdLst/>
              <a:ahLst/>
              <a:cxnLst/>
              <a:rect l="l" t="t" r="r" b="b"/>
              <a:pathLst>
                <a:path w="18525" h="14701" extrusionOk="0">
                  <a:moveTo>
                    <a:pt x="1660" y="0"/>
                  </a:moveTo>
                  <a:lnTo>
                    <a:pt x="726" y="112"/>
                  </a:lnTo>
                  <a:cubicBezTo>
                    <a:pt x="726" y="112"/>
                    <a:pt x="0" y="5301"/>
                    <a:pt x="489" y="6040"/>
                  </a:cubicBezTo>
                  <a:cubicBezTo>
                    <a:pt x="795" y="6525"/>
                    <a:pt x="1727" y="6657"/>
                    <a:pt x="2648" y="6657"/>
                  </a:cubicBezTo>
                  <a:cubicBezTo>
                    <a:pt x="3738" y="6657"/>
                    <a:pt x="4813" y="6473"/>
                    <a:pt x="4813" y="6473"/>
                  </a:cubicBezTo>
                  <a:lnTo>
                    <a:pt x="4813" y="6473"/>
                  </a:lnTo>
                  <a:cubicBezTo>
                    <a:pt x="4129" y="9039"/>
                    <a:pt x="4018" y="13321"/>
                    <a:pt x="4018" y="13321"/>
                  </a:cubicBezTo>
                  <a:cubicBezTo>
                    <a:pt x="4018" y="13321"/>
                    <a:pt x="4632" y="14701"/>
                    <a:pt x="6599" y="14701"/>
                  </a:cubicBezTo>
                  <a:cubicBezTo>
                    <a:pt x="6706" y="14701"/>
                    <a:pt x="6817" y="14697"/>
                    <a:pt x="6933" y="14688"/>
                  </a:cubicBezTo>
                  <a:cubicBezTo>
                    <a:pt x="9179" y="14507"/>
                    <a:pt x="10546" y="13809"/>
                    <a:pt x="10546" y="13809"/>
                  </a:cubicBezTo>
                  <a:cubicBezTo>
                    <a:pt x="10629" y="11968"/>
                    <a:pt x="11173" y="8955"/>
                    <a:pt x="11173" y="8955"/>
                  </a:cubicBezTo>
                  <a:cubicBezTo>
                    <a:pt x="11173" y="8955"/>
                    <a:pt x="11578" y="9583"/>
                    <a:pt x="12736" y="10852"/>
                  </a:cubicBezTo>
                  <a:cubicBezTo>
                    <a:pt x="13907" y="12122"/>
                    <a:pt x="18148" y="12749"/>
                    <a:pt x="18148" y="12749"/>
                  </a:cubicBezTo>
                  <a:lnTo>
                    <a:pt x="18524" y="12066"/>
                  </a:lnTo>
                  <a:cubicBezTo>
                    <a:pt x="18524" y="12066"/>
                    <a:pt x="17032" y="11689"/>
                    <a:pt x="14884" y="9736"/>
                  </a:cubicBezTo>
                  <a:cubicBezTo>
                    <a:pt x="12736" y="7784"/>
                    <a:pt x="13140" y="4283"/>
                    <a:pt x="10504" y="3404"/>
                  </a:cubicBezTo>
                  <a:cubicBezTo>
                    <a:pt x="9319" y="3013"/>
                    <a:pt x="8399" y="2788"/>
                    <a:pt x="7420" y="2788"/>
                  </a:cubicBezTo>
                  <a:cubicBezTo>
                    <a:pt x="6231" y="2788"/>
                    <a:pt x="4956" y="3120"/>
                    <a:pt x="3013" y="3892"/>
                  </a:cubicBezTo>
                  <a:cubicBezTo>
                    <a:pt x="2953" y="3916"/>
                    <a:pt x="2895" y="3928"/>
                    <a:pt x="2840" y="3928"/>
                  </a:cubicBezTo>
                  <a:cubicBezTo>
                    <a:pt x="1823" y="3928"/>
                    <a:pt x="1660" y="0"/>
                    <a:pt x="1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1361;p52">
              <a:extLst>
                <a:ext uri="{FF2B5EF4-FFF2-40B4-BE49-F238E27FC236}">
                  <a16:creationId xmlns:a16="http://schemas.microsoft.com/office/drawing/2014/main" id="{D05F1E31-DF17-4A60-A562-D307F5479D72}"/>
                </a:ext>
              </a:extLst>
            </p:cNvPr>
            <p:cNvSpPr/>
            <p:nvPr/>
          </p:nvSpPr>
          <p:spPr>
            <a:xfrm>
              <a:off x="5445975" y="3760975"/>
              <a:ext cx="51300" cy="44750"/>
            </a:xfrm>
            <a:custGeom>
              <a:avLst/>
              <a:gdLst/>
              <a:ahLst/>
              <a:cxnLst/>
              <a:rect l="l" t="t" r="r" b="b"/>
              <a:pathLst>
                <a:path w="2052" h="1790" extrusionOk="0">
                  <a:moveTo>
                    <a:pt x="1349" y="1"/>
                  </a:moveTo>
                  <a:cubicBezTo>
                    <a:pt x="993" y="1"/>
                    <a:pt x="322" y="190"/>
                    <a:pt x="322" y="190"/>
                  </a:cubicBezTo>
                  <a:lnTo>
                    <a:pt x="1" y="929"/>
                  </a:lnTo>
                  <a:cubicBezTo>
                    <a:pt x="1" y="929"/>
                    <a:pt x="699" y="1789"/>
                    <a:pt x="1082" y="1789"/>
                  </a:cubicBezTo>
                  <a:cubicBezTo>
                    <a:pt x="1104" y="1789"/>
                    <a:pt x="1125" y="1786"/>
                    <a:pt x="1145" y="1780"/>
                  </a:cubicBezTo>
                  <a:cubicBezTo>
                    <a:pt x="1493" y="1683"/>
                    <a:pt x="2051" y="1083"/>
                    <a:pt x="2037" y="1027"/>
                  </a:cubicBezTo>
                  <a:cubicBezTo>
                    <a:pt x="2023" y="985"/>
                    <a:pt x="1828" y="469"/>
                    <a:pt x="1828" y="469"/>
                  </a:cubicBezTo>
                  <a:cubicBezTo>
                    <a:pt x="1828" y="469"/>
                    <a:pt x="1689" y="232"/>
                    <a:pt x="1549" y="51"/>
                  </a:cubicBezTo>
                  <a:cubicBezTo>
                    <a:pt x="1519" y="15"/>
                    <a:pt x="1446" y="1"/>
                    <a:pt x="1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1362;p52">
              <a:extLst>
                <a:ext uri="{FF2B5EF4-FFF2-40B4-BE49-F238E27FC236}">
                  <a16:creationId xmlns:a16="http://schemas.microsoft.com/office/drawing/2014/main" id="{B8613A25-C34E-4A80-ADB2-D1931EBE0B62}"/>
                </a:ext>
              </a:extLst>
            </p:cNvPr>
            <p:cNvSpPr/>
            <p:nvPr/>
          </p:nvSpPr>
          <p:spPr>
            <a:xfrm>
              <a:off x="4993000" y="3419800"/>
              <a:ext cx="50600" cy="50575"/>
            </a:xfrm>
            <a:custGeom>
              <a:avLst/>
              <a:gdLst/>
              <a:ahLst/>
              <a:cxnLst/>
              <a:rect l="l" t="t" r="r" b="b"/>
              <a:pathLst>
                <a:path w="2024" h="2023" extrusionOk="0">
                  <a:moveTo>
                    <a:pt x="699" y="0"/>
                  </a:moveTo>
                  <a:cubicBezTo>
                    <a:pt x="628" y="0"/>
                    <a:pt x="581" y="5"/>
                    <a:pt x="573" y="14"/>
                  </a:cubicBezTo>
                  <a:cubicBezTo>
                    <a:pt x="531" y="56"/>
                    <a:pt x="294" y="572"/>
                    <a:pt x="294" y="572"/>
                  </a:cubicBezTo>
                  <a:cubicBezTo>
                    <a:pt x="294" y="572"/>
                    <a:pt x="140" y="809"/>
                    <a:pt x="70" y="1032"/>
                  </a:cubicBezTo>
                  <a:cubicBezTo>
                    <a:pt x="1" y="1242"/>
                    <a:pt x="796" y="2023"/>
                    <a:pt x="796" y="2023"/>
                  </a:cubicBezTo>
                  <a:lnTo>
                    <a:pt x="1744" y="1897"/>
                  </a:lnTo>
                  <a:cubicBezTo>
                    <a:pt x="1744" y="1897"/>
                    <a:pt x="2023" y="530"/>
                    <a:pt x="1758" y="279"/>
                  </a:cubicBezTo>
                  <a:cubicBezTo>
                    <a:pt x="1549" y="70"/>
                    <a:pt x="960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1363;p52">
              <a:extLst>
                <a:ext uri="{FF2B5EF4-FFF2-40B4-BE49-F238E27FC236}">
                  <a16:creationId xmlns:a16="http://schemas.microsoft.com/office/drawing/2014/main" id="{68335D89-A776-4798-85EF-B265F85F8531}"/>
                </a:ext>
              </a:extLst>
            </p:cNvPr>
            <p:cNvSpPr/>
            <p:nvPr/>
          </p:nvSpPr>
          <p:spPr>
            <a:xfrm>
              <a:off x="5215825" y="3504900"/>
              <a:ext cx="55750" cy="64425"/>
            </a:xfrm>
            <a:custGeom>
              <a:avLst/>
              <a:gdLst/>
              <a:ahLst/>
              <a:cxnLst/>
              <a:rect l="l" t="t" r="r" b="b"/>
              <a:pathLst>
                <a:path w="2230" h="2577" extrusionOk="0">
                  <a:moveTo>
                    <a:pt x="1490" y="0"/>
                  </a:moveTo>
                  <a:cubicBezTo>
                    <a:pt x="1386" y="0"/>
                    <a:pt x="1267" y="30"/>
                    <a:pt x="1131" y="97"/>
                  </a:cubicBezTo>
                  <a:lnTo>
                    <a:pt x="1" y="1408"/>
                  </a:lnTo>
                  <a:cubicBezTo>
                    <a:pt x="1" y="1408"/>
                    <a:pt x="503" y="2385"/>
                    <a:pt x="1117" y="2552"/>
                  </a:cubicBezTo>
                  <a:cubicBezTo>
                    <a:pt x="1172" y="2569"/>
                    <a:pt x="1225" y="2576"/>
                    <a:pt x="1277" y="2576"/>
                  </a:cubicBezTo>
                  <a:cubicBezTo>
                    <a:pt x="1846" y="2576"/>
                    <a:pt x="2229" y="1669"/>
                    <a:pt x="2191" y="1464"/>
                  </a:cubicBezTo>
                  <a:lnTo>
                    <a:pt x="2191" y="1464"/>
                  </a:lnTo>
                  <a:cubicBezTo>
                    <a:pt x="2191" y="1455"/>
                    <a:pt x="2217" y="0"/>
                    <a:pt x="1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1364;p52">
              <a:extLst>
                <a:ext uri="{FF2B5EF4-FFF2-40B4-BE49-F238E27FC236}">
                  <a16:creationId xmlns:a16="http://schemas.microsoft.com/office/drawing/2014/main" id="{E0BBA760-EF90-4222-B124-C85EA6D18F94}"/>
                </a:ext>
              </a:extLst>
            </p:cNvPr>
            <p:cNvSpPr/>
            <p:nvPr/>
          </p:nvSpPr>
          <p:spPr>
            <a:xfrm>
              <a:off x="5233625" y="3452800"/>
              <a:ext cx="80575" cy="101075"/>
            </a:xfrm>
            <a:custGeom>
              <a:avLst/>
              <a:gdLst/>
              <a:ahLst/>
              <a:cxnLst/>
              <a:rect l="l" t="t" r="r" b="b"/>
              <a:pathLst>
                <a:path w="3223" h="4043" extrusionOk="0">
                  <a:moveTo>
                    <a:pt x="1750" y="1"/>
                  </a:moveTo>
                  <a:cubicBezTo>
                    <a:pt x="1253" y="1"/>
                    <a:pt x="764" y="252"/>
                    <a:pt x="405" y="703"/>
                  </a:cubicBezTo>
                  <a:cubicBezTo>
                    <a:pt x="0" y="1191"/>
                    <a:pt x="154" y="2683"/>
                    <a:pt x="154" y="2683"/>
                  </a:cubicBezTo>
                  <a:cubicBezTo>
                    <a:pt x="154" y="2683"/>
                    <a:pt x="865" y="3925"/>
                    <a:pt x="1479" y="4036"/>
                  </a:cubicBezTo>
                  <a:cubicBezTo>
                    <a:pt x="1503" y="4041"/>
                    <a:pt x="1527" y="4043"/>
                    <a:pt x="1552" y="4043"/>
                  </a:cubicBezTo>
                  <a:cubicBezTo>
                    <a:pt x="2014" y="4043"/>
                    <a:pt x="2567" y="3339"/>
                    <a:pt x="2567" y="3339"/>
                  </a:cubicBezTo>
                  <a:cubicBezTo>
                    <a:pt x="2567" y="3339"/>
                    <a:pt x="2818" y="2739"/>
                    <a:pt x="2971" y="2293"/>
                  </a:cubicBezTo>
                  <a:cubicBezTo>
                    <a:pt x="3069" y="2084"/>
                    <a:pt x="3111" y="1902"/>
                    <a:pt x="3139" y="1819"/>
                  </a:cubicBezTo>
                  <a:cubicBezTo>
                    <a:pt x="3222" y="1205"/>
                    <a:pt x="3222" y="772"/>
                    <a:pt x="2720" y="354"/>
                  </a:cubicBezTo>
                  <a:cubicBezTo>
                    <a:pt x="2418" y="113"/>
                    <a:pt x="2082" y="1"/>
                    <a:pt x="1750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1365;p52">
              <a:extLst>
                <a:ext uri="{FF2B5EF4-FFF2-40B4-BE49-F238E27FC236}">
                  <a16:creationId xmlns:a16="http://schemas.microsoft.com/office/drawing/2014/main" id="{02DE9036-0AE3-4F8E-A3CD-0A15094CC6AD}"/>
                </a:ext>
              </a:extLst>
            </p:cNvPr>
            <p:cNvSpPr/>
            <p:nvPr/>
          </p:nvSpPr>
          <p:spPr>
            <a:xfrm>
              <a:off x="5232575" y="3445975"/>
              <a:ext cx="108375" cy="68350"/>
            </a:xfrm>
            <a:custGeom>
              <a:avLst/>
              <a:gdLst/>
              <a:ahLst/>
              <a:cxnLst/>
              <a:rect l="l" t="t" r="r" b="b"/>
              <a:pathLst>
                <a:path w="4335" h="2734" extrusionOk="0">
                  <a:moveTo>
                    <a:pt x="1521" y="0"/>
                  </a:moveTo>
                  <a:cubicBezTo>
                    <a:pt x="1309" y="0"/>
                    <a:pt x="1100" y="47"/>
                    <a:pt x="907" y="139"/>
                  </a:cubicBezTo>
                  <a:cubicBezTo>
                    <a:pt x="614" y="292"/>
                    <a:pt x="140" y="446"/>
                    <a:pt x="70" y="1045"/>
                  </a:cubicBezTo>
                  <a:cubicBezTo>
                    <a:pt x="0" y="1548"/>
                    <a:pt x="210" y="2733"/>
                    <a:pt x="210" y="2733"/>
                  </a:cubicBezTo>
                  <a:lnTo>
                    <a:pt x="377" y="1799"/>
                  </a:lnTo>
                  <a:cubicBezTo>
                    <a:pt x="377" y="1799"/>
                    <a:pt x="447" y="1868"/>
                    <a:pt x="530" y="2092"/>
                  </a:cubicBezTo>
                  <a:cubicBezTo>
                    <a:pt x="538" y="2118"/>
                    <a:pt x="552" y="2130"/>
                    <a:pt x="569" y="2130"/>
                  </a:cubicBezTo>
                  <a:cubicBezTo>
                    <a:pt x="640" y="2130"/>
                    <a:pt x="768" y="1928"/>
                    <a:pt x="768" y="1827"/>
                  </a:cubicBezTo>
                  <a:cubicBezTo>
                    <a:pt x="743" y="1597"/>
                    <a:pt x="1117" y="1242"/>
                    <a:pt x="1317" y="1242"/>
                  </a:cubicBezTo>
                  <a:cubicBezTo>
                    <a:pt x="1348" y="1242"/>
                    <a:pt x="1375" y="1250"/>
                    <a:pt x="1395" y="1269"/>
                  </a:cubicBezTo>
                  <a:cubicBezTo>
                    <a:pt x="1733" y="1531"/>
                    <a:pt x="2307" y="1839"/>
                    <a:pt x="2663" y="1839"/>
                  </a:cubicBezTo>
                  <a:cubicBezTo>
                    <a:pt x="2704" y="1839"/>
                    <a:pt x="2742" y="1835"/>
                    <a:pt x="2776" y="1827"/>
                  </a:cubicBezTo>
                  <a:lnTo>
                    <a:pt x="2551" y="1588"/>
                  </a:lnTo>
                  <a:lnTo>
                    <a:pt x="2551" y="1588"/>
                  </a:lnTo>
                  <a:cubicBezTo>
                    <a:pt x="2726" y="1729"/>
                    <a:pt x="3004" y="1890"/>
                    <a:pt x="3418" y="1980"/>
                  </a:cubicBezTo>
                  <a:cubicBezTo>
                    <a:pt x="3490" y="1997"/>
                    <a:pt x="3562" y="2005"/>
                    <a:pt x="3632" y="2005"/>
                  </a:cubicBezTo>
                  <a:cubicBezTo>
                    <a:pt x="4020" y="2005"/>
                    <a:pt x="4334" y="1748"/>
                    <a:pt x="4157" y="1310"/>
                  </a:cubicBezTo>
                  <a:cubicBezTo>
                    <a:pt x="4068" y="1086"/>
                    <a:pt x="3955" y="1079"/>
                    <a:pt x="3790" y="1079"/>
                  </a:cubicBezTo>
                  <a:cubicBezTo>
                    <a:pt x="3780" y="1079"/>
                    <a:pt x="3769" y="1079"/>
                    <a:pt x="3759" y="1079"/>
                  </a:cubicBezTo>
                  <a:cubicBezTo>
                    <a:pt x="3537" y="1079"/>
                    <a:pt x="3228" y="1068"/>
                    <a:pt x="2776" y="585"/>
                  </a:cubicBezTo>
                  <a:cubicBezTo>
                    <a:pt x="2402" y="192"/>
                    <a:pt x="1953" y="0"/>
                    <a:pt x="1521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1366;p52">
              <a:extLst>
                <a:ext uri="{FF2B5EF4-FFF2-40B4-BE49-F238E27FC236}">
                  <a16:creationId xmlns:a16="http://schemas.microsoft.com/office/drawing/2014/main" id="{3B3E4F92-D00F-41B5-874E-AC989DE89067}"/>
                </a:ext>
              </a:extLst>
            </p:cNvPr>
            <p:cNvSpPr/>
            <p:nvPr/>
          </p:nvSpPr>
          <p:spPr>
            <a:xfrm>
              <a:off x="5228875" y="3487475"/>
              <a:ext cx="15575" cy="21275"/>
            </a:xfrm>
            <a:custGeom>
              <a:avLst/>
              <a:gdLst/>
              <a:ahLst/>
              <a:cxnLst/>
              <a:rect l="l" t="t" r="r" b="b"/>
              <a:pathLst>
                <a:path w="623" h="851" extrusionOk="0">
                  <a:moveTo>
                    <a:pt x="419" y="0"/>
                  </a:moveTo>
                  <a:cubicBezTo>
                    <a:pt x="370" y="0"/>
                    <a:pt x="312" y="41"/>
                    <a:pt x="246" y="153"/>
                  </a:cubicBezTo>
                  <a:cubicBezTo>
                    <a:pt x="0" y="535"/>
                    <a:pt x="276" y="850"/>
                    <a:pt x="418" y="850"/>
                  </a:cubicBezTo>
                  <a:cubicBezTo>
                    <a:pt x="421" y="850"/>
                    <a:pt x="424" y="850"/>
                    <a:pt x="427" y="850"/>
                  </a:cubicBezTo>
                  <a:cubicBezTo>
                    <a:pt x="567" y="836"/>
                    <a:pt x="623" y="278"/>
                    <a:pt x="623" y="278"/>
                  </a:cubicBezTo>
                  <a:cubicBezTo>
                    <a:pt x="623" y="278"/>
                    <a:pt x="550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1367;p52">
              <a:extLst>
                <a:ext uri="{FF2B5EF4-FFF2-40B4-BE49-F238E27FC236}">
                  <a16:creationId xmlns:a16="http://schemas.microsoft.com/office/drawing/2014/main" id="{57CA2BDF-18A4-460A-8235-667F5343C5BB}"/>
                </a:ext>
              </a:extLst>
            </p:cNvPr>
            <p:cNvSpPr/>
            <p:nvPr/>
          </p:nvSpPr>
          <p:spPr>
            <a:xfrm>
              <a:off x="5287325" y="3508375"/>
              <a:ext cx="16400" cy="23375"/>
            </a:xfrm>
            <a:custGeom>
              <a:avLst/>
              <a:gdLst/>
              <a:ahLst/>
              <a:cxnLst/>
              <a:rect l="l" t="t" r="r" b="b"/>
              <a:pathLst>
                <a:path w="656" h="935" extrusionOk="0">
                  <a:moveTo>
                    <a:pt x="572" y="0"/>
                  </a:moveTo>
                  <a:lnTo>
                    <a:pt x="0" y="879"/>
                  </a:lnTo>
                  <a:lnTo>
                    <a:pt x="656" y="935"/>
                  </a:lnTo>
                  <a:lnTo>
                    <a:pt x="656" y="935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3" name="Google Shape;1368;p52">
            <a:extLst>
              <a:ext uri="{FF2B5EF4-FFF2-40B4-BE49-F238E27FC236}">
                <a16:creationId xmlns:a16="http://schemas.microsoft.com/office/drawing/2014/main" id="{DA0BBBB4-5972-426C-99EE-0736EFC5CFB8}"/>
              </a:ext>
            </a:extLst>
          </p:cNvPr>
          <p:cNvGrpSpPr/>
          <p:nvPr/>
        </p:nvGrpSpPr>
        <p:grpSpPr>
          <a:xfrm>
            <a:off x="4927721" y="382617"/>
            <a:ext cx="1379458" cy="1347283"/>
            <a:chOff x="4332550" y="3116950"/>
            <a:chExt cx="771725" cy="753725"/>
          </a:xfrm>
        </p:grpSpPr>
        <p:sp>
          <p:nvSpPr>
            <p:cNvPr id="224" name="Google Shape;1369;p52">
              <a:extLst>
                <a:ext uri="{FF2B5EF4-FFF2-40B4-BE49-F238E27FC236}">
                  <a16:creationId xmlns:a16="http://schemas.microsoft.com/office/drawing/2014/main" id="{D312C1D6-D40B-4CDC-AD8B-F5C1201AC33E}"/>
                </a:ext>
              </a:extLst>
            </p:cNvPr>
            <p:cNvSpPr/>
            <p:nvPr/>
          </p:nvSpPr>
          <p:spPr>
            <a:xfrm>
              <a:off x="5059250" y="3215125"/>
              <a:ext cx="45025" cy="42875"/>
            </a:xfrm>
            <a:custGeom>
              <a:avLst/>
              <a:gdLst/>
              <a:ahLst/>
              <a:cxnLst/>
              <a:rect l="l" t="t" r="r" b="b"/>
              <a:pathLst>
                <a:path w="1801" h="1715" extrusionOk="0">
                  <a:moveTo>
                    <a:pt x="655" y="0"/>
                  </a:moveTo>
                  <a:cubicBezTo>
                    <a:pt x="493" y="0"/>
                    <a:pt x="356" y="27"/>
                    <a:pt x="294" y="97"/>
                  </a:cubicBezTo>
                  <a:cubicBezTo>
                    <a:pt x="196" y="195"/>
                    <a:pt x="99" y="501"/>
                    <a:pt x="57" y="613"/>
                  </a:cubicBezTo>
                  <a:cubicBezTo>
                    <a:pt x="1" y="739"/>
                    <a:pt x="99" y="1631"/>
                    <a:pt x="99" y="1631"/>
                  </a:cubicBezTo>
                  <a:lnTo>
                    <a:pt x="698" y="1715"/>
                  </a:lnTo>
                  <a:cubicBezTo>
                    <a:pt x="698" y="1715"/>
                    <a:pt x="1549" y="1297"/>
                    <a:pt x="1675" y="1073"/>
                  </a:cubicBezTo>
                  <a:cubicBezTo>
                    <a:pt x="1800" y="850"/>
                    <a:pt x="1382" y="97"/>
                    <a:pt x="1061" y="41"/>
                  </a:cubicBezTo>
                  <a:cubicBezTo>
                    <a:pt x="926" y="17"/>
                    <a:pt x="783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1370;p52">
              <a:extLst>
                <a:ext uri="{FF2B5EF4-FFF2-40B4-BE49-F238E27FC236}">
                  <a16:creationId xmlns:a16="http://schemas.microsoft.com/office/drawing/2014/main" id="{CA48B192-04E4-4624-B89D-AA93A193FE96}"/>
                </a:ext>
              </a:extLst>
            </p:cNvPr>
            <p:cNvSpPr/>
            <p:nvPr/>
          </p:nvSpPr>
          <p:spPr>
            <a:xfrm>
              <a:off x="4571750" y="3116950"/>
              <a:ext cx="311425" cy="260675"/>
            </a:xfrm>
            <a:custGeom>
              <a:avLst/>
              <a:gdLst/>
              <a:ahLst/>
              <a:cxnLst/>
              <a:rect l="l" t="t" r="r" b="b"/>
              <a:pathLst>
                <a:path w="12457" h="10427" extrusionOk="0">
                  <a:moveTo>
                    <a:pt x="6137" y="1"/>
                  </a:moveTo>
                  <a:cubicBezTo>
                    <a:pt x="5956" y="1"/>
                    <a:pt x="5780" y="23"/>
                    <a:pt x="5622" y="76"/>
                  </a:cubicBezTo>
                  <a:cubicBezTo>
                    <a:pt x="3418" y="830"/>
                    <a:pt x="3334" y="2434"/>
                    <a:pt x="4004" y="3396"/>
                  </a:cubicBezTo>
                  <a:cubicBezTo>
                    <a:pt x="4771" y="4498"/>
                    <a:pt x="601" y="4401"/>
                    <a:pt x="1535" y="7121"/>
                  </a:cubicBezTo>
                  <a:cubicBezTo>
                    <a:pt x="2484" y="9841"/>
                    <a:pt x="1" y="8446"/>
                    <a:pt x="447" y="9589"/>
                  </a:cubicBezTo>
                  <a:cubicBezTo>
                    <a:pt x="632" y="10073"/>
                    <a:pt x="1586" y="10426"/>
                    <a:pt x="2856" y="10426"/>
                  </a:cubicBezTo>
                  <a:cubicBezTo>
                    <a:pt x="4554" y="10426"/>
                    <a:pt x="6818" y="9795"/>
                    <a:pt x="8565" y="7999"/>
                  </a:cubicBezTo>
                  <a:cubicBezTo>
                    <a:pt x="9975" y="6551"/>
                    <a:pt x="10559" y="6309"/>
                    <a:pt x="10880" y="6309"/>
                  </a:cubicBezTo>
                  <a:cubicBezTo>
                    <a:pt x="11042" y="6309"/>
                    <a:pt x="11137" y="6370"/>
                    <a:pt x="11238" y="6370"/>
                  </a:cubicBezTo>
                  <a:cubicBezTo>
                    <a:pt x="11371" y="6370"/>
                    <a:pt x="11513" y="6263"/>
                    <a:pt x="11829" y="5768"/>
                  </a:cubicBezTo>
                  <a:cubicBezTo>
                    <a:pt x="12457" y="4777"/>
                    <a:pt x="11745" y="2643"/>
                    <a:pt x="9876" y="760"/>
                  </a:cubicBezTo>
                  <a:cubicBezTo>
                    <a:pt x="9544" y="428"/>
                    <a:pt x="9146" y="334"/>
                    <a:pt x="8802" y="334"/>
                  </a:cubicBezTo>
                  <a:cubicBezTo>
                    <a:pt x="8352" y="334"/>
                    <a:pt x="7993" y="495"/>
                    <a:pt x="7993" y="495"/>
                  </a:cubicBezTo>
                  <a:cubicBezTo>
                    <a:pt x="7993" y="495"/>
                    <a:pt x="6996" y="1"/>
                    <a:pt x="6137" y="1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1371;p52">
              <a:extLst>
                <a:ext uri="{FF2B5EF4-FFF2-40B4-BE49-F238E27FC236}">
                  <a16:creationId xmlns:a16="http://schemas.microsoft.com/office/drawing/2014/main" id="{DD2BB7D2-A484-4221-AA3D-89D2B97FA383}"/>
                </a:ext>
              </a:extLst>
            </p:cNvPr>
            <p:cNvSpPr/>
            <p:nvPr/>
          </p:nvSpPr>
          <p:spPr>
            <a:xfrm>
              <a:off x="4762500" y="3182825"/>
              <a:ext cx="60000" cy="89125"/>
            </a:xfrm>
            <a:custGeom>
              <a:avLst/>
              <a:gdLst/>
              <a:ahLst/>
              <a:cxnLst/>
              <a:rect l="l" t="t" r="r" b="b"/>
              <a:pathLst>
                <a:path w="2400" h="3565" extrusionOk="0">
                  <a:moveTo>
                    <a:pt x="618" y="0"/>
                  </a:moveTo>
                  <a:cubicBezTo>
                    <a:pt x="563" y="0"/>
                    <a:pt x="510" y="20"/>
                    <a:pt x="461" y="64"/>
                  </a:cubicBezTo>
                  <a:cubicBezTo>
                    <a:pt x="1" y="468"/>
                    <a:pt x="656" y="3565"/>
                    <a:pt x="656" y="3565"/>
                  </a:cubicBezTo>
                  <a:lnTo>
                    <a:pt x="2400" y="3328"/>
                  </a:lnTo>
                  <a:cubicBezTo>
                    <a:pt x="2400" y="3302"/>
                    <a:pt x="1320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1372;p52">
              <a:extLst>
                <a:ext uri="{FF2B5EF4-FFF2-40B4-BE49-F238E27FC236}">
                  <a16:creationId xmlns:a16="http://schemas.microsoft.com/office/drawing/2014/main" id="{74A4E858-B963-46B0-B8E9-6F65137983E2}"/>
                </a:ext>
              </a:extLst>
            </p:cNvPr>
            <p:cNvSpPr/>
            <p:nvPr/>
          </p:nvSpPr>
          <p:spPr>
            <a:xfrm>
              <a:off x="4396350" y="3433175"/>
              <a:ext cx="530775" cy="398125"/>
            </a:xfrm>
            <a:custGeom>
              <a:avLst/>
              <a:gdLst/>
              <a:ahLst/>
              <a:cxnLst/>
              <a:rect l="l" t="t" r="r" b="b"/>
              <a:pathLst>
                <a:path w="21231" h="15925" extrusionOk="0">
                  <a:moveTo>
                    <a:pt x="18449" y="1"/>
                  </a:moveTo>
                  <a:cubicBezTo>
                    <a:pt x="14212" y="1"/>
                    <a:pt x="1" y="11238"/>
                    <a:pt x="1" y="11238"/>
                  </a:cubicBezTo>
                  <a:lnTo>
                    <a:pt x="656" y="12284"/>
                  </a:lnTo>
                  <a:cubicBezTo>
                    <a:pt x="656" y="12284"/>
                    <a:pt x="12234" y="4584"/>
                    <a:pt x="15163" y="4403"/>
                  </a:cubicBezTo>
                  <a:cubicBezTo>
                    <a:pt x="15172" y="4402"/>
                    <a:pt x="15181" y="4402"/>
                    <a:pt x="15189" y="4402"/>
                  </a:cubicBezTo>
                  <a:cubicBezTo>
                    <a:pt x="15989" y="4402"/>
                    <a:pt x="13546" y="6969"/>
                    <a:pt x="13642" y="8239"/>
                  </a:cubicBezTo>
                  <a:cubicBezTo>
                    <a:pt x="13796" y="10038"/>
                    <a:pt x="16237" y="15925"/>
                    <a:pt x="16237" y="15925"/>
                  </a:cubicBezTo>
                  <a:lnTo>
                    <a:pt x="17381" y="15353"/>
                  </a:lnTo>
                  <a:cubicBezTo>
                    <a:pt x="17381" y="15353"/>
                    <a:pt x="15442" y="9327"/>
                    <a:pt x="16237" y="8490"/>
                  </a:cubicBezTo>
                  <a:cubicBezTo>
                    <a:pt x="17339" y="7346"/>
                    <a:pt x="21230" y="3775"/>
                    <a:pt x="19487" y="497"/>
                  </a:cubicBezTo>
                  <a:cubicBezTo>
                    <a:pt x="19303" y="154"/>
                    <a:pt x="18944" y="1"/>
                    <a:pt x="18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1373;p52">
              <a:extLst>
                <a:ext uri="{FF2B5EF4-FFF2-40B4-BE49-F238E27FC236}">
                  <a16:creationId xmlns:a16="http://schemas.microsoft.com/office/drawing/2014/main" id="{DB71CFE8-A5FF-4551-AC38-2BC42F7908FC}"/>
                </a:ext>
              </a:extLst>
            </p:cNvPr>
            <p:cNvSpPr/>
            <p:nvPr/>
          </p:nvSpPr>
          <p:spPr>
            <a:xfrm>
              <a:off x="4538625" y="3243975"/>
              <a:ext cx="536350" cy="220525"/>
            </a:xfrm>
            <a:custGeom>
              <a:avLst/>
              <a:gdLst/>
              <a:ahLst/>
              <a:cxnLst/>
              <a:rect l="l" t="t" r="r" b="b"/>
              <a:pathLst>
                <a:path w="21454" h="8821" extrusionOk="0">
                  <a:moveTo>
                    <a:pt x="11130" y="1"/>
                  </a:moveTo>
                  <a:cubicBezTo>
                    <a:pt x="10947" y="1"/>
                    <a:pt x="10761" y="15"/>
                    <a:pt x="10574" y="45"/>
                  </a:cubicBezTo>
                  <a:cubicBezTo>
                    <a:pt x="7714" y="477"/>
                    <a:pt x="5706" y="4327"/>
                    <a:pt x="3809" y="5443"/>
                  </a:cubicBezTo>
                  <a:cubicBezTo>
                    <a:pt x="1912" y="6559"/>
                    <a:pt x="42" y="6838"/>
                    <a:pt x="42" y="6838"/>
                  </a:cubicBezTo>
                  <a:lnTo>
                    <a:pt x="1" y="6838"/>
                  </a:lnTo>
                  <a:lnTo>
                    <a:pt x="1" y="7703"/>
                  </a:lnTo>
                  <a:cubicBezTo>
                    <a:pt x="1" y="7703"/>
                    <a:pt x="627" y="7941"/>
                    <a:pt x="1635" y="7941"/>
                  </a:cubicBezTo>
                  <a:cubicBezTo>
                    <a:pt x="2419" y="7941"/>
                    <a:pt x="3433" y="7797"/>
                    <a:pt x="4562" y="7284"/>
                  </a:cubicBezTo>
                  <a:cubicBezTo>
                    <a:pt x="6933" y="6224"/>
                    <a:pt x="8286" y="4522"/>
                    <a:pt x="8286" y="4522"/>
                  </a:cubicBezTo>
                  <a:lnTo>
                    <a:pt x="8677" y="8470"/>
                  </a:lnTo>
                  <a:cubicBezTo>
                    <a:pt x="8677" y="8470"/>
                    <a:pt x="9695" y="8679"/>
                    <a:pt x="10881" y="8805"/>
                  </a:cubicBezTo>
                  <a:cubicBezTo>
                    <a:pt x="10999" y="8816"/>
                    <a:pt x="11119" y="8821"/>
                    <a:pt x="11239" y="8821"/>
                  </a:cubicBezTo>
                  <a:cubicBezTo>
                    <a:pt x="12795" y="8821"/>
                    <a:pt x="14465" y="7968"/>
                    <a:pt x="14465" y="7968"/>
                  </a:cubicBezTo>
                  <a:lnTo>
                    <a:pt x="14005" y="4076"/>
                  </a:lnTo>
                  <a:lnTo>
                    <a:pt x="14005" y="4076"/>
                  </a:lnTo>
                  <a:cubicBezTo>
                    <a:pt x="14005" y="4076"/>
                    <a:pt x="15137" y="4691"/>
                    <a:pt x="16533" y="4691"/>
                  </a:cubicBezTo>
                  <a:cubicBezTo>
                    <a:pt x="17120" y="4691"/>
                    <a:pt x="17755" y="4581"/>
                    <a:pt x="18371" y="4271"/>
                  </a:cubicBezTo>
                  <a:cubicBezTo>
                    <a:pt x="21342" y="2793"/>
                    <a:pt x="21454" y="491"/>
                    <a:pt x="21454" y="491"/>
                  </a:cubicBezTo>
                  <a:lnTo>
                    <a:pt x="20979" y="3"/>
                  </a:lnTo>
                  <a:cubicBezTo>
                    <a:pt x="20979" y="3"/>
                    <a:pt x="20756" y="408"/>
                    <a:pt x="18259" y="1663"/>
                  </a:cubicBezTo>
                  <a:cubicBezTo>
                    <a:pt x="17862" y="1861"/>
                    <a:pt x="17468" y="1943"/>
                    <a:pt x="17076" y="1943"/>
                  </a:cubicBezTo>
                  <a:cubicBezTo>
                    <a:pt x="15169" y="1943"/>
                    <a:pt x="13295" y="1"/>
                    <a:pt x="11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1374;p52">
              <a:extLst>
                <a:ext uri="{FF2B5EF4-FFF2-40B4-BE49-F238E27FC236}">
                  <a16:creationId xmlns:a16="http://schemas.microsoft.com/office/drawing/2014/main" id="{F8AB6B2F-17D5-41EC-8F47-D28E38E85390}"/>
                </a:ext>
              </a:extLst>
            </p:cNvPr>
            <p:cNvSpPr/>
            <p:nvPr/>
          </p:nvSpPr>
          <p:spPr>
            <a:xfrm>
              <a:off x="4720650" y="3151925"/>
              <a:ext cx="80575" cy="89225"/>
            </a:xfrm>
            <a:custGeom>
              <a:avLst/>
              <a:gdLst/>
              <a:ahLst/>
              <a:cxnLst/>
              <a:rect l="l" t="t" r="r" b="b"/>
              <a:pathLst>
                <a:path w="3223" h="3569" extrusionOk="0">
                  <a:moveTo>
                    <a:pt x="1611" y="1"/>
                  </a:moveTo>
                  <a:cubicBezTo>
                    <a:pt x="1494" y="1"/>
                    <a:pt x="1375" y="15"/>
                    <a:pt x="1256" y="44"/>
                  </a:cubicBezTo>
                  <a:cubicBezTo>
                    <a:pt x="461" y="240"/>
                    <a:pt x="1" y="1035"/>
                    <a:pt x="182" y="1816"/>
                  </a:cubicBezTo>
                  <a:cubicBezTo>
                    <a:pt x="224" y="1941"/>
                    <a:pt x="238" y="2067"/>
                    <a:pt x="280" y="2193"/>
                  </a:cubicBezTo>
                  <a:cubicBezTo>
                    <a:pt x="182" y="2374"/>
                    <a:pt x="140" y="2569"/>
                    <a:pt x="182" y="2583"/>
                  </a:cubicBezTo>
                  <a:cubicBezTo>
                    <a:pt x="224" y="2583"/>
                    <a:pt x="294" y="2583"/>
                    <a:pt x="363" y="2569"/>
                  </a:cubicBezTo>
                  <a:cubicBezTo>
                    <a:pt x="512" y="3091"/>
                    <a:pt x="728" y="3568"/>
                    <a:pt x="1167" y="3568"/>
                  </a:cubicBezTo>
                  <a:cubicBezTo>
                    <a:pt x="1221" y="3568"/>
                    <a:pt x="1279" y="3561"/>
                    <a:pt x="1340" y="3546"/>
                  </a:cubicBezTo>
                  <a:cubicBezTo>
                    <a:pt x="2135" y="3350"/>
                    <a:pt x="3223" y="1886"/>
                    <a:pt x="3028" y="1105"/>
                  </a:cubicBezTo>
                  <a:cubicBezTo>
                    <a:pt x="2862" y="442"/>
                    <a:pt x="2265" y="1"/>
                    <a:pt x="1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1375;p52">
              <a:extLst>
                <a:ext uri="{FF2B5EF4-FFF2-40B4-BE49-F238E27FC236}">
                  <a16:creationId xmlns:a16="http://schemas.microsoft.com/office/drawing/2014/main" id="{C789D6C3-84AB-4326-8E2E-E58BBF60ECA7}"/>
                </a:ext>
              </a:extLst>
            </p:cNvPr>
            <p:cNvSpPr/>
            <p:nvPr/>
          </p:nvSpPr>
          <p:spPr>
            <a:xfrm>
              <a:off x="4733200" y="3146675"/>
              <a:ext cx="80950" cy="62150"/>
            </a:xfrm>
            <a:custGeom>
              <a:avLst/>
              <a:gdLst/>
              <a:ahLst/>
              <a:cxnLst/>
              <a:rect l="l" t="t" r="r" b="b"/>
              <a:pathLst>
                <a:path w="3238" h="2486" extrusionOk="0">
                  <a:moveTo>
                    <a:pt x="1433" y="1"/>
                  </a:moveTo>
                  <a:cubicBezTo>
                    <a:pt x="725" y="1"/>
                    <a:pt x="1" y="275"/>
                    <a:pt x="1" y="687"/>
                  </a:cubicBezTo>
                  <a:cubicBezTo>
                    <a:pt x="1" y="687"/>
                    <a:pt x="277" y="551"/>
                    <a:pt x="543" y="551"/>
                  </a:cubicBezTo>
                  <a:cubicBezTo>
                    <a:pt x="721" y="551"/>
                    <a:pt x="894" y="612"/>
                    <a:pt x="977" y="812"/>
                  </a:cubicBezTo>
                  <a:cubicBezTo>
                    <a:pt x="1187" y="1312"/>
                    <a:pt x="1314" y="1432"/>
                    <a:pt x="1388" y="1432"/>
                  </a:cubicBezTo>
                  <a:cubicBezTo>
                    <a:pt x="1457" y="1432"/>
                    <a:pt x="1480" y="1328"/>
                    <a:pt x="1480" y="1328"/>
                  </a:cubicBezTo>
                  <a:cubicBezTo>
                    <a:pt x="1480" y="1328"/>
                    <a:pt x="1469" y="1060"/>
                    <a:pt x="1626" y="1060"/>
                  </a:cubicBezTo>
                  <a:cubicBezTo>
                    <a:pt x="1648" y="1060"/>
                    <a:pt x="1674" y="1065"/>
                    <a:pt x="1703" y="1077"/>
                  </a:cubicBezTo>
                  <a:cubicBezTo>
                    <a:pt x="1954" y="1161"/>
                    <a:pt x="1982" y="1719"/>
                    <a:pt x="1758" y="1928"/>
                  </a:cubicBezTo>
                  <a:cubicBezTo>
                    <a:pt x="1574" y="2102"/>
                    <a:pt x="2173" y="2485"/>
                    <a:pt x="2607" y="2485"/>
                  </a:cubicBezTo>
                  <a:cubicBezTo>
                    <a:pt x="2697" y="2485"/>
                    <a:pt x="2779" y="2469"/>
                    <a:pt x="2846" y="2430"/>
                  </a:cubicBezTo>
                  <a:cubicBezTo>
                    <a:pt x="3237" y="2207"/>
                    <a:pt x="3153" y="687"/>
                    <a:pt x="2372" y="213"/>
                  </a:cubicBezTo>
                  <a:cubicBezTo>
                    <a:pt x="2120" y="66"/>
                    <a:pt x="1778" y="1"/>
                    <a:pt x="1433" y="1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1376;p52">
              <a:extLst>
                <a:ext uri="{FF2B5EF4-FFF2-40B4-BE49-F238E27FC236}">
                  <a16:creationId xmlns:a16="http://schemas.microsoft.com/office/drawing/2014/main" id="{7C6C8063-FC75-41DD-9AEC-F7A1D95F140B}"/>
                </a:ext>
              </a:extLst>
            </p:cNvPr>
            <p:cNvSpPr/>
            <p:nvPr/>
          </p:nvSpPr>
          <p:spPr>
            <a:xfrm>
              <a:off x="4496775" y="3397825"/>
              <a:ext cx="52350" cy="41700"/>
            </a:xfrm>
            <a:custGeom>
              <a:avLst/>
              <a:gdLst/>
              <a:ahLst/>
              <a:cxnLst/>
              <a:rect l="l" t="t" r="r" b="b"/>
              <a:pathLst>
                <a:path w="2094" h="1668" extrusionOk="0">
                  <a:moveTo>
                    <a:pt x="1033" y="0"/>
                  </a:moveTo>
                  <a:cubicBezTo>
                    <a:pt x="712" y="0"/>
                    <a:pt x="531" y="112"/>
                    <a:pt x="350" y="251"/>
                  </a:cubicBezTo>
                  <a:cubicBezTo>
                    <a:pt x="182" y="391"/>
                    <a:pt x="1" y="1577"/>
                    <a:pt x="308" y="1646"/>
                  </a:cubicBezTo>
                  <a:cubicBezTo>
                    <a:pt x="368" y="1661"/>
                    <a:pt x="460" y="1668"/>
                    <a:pt x="571" y="1668"/>
                  </a:cubicBezTo>
                  <a:cubicBezTo>
                    <a:pt x="974" y="1668"/>
                    <a:pt x="1617" y="1580"/>
                    <a:pt x="1814" y="1493"/>
                  </a:cubicBezTo>
                  <a:cubicBezTo>
                    <a:pt x="2079" y="1381"/>
                    <a:pt x="2093" y="726"/>
                    <a:pt x="2093" y="726"/>
                  </a:cubicBezTo>
                  <a:cubicBezTo>
                    <a:pt x="2093" y="726"/>
                    <a:pt x="1354" y="0"/>
                    <a:pt x="1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1377;p52">
              <a:extLst>
                <a:ext uri="{FF2B5EF4-FFF2-40B4-BE49-F238E27FC236}">
                  <a16:creationId xmlns:a16="http://schemas.microsoft.com/office/drawing/2014/main" id="{DBA35A4E-6676-402B-8BA6-EBD827A192C6}"/>
                </a:ext>
              </a:extLst>
            </p:cNvPr>
            <p:cNvSpPr/>
            <p:nvPr/>
          </p:nvSpPr>
          <p:spPr>
            <a:xfrm>
              <a:off x="4332550" y="3684025"/>
              <a:ext cx="83350" cy="71350"/>
            </a:xfrm>
            <a:custGeom>
              <a:avLst/>
              <a:gdLst/>
              <a:ahLst/>
              <a:cxnLst/>
              <a:rect l="l" t="t" r="r" b="b"/>
              <a:pathLst>
                <a:path w="3334" h="2854" extrusionOk="0">
                  <a:moveTo>
                    <a:pt x="84" y="0"/>
                  </a:moveTo>
                  <a:cubicBezTo>
                    <a:pt x="30" y="0"/>
                    <a:pt x="0" y="18"/>
                    <a:pt x="0" y="60"/>
                  </a:cubicBezTo>
                  <a:cubicBezTo>
                    <a:pt x="0" y="442"/>
                    <a:pt x="1535" y="2853"/>
                    <a:pt x="2033" y="2853"/>
                  </a:cubicBezTo>
                  <a:cubicBezTo>
                    <a:pt x="2044" y="2853"/>
                    <a:pt x="2054" y="2852"/>
                    <a:pt x="2064" y="2850"/>
                  </a:cubicBezTo>
                  <a:cubicBezTo>
                    <a:pt x="2859" y="2668"/>
                    <a:pt x="3334" y="2110"/>
                    <a:pt x="3334" y="2110"/>
                  </a:cubicBezTo>
                  <a:lnTo>
                    <a:pt x="2497" y="1204"/>
                  </a:lnTo>
                  <a:cubicBezTo>
                    <a:pt x="2497" y="1204"/>
                    <a:pt x="520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1378;p52">
              <a:extLst>
                <a:ext uri="{FF2B5EF4-FFF2-40B4-BE49-F238E27FC236}">
                  <a16:creationId xmlns:a16="http://schemas.microsoft.com/office/drawing/2014/main" id="{73DA846A-C5DF-4FBB-B8CA-FA91C149979F}"/>
                </a:ext>
              </a:extLst>
            </p:cNvPr>
            <p:cNvSpPr/>
            <p:nvPr/>
          </p:nvSpPr>
          <p:spPr>
            <a:xfrm>
              <a:off x="4748900" y="3814525"/>
              <a:ext cx="102900" cy="56150"/>
            </a:xfrm>
            <a:custGeom>
              <a:avLst/>
              <a:gdLst/>
              <a:ahLst/>
              <a:cxnLst/>
              <a:rect l="l" t="t" r="r" b="b"/>
              <a:pathLst>
                <a:path w="4116" h="2246" extrusionOk="0">
                  <a:moveTo>
                    <a:pt x="3223" y="1"/>
                  </a:moveTo>
                  <a:lnTo>
                    <a:pt x="2093" y="559"/>
                  </a:lnTo>
                  <a:cubicBezTo>
                    <a:pt x="2093" y="559"/>
                    <a:pt x="1" y="1926"/>
                    <a:pt x="335" y="2191"/>
                  </a:cubicBezTo>
                  <a:cubicBezTo>
                    <a:pt x="379" y="2229"/>
                    <a:pt x="471" y="2245"/>
                    <a:pt x="599" y="2245"/>
                  </a:cubicBezTo>
                  <a:cubicBezTo>
                    <a:pt x="1406" y="2245"/>
                    <a:pt x="3622" y="1584"/>
                    <a:pt x="3850" y="1535"/>
                  </a:cubicBezTo>
                  <a:cubicBezTo>
                    <a:pt x="4115" y="1480"/>
                    <a:pt x="3223" y="1"/>
                    <a:pt x="3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4" name="Google Shape;2373;p55">
            <a:extLst>
              <a:ext uri="{FF2B5EF4-FFF2-40B4-BE49-F238E27FC236}">
                <a16:creationId xmlns:a16="http://schemas.microsoft.com/office/drawing/2014/main" id="{F9E6E7BF-BA1B-4E54-BE54-305723C5DA35}"/>
              </a:ext>
            </a:extLst>
          </p:cNvPr>
          <p:cNvSpPr/>
          <p:nvPr/>
        </p:nvSpPr>
        <p:spPr>
          <a:xfrm>
            <a:off x="7946467" y="2617922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73;p55">
            <a:extLst>
              <a:ext uri="{FF2B5EF4-FFF2-40B4-BE49-F238E27FC236}">
                <a16:creationId xmlns:a16="http://schemas.microsoft.com/office/drawing/2014/main" id="{8A7877FB-8B3F-4702-863A-62FC3B45E509}"/>
              </a:ext>
            </a:extLst>
          </p:cNvPr>
          <p:cNvSpPr/>
          <p:nvPr/>
        </p:nvSpPr>
        <p:spPr>
          <a:xfrm>
            <a:off x="501731" y="728719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73;p55">
            <a:extLst>
              <a:ext uri="{FF2B5EF4-FFF2-40B4-BE49-F238E27FC236}">
                <a16:creationId xmlns:a16="http://schemas.microsoft.com/office/drawing/2014/main" id="{406035D4-8162-4E1F-98D1-D0E75F39338C}"/>
              </a:ext>
            </a:extLst>
          </p:cNvPr>
          <p:cNvSpPr/>
          <p:nvPr/>
        </p:nvSpPr>
        <p:spPr>
          <a:xfrm>
            <a:off x="6505504" y="210243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8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3"/>
          <p:cNvSpPr txBox="1">
            <a:spLocks noGrp="1"/>
          </p:cNvSpPr>
          <p:nvPr>
            <p:ph type="title" idx="2"/>
          </p:nvPr>
        </p:nvSpPr>
        <p:spPr>
          <a:xfrm>
            <a:off x="264502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616" name="Google Shape;616;p33"/>
          <p:cNvGrpSpPr/>
          <p:nvPr/>
        </p:nvGrpSpPr>
        <p:grpSpPr>
          <a:xfrm>
            <a:off x="-1485" y="2993667"/>
            <a:ext cx="2862797" cy="2210433"/>
            <a:chOff x="1332650" y="3216550"/>
            <a:chExt cx="2681275" cy="2070275"/>
          </a:xfrm>
        </p:grpSpPr>
        <p:sp>
          <p:nvSpPr>
            <p:cNvPr id="617" name="Google Shape;617;p33"/>
            <p:cNvSpPr/>
            <p:nvPr/>
          </p:nvSpPr>
          <p:spPr>
            <a:xfrm>
              <a:off x="1333750" y="3216550"/>
              <a:ext cx="2680175" cy="1806425"/>
            </a:xfrm>
            <a:custGeom>
              <a:avLst/>
              <a:gdLst/>
              <a:ahLst/>
              <a:cxnLst/>
              <a:rect l="l" t="t" r="r" b="b"/>
              <a:pathLst>
                <a:path w="107207" h="72257" extrusionOk="0">
                  <a:moveTo>
                    <a:pt x="20815" y="1"/>
                  </a:moveTo>
                  <a:cubicBezTo>
                    <a:pt x="17232" y="1"/>
                    <a:pt x="14897" y="2437"/>
                    <a:pt x="12835" y="6851"/>
                  </a:cubicBezTo>
                  <a:cubicBezTo>
                    <a:pt x="10569" y="11698"/>
                    <a:pt x="7820" y="16301"/>
                    <a:pt x="4626" y="20591"/>
                  </a:cubicBezTo>
                  <a:cubicBezTo>
                    <a:pt x="4250" y="21096"/>
                    <a:pt x="3866" y="21602"/>
                    <a:pt x="3498" y="22119"/>
                  </a:cubicBezTo>
                  <a:cubicBezTo>
                    <a:pt x="2721" y="23213"/>
                    <a:pt x="2022" y="24356"/>
                    <a:pt x="1659" y="25639"/>
                  </a:cubicBezTo>
                  <a:cubicBezTo>
                    <a:pt x="1" y="31498"/>
                    <a:pt x="7665" y="34362"/>
                    <a:pt x="11515" y="36760"/>
                  </a:cubicBezTo>
                  <a:cubicBezTo>
                    <a:pt x="23456" y="44194"/>
                    <a:pt x="36323" y="49953"/>
                    <a:pt x="49223" y="55497"/>
                  </a:cubicBezTo>
                  <a:cubicBezTo>
                    <a:pt x="55677" y="58272"/>
                    <a:pt x="62153" y="60997"/>
                    <a:pt x="68561" y="63875"/>
                  </a:cubicBezTo>
                  <a:cubicBezTo>
                    <a:pt x="74283" y="66445"/>
                    <a:pt x="80402" y="70699"/>
                    <a:pt x="86542" y="72048"/>
                  </a:cubicBezTo>
                  <a:cubicBezTo>
                    <a:pt x="87152" y="72182"/>
                    <a:pt x="87784" y="72257"/>
                    <a:pt x="88412" y="72257"/>
                  </a:cubicBezTo>
                  <a:cubicBezTo>
                    <a:pt x="89563" y="72257"/>
                    <a:pt x="90703" y="72005"/>
                    <a:pt x="91678" y="71407"/>
                  </a:cubicBezTo>
                  <a:cubicBezTo>
                    <a:pt x="92961" y="70619"/>
                    <a:pt x="93833" y="69323"/>
                    <a:pt x="94637" y="68051"/>
                  </a:cubicBezTo>
                  <a:cubicBezTo>
                    <a:pt x="97751" y="63126"/>
                    <a:pt x="100253" y="57854"/>
                    <a:pt x="103314" y="52907"/>
                  </a:cubicBezTo>
                  <a:cubicBezTo>
                    <a:pt x="105595" y="49221"/>
                    <a:pt x="107206" y="45737"/>
                    <a:pt x="102670" y="43004"/>
                  </a:cubicBezTo>
                  <a:cubicBezTo>
                    <a:pt x="77703" y="27966"/>
                    <a:pt x="52647" y="12882"/>
                    <a:pt x="25919" y="1260"/>
                  </a:cubicBezTo>
                  <a:cubicBezTo>
                    <a:pt x="23963" y="410"/>
                    <a:pt x="22284" y="1"/>
                    <a:pt x="20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564700" y="3306050"/>
              <a:ext cx="396325" cy="552400"/>
            </a:xfrm>
            <a:custGeom>
              <a:avLst/>
              <a:gdLst/>
              <a:ahLst/>
              <a:cxnLst/>
              <a:rect l="l" t="t" r="r" b="b"/>
              <a:pathLst>
                <a:path w="15853" h="22096" extrusionOk="0">
                  <a:moveTo>
                    <a:pt x="10042" y="0"/>
                  </a:moveTo>
                  <a:cubicBezTo>
                    <a:pt x="9191" y="0"/>
                    <a:pt x="8720" y="1815"/>
                    <a:pt x="8389" y="2458"/>
                  </a:cubicBezTo>
                  <a:lnTo>
                    <a:pt x="6419" y="6289"/>
                  </a:lnTo>
                  <a:lnTo>
                    <a:pt x="2441" y="14020"/>
                  </a:lnTo>
                  <a:cubicBezTo>
                    <a:pt x="1692" y="15477"/>
                    <a:pt x="943" y="16934"/>
                    <a:pt x="193" y="18391"/>
                  </a:cubicBezTo>
                  <a:cubicBezTo>
                    <a:pt x="98" y="18576"/>
                    <a:pt x="0" y="18771"/>
                    <a:pt x="9" y="18979"/>
                  </a:cubicBezTo>
                  <a:cubicBezTo>
                    <a:pt x="24" y="19344"/>
                    <a:pt x="349" y="19609"/>
                    <a:pt x="651" y="19813"/>
                  </a:cubicBezTo>
                  <a:cubicBezTo>
                    <a:pt x="1940" y="20689"/>
                    <a:pt x="3334" y="21398"/>
                    <a:pt x="4800" y="21924"/>
                  </a:cubicBezTo>
                  <a:cubicBezTo>
                    <a:pt x="5053" y="22015"/>
                    <a:pt x="5338" y="22095"/>
                    <a:pt x="5604" y="22095"/>
                  </a:cubicBezTo>
                  <a:cubicBezTo>
                    <a:pt x="5821" y="22095"/>
                    <a:pt x="6025" y="22042"/>
                    <a:pt x="6191" y="21900"/>
                  </a:cubicBezTo>
                  <a:cubicBezTo>
                    <a:pt x="6327" y="21782"/>
                    <a:pt x="6413" y="21619"/>
                    <a:pt x="6496" y="21461"/>
                  </a:cubicBezTo>
                  <a:cubicBezTo>
                    <a:pt x="9641" y="15466"/>
                    <a:pt x="12706" y="9430"/>
                    <a:pt x="15689" y="3353"/>
                  </a:cubicBezTo>
                  <a:cubicBezTo>
                    <a:pt x="15769" y="3189"/>
                    <a:pt x="15852" y="3008"/>
                    <a:pt x="15809" y="2832"/>
                  </a:cubicBezTo>
                  <a:cubicBezTo>
                    <a:pt x="15759" y="2625"/>
                    <a:pt x="15560" y="2496"/>
                    <a:pt x="15377" y="2391"/>
                  </a:cubicBezTo>
                  <a:cubicBezTo>
                    <a:pt x="13747" y="1455"/>
                    <a:pt x="12035" y="669"/>
                    <a:pt x="10263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77225" y="3409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2" y="0"/>
                  </a:moveTo>
                  <a:cubicBezTo>
                    <a:pt x="9191" y="0"/>
                    <a:pt x="8721" y="1815"/>
                    <a:pt x="8389" y="2457"/>
                  </a:cubicBezTo>
                  <a:lnTo>
                    <a:pt x="6418" y="6289"/>
                  </a:lnTo>
                  <a:cubicBezTo>
                    <a:pt x="5092" y="8866"/>
                    <a:pt x="3766" y="11443"/>
                    <a:pt x="2441" y="14021"/>
                  </a:cubicBezTo>
                  <a:cubicBezTo>
                    <a:pt x="1692" y="15476"/>
                    <a:pt x="943" y="16933"/>
                    <a:pt x="194" y="18390"/>
                  </a:cubicBezTo>
                  <a:cubicBezTo>
                    <a:pt x="98" y="18575"/>
                    <a:pt x="1" y="18770"/>
                    <a:pt x="9" y="18979"/>
                  </a:cubicBezTo>
                  <a:cubicBezTo>
                    <a:pt x="23" y="19343"/>
                    <a:pt x="349" y="19609"/>
                    <a:pt x="650" y="19813"/>
                  </a:cubicBezTo>
                  <a:cubicBezTo>
                    <a:pt x="1940" y="20688"/>
                    <a:pt x="3334" y="21398"/>
                    <a:pt x="4801" y="21924"/>
                  </a:cubicBezTo>
                  <a:cubicBezTo>
                    <a:pt x="5054" y="22015"/>
                    <a:pt x="5338" y="22095"/>
                    <a:pt x="5605" y="22095"/>
                  </a:cubicBezTo>
                  <a:cubicBezTo>
                    <a:pt x="5821" y="22095"/>
                    <a:pt x="6026" y="22042"/>
                    <a:pt x="6191" y="21899"/>
                  </a:cubicBezTo>
                  <a:cubicBezTo>
                    <a:pt x="6328" y="21782"/>
                    <a:pt x="6414" y="21619"/>
                    <a:pt x="6497" y="21460"/>
                  </a:cubicBezTo>
                  <a:cubicBezTo>
                    <a:pt x="9642" y="15466"/>
                    <a:pt x="12707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0" y="2625"/>
                    <a:pt x="15561" y="2496"/>
                    <a:pt x="15378" y="2390"/>
                  </a:cubicBezTo>
                  <a:cubicBezTo>
                    <a:pt x="13747" y="1454"/>
                    <a:pt x="12036" y="668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982550" y="3517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3" y="0"/>
                  </a:moveTo>
                  <a:cubicBezTo>
                    <a:pt x="9191" y="0"/>
                    <a:pt x="8721" y="1815"/>
                    <a:pt x="8390" y="2458"/>
                  </a:cubicBezTo>
                  <a:lnTo>
                    <a:pt x="6419" y="6289"/>
                  </a:lnTo>
                  <a:lnTo>
                    <a:pt x="2442" y="14020"/>
                  </a:lnTo>
                  <a:lnTo>
                    <a:pt x="193" y="18390"/>
                  </a:lnTo>
                  <a:cubicBezTo>
                    <a:pt x="99" y="18575"/>
                    <a:pt x="1" y="18771"/>
                    <a:pt x="9" y="18978"/>
                  </a:cubicBezTo>
                  <a:cubicBezTo>
                    <a:pt x="24" y="19344"/>
                    <a:pt x="349" y="19609"/>
                    <a:pt x="651" y="19813"/>
                  </a:cubicBezTo>
                  <a:cubicBezTo>
                    <a:pt x="1940" y="20689"/>
                    <a:pt x="3334" y="21397"/>
                    <a:pt x="4802" y="21924"/>
                  </a:cubicBezTo>
                  <a:cubicBezTo>
                    <a:pt x="5054" y="22015"/>
                    <a:pt x="5339" y="22095"/>
                    <a:pt x="5606" y="22095"/>
                  </a:cubicBezTo>
                  <a:cubicBezTo>
                    <a:pt x="5822" y="22095"/>
                    <a:pt x="6026" y="22042"/>
                    <a:pt x="6191" y="21900"/>
                  </a:cubicBezTo>
                  <a:cubicBezTo>
                    <a:pt x="6328" y="21782"/>
                    <a:pt x="6414" y="21618"/>
                    <a:pt x="6498" y="21460"/>
                  </a:cubicBezTo>
                  <a:cubicBezTo>
                    <a:pt x="9643" y="15466"/>
                    <a:pt x="12707" y="9430"/>
                    <a:pt x="15691" y="3353"/>
                  </a:cubicBezTo>
                  <a:cubicBezTo>
                    <a:pt x="15771" y="3189"/>
                    <a:pt x="15854" y="3008"/>
                    <a:pt x="15810" y="2830"/>
                  </a:cubicBezTo>
                  <a:cubicBezTo>
                    <a:pt x="15761" y="2625"/>
                    <a:pt x="15562" y="2496"/>
                    <a:pt x="15378" y="2391"/>
                  </a:cubicBezTo>
                  <a:cubicBezTo>
                    <a:pt x="13748" y="1455"/>
                    <a:pt x="12036" y="668"/>
                    <a:pt x="10265" y="40"/>
                  </a:cubicBezTo>
                  <a:cubicBezTo>
                    <a:pt x="10188" y="13"/>
                    <a:pt x="10114" y="0"/>
                    <a:pt x="10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2187900" y="3624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1" y="1"/>
                  </a:moveTo>
                  <a:cubicBezTo>
                    <a:pt x="9190" y="1"/>
                    <a:pt x="8720" y="1814"/>
                    <a:pt x="8389" y="2457"/>
                  </a:cubicBezTo>
                  <a:lnTo>
                    <a:pt x="6418" y="6290"/>
                  </a:lnTo>
                  <a:cubicBezTo>
                    <a:pt x="5092" y="8867"/>
                    <a:pt x="3766" y="11443"/>
                    <a:pt x="2440" y="14020"/>
                  </a:cubicBezTo>
                  <a:lnTo>
                    <a:pt x="193" y="18390"/>
                  </a:lnTo>
                  <a:cubicBezTo>
                    <a:pt x="98" y="18575"/>
                    <a:pt x="1" y="18771"/>
                    <a:pt x="9" y="18979"/>
                  </a:cubicBezTo>
                  <a:cubicBezTo>
                    <a:pt x="23" y="19343"/>
                    <a:pt x="349" y="19608"/>
                    <a:pt x="650" y="19814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5"/>
                    <a:pt x="5339" y="22095"/>
                    <a:pt x="5605" y="22095"/>
                  </a:cubicBezTo>
                  <a:cubicBezTo>
                    <a:pt x="5821" y="22095"/>
                    <a:pt x="6026" y="22042"/>
                    <a:pt x="6191" y="21900"/>
                  </a:cubicBezTo>
                  <a:cubicBezTo>
                    <a:pt x="6328" y="21782"/>
                    <a:pt x="6414" y="21619"/>
                    <a:pt x="6497" y="21460"/>
                  </a:cubicBezTo>
                  <a:cubicBezTo>
                    <a:pt x="9642" y="15465"/>
                    <a:pt x="12707" y="9430"/>
                    <a:pt x="15690" y="3353"/>
                  </a:cubicBezTo>
                  <a:cubicBezTo>
                    <a:pt x="15769" y="3190"/>
                    <a:pt x="15853" y="3009"/>
                    <a:pt x="15810" y="2831"/>
                  </a:cubicBezTo>
                  <a:cubicBezTo>
                    <a:pt x="15760" y="2625"/>
                    <a:pt x="15561" y="2496"/>
                    <a:pt x="15378" y="2391"/>
                  </a:cubicBezTo>
                  <a:cubicBezTo>
                    <a:pt x="13747" y="1455"/>
                    <a:pt x="12036" y="668"/>
                    <a:pt x="10264" y="41"/>
                  </a:cubicBezTo>
                  <a:cubicBezTo>
                    <a:pt x="10187" y="13"/>
                    <a:pt x="10113" y="1"/>
                    <a:pt x="10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2393225" y="3732100"/>
              <a:ext cx="396350" cy="552400"/>
            </a:xfrm>
            <a:custGeom>
              <a:avLst/>
              <a:gdLst/>
              <a:ahLst/>
              <a:cxnLst/>
              <a:rect l="l" t="t" r="r" b="b"/>
              <a:pathLst>
                <a:path w="15854" h="22096" extrusionOk="0">
                  <a:moveTo>
                    <a:pt x="10042" y="1"/>
                  </a:moveTo>
                  <a:cubicBezTo>
                    <a:pt x="9191" y="1"/>
                    <a:pt x="8721" y="1815"/>
                    <a:pt x="8390" y="2458"/>
                  </a:cubicBezTo>
                  <a:lnTo>
                    <a:pt x="6419" y="6290"/>
                  </a:lnTo>
                  <a:lnTo>
                    <a:pt x="2441" y="14020"/>
                  </a:lnTo>
                  <a:lnTo>
                    <a:pt x="193" y="18391"/>
                  </a:lnTo>
                  <a:cubicBezTo>
                    <a:pt x="99" y="18576"/>
                    <a:pt x="1" y="18772"/>
                    <a:pt x="9" y="18980"/>
                  </a:cubicBezTo>
                  <a:cubicBezTo>
                    <a:pt x="24" y="19344"/>
                    <a:pt x="349" y="19609"/>
                    <a:pt x="651" y="19815"/>
                  </a:cubicBezTo>
                  <a:cubicBezTo>
                    <a:pt x="1940" y="20689"/>
                    <a:pt x="3334" y="21398"/>
                    <a:pt x="4801" y="21925"/>
                  </a:cubicBezTo>
                  <a:cubicBezTo>
                    <a:pt x="5054" y="22016"/>
                    <a:pt x="5339" y="22096"/>
                    <a:pt x="5605" y="22096"/>
                  </a:cubicBezTo>
                  <a:cubicBezTo>
                    <a:pt x="5822" y="22096"/>
                    <a:pt x="6026" y="22043"/>
                    <a:pt x="6191" y="21900"/>
                  </a:cubicBezTo>
                  <a:cubicBezTo>
                    <a:pt x="6327" y="21783"/>
                    <a:pt x="6414" y="21620"/>
                    <a:pt x="6498" y="21461"/>
                  </a:cubicBezTo>
                  <a:cubicBezTo>
                    <a:pt x="9642" y="15467"/>
                    <a:pt x="12707" y="9430"/>
                    <a:pt x="15691" y="3354"/>
                  </a:cubicBezTo>
                  <a:cubicBezTo>
                    <a:pt x="15770" y="3190"/>
                    <a:pt x="15853" y="3009"/>
                    <a:pt x="15810" y="2832"/>
                  </a:cubicBezTo>
                  <a:cubicBezTo>
                    <a:pt x="15761" y="2625"/>
                    <a:pt x="15562" y="2498"/>
                    <a:pt x="15377" y="2391"/>
                  </a:cubicBezTo>
                  <a:cubicBezTo>
                    <a:pt x="13747" y="1455"/>
                    <a:pt x="12036" y="669"/>
                    <a:pt x="10264" y="41"/>
                  </a:cubicBezTo>
                  <a:cubicBezTo>
                    <a:pt x="10187" y="14"/>
                    <a:pt x="10113" y="1"/>
                    <a:pt x="10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2598575" y="3839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2" y="0"/>
                  </a:moveTo>
                  <a:cubicBezTo>
                    <a:pt x="9190" y="0"/>
                    <a:pt x="8720" y="1815"/>
                    <a:pt x="8389" y="2457"/>
                  </a:cubicBezTo>
                  <a:lnTo>
                    <a:pt x="6418" y="6289"/>
                  </a:lnTo>
                  <a:lnTo>
                    <a:pt x="2440" y="14021"/>
                  </a:lnTo>
                  <a:cubicBezTo>
                    <a:pt x="1692" y="15477"/>
                    <a:pt x="943" y="16933"/>
                    <a:pt x="193" y="18390"/>
                  </a:cubicBezTo>
                  <a:cubicBezTo>
                    <a:pt x="97" y="18575"/>
                    <a:pt x="1" y="18770"/>
                    <a:pt x="9" y="18978"/>
                  </a:cubicBezTo>
                  <a:cubicBezTo>
                    <a:pt x="23" y="19343"/>
                    <a:pt x="349" y="19609"/>
                    <a:pt x="650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4"/>
                    <a:pt x="5339" y="22095"/>
                    <a:pt x="5605" y="22095"/>
                  </a:cubicBezTo>
                  <a:cubicBezTo>
                    <a:pt x="5822" y="22095"/>
                    <a:pt x="6026" y="22042"/>
                    <a:pt x="6191" y="21899"/>
                  </a:cubicBezTo>
                  <a:cubicBezTo>
                    <a:pt x="6326" y="21782"/>
                    <a:pt x="6414" y="21618"/>
                    <a:pt x="6497" y="21459"/>
                  </a:cubicBezTo>
                  <a:cubicBezTo>
                    <a:pt x="9642" y="15466"/>
                    <a:pt x="12705" y="9430"/>
                    <a:pt x="15689" y="3353"/>
                  </a:cubicBezTo>
                  <a:cubicBezTo>
                    <a:pt x="15769" y="3189"/>
                    <a:pt x="15852" y="3008"/>
                    <a:pt x="15810" y="2830"/>
                  </a:cubicBezTo>
                  <a:cubicBezTo>
                    <a:pt x="15760" y="2625"/>
                    <a:pt x="15561" y="2496"/>
                    <a:pt x="15377" y="2390"/>
                  </a:cubicBezTo>
                  <a:cubicBezTo>
                    <a:pt x="13747" y="1454"/>
                    <a:pt x="12036" y="667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2803900" y="3947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3" y="1"/>
                  </a:moveTo>
                  <a:cubicBezTo>
                    <a:pt x="9191" y="1"/>
                    <a:pt x="8720" y="1815"/>
                    <a:pt x="8390" y="2457"/>
                  </a:cubicBezTo>
                  <a:lnTo>
                    <a:pt x="6419" y="6289"/>
                  </a:lnTo>
                  <a:lnTo>
                    <a:pt x="2441" y="14021"/>
                  </a:lnTo>
                  <a:cubicBezTo>
                    <a:pt x="1693" y="15477"/>
                    <a:pt x="943" y="16934"/>
                    <a:pt x="193" y="18389"/>
                  </a:cubicBezTo>
                  <a:cubicBezTo>
                    <a:pt x="98" y="18575"/>
                    <a:pt x="1" y="18771"/>
                    <a:pt x="9" y="18978"/>
                  </a:cubicBezTo>
                  <a:cubicBezTo>
                    <a:pt x="24" y="19343"/>
                    <a:pt x="349" y="19609"/>
                    <a:pt x="651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5"/>
                    <a:pt x="5339" y="22094"/>
                    <a:pt x="5605" y="22094"/>
                  </a:cubicBezTo>
                  <a:cubicBezTo>
                    <a:pt x="5822" y="22094"/>
                    <a:pt x="6026" y="22042"/>
                    <a:pt x="6191" y="21900"/>
                  </a:cubicBezTo>
                  <a:cubicBezTo>
                    <a:pt x="6327" y="21781"/>
                    <a:pt x="6414" y="21618"/>
                    <a:pt x="6498" y="21460"/>
                  </a:cubicBezTo>
                  <a:cubicBezTo>
                    <a:pt x="9642" y="15465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1" y="2625"/>
                    <a:pt x="15562" y="2496"/>
                    <a:pt x="15377" y="2391"/>
                  </a:cubicBezTo>
                  <a:cubicBezTo>
                    <a:pt x="13748" y="1455"/>
                    <a:pt x="12036" y="668"/>
                    <a:pt x="10265" y="40"/>
                  </a:cubicBezTo>
                  <a:cubicBezTo>
                    <a:pt x="10188" y="13"/>
                    <a:pt x="10114" y="1"/>
                    <a:pt x="10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3009250" y="4054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1" y="1"/>
                  </a:moveTo>
                  <a:cubicBezTo>
                    <a:pt x="9190" y="1"/>
                    <a:pt x="8719" y="1814"/>
                    <a:pt x="8389" y="2457"/>
                  </a:cubicBezTo>
                  <a:cubicBezTo>
                    <a:pt x="7732" y="3734"/>
                    <a:pt x="7075" y="5012"/>
                    <a:pt x="6418" y="6289"/>
                  </a:cubicBezTo>
                  <a:lnTo>
                    <a:pt x="2440" y="14020"/>
                  </a:lnTo>
                  <a:lnTo>
                    <a:pt x="193" y="18390"/>
                  </a:lnTo>
                  <a:cubicBezTo>
                    <a:pt x="97" y="18575"/>
                    <a:pt x="0" y="18771"/>
                    <a:pt x="8" y="18979"/>
                  </a:cubicBezTo>
                  <a:cubicBezTo>
                    <a:pt x="23" y="19343"/>
                    <a:pt x="349" y="19608"/>
                    <a:pt x="650" y="19814"/>
                  </a:cubicBezTo>
                  <a:cubicBezTo>
                    <a:pt x="1940" y="20688"/>
                    <a:pt x="3334" y="21397"/>
                    <a:pt x="4800" y="21923"/>
                  </a:cubicBezTo>
                  <a:cubicBezTo>
                    <a:pt x="5053" y="22014"/>
                    <a:pt x="5338" y="22094"/>
                    <a:pt x="5604" y="22094"/>
                  </a:cubicBezTo>
                  <a:cubicBezTo>
                    <a:pt x="5821" y="22094"/>
                    <a:pt x="6025" y="22042"/>
                    <a:pt x="6191" y="21899"/>
                  </a:cubicBezTo>
                  <a:cubicBezTo>
                    <a:pt x="6326" y="21782"/>
                    <a:pt x="6414" y="21619"/>
                    <a:pt x="6497" y="21460"/>
                  </a:cubicBezTo>
                  <a:cubicBezTo>
                    <a:pt x="9641" y="15465"/>
                    <a:pt x="12705" y="9430"/>
                    <a:pt x="15689" y="3353"/>
                  </a:cubicBezTo>
                  <a:cubicBezTo>
                    <a:pt x="15770" y="3189"/>
                    <a:pt x="15852" y="3009"/>
                    <a:pt x="15810" y="2831"/>
                  </a:cubicBezTo>
                  <a:cubicBezTo>
                    <a:pt x="15760" y="2625"/>
                    <a:pt x="15561" y="2496"/>
                    <a:pt x="15377" y="2391"/>
                  </a:cubicBezTo>
                  <a:cubicBezTo>
                    <a:pt x="13747" y="1455"/>
                    <a:pt x="12036" y="668"/>
                    <a:pt x="10263" y="41"/>
                  </a:cubicBezTo>
                  <a:cubicBezTo>
                    <a:pt x="10187" y="13"/>
                    <a:pt x="10112" y="1"/>
                    <a:pt x="10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214575" y="4162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2" y="0"/>
                  </a:moveTo>
                  <a:cubicBezTo>
                    <a:pt x="9191" y="0"/>
                    <a:pt x="8720" y="1815"/>
                    <a:pt x="8390" y="2457"/>
                  </a:cubicBezTo>
                  <a:cubicBezTo>
                    <a:pt x="7732" y="3734"/>
                    <a:pt x="7075" y="5012"/>
                    <a:pt x="6418" y="6289"/>
                  </a:cubicBezTo>
                  <a:lnTo>
                    <a:pt x="2440" y="14021"/>
                  </a:lnTo>
                  <a:cubicBezTo>
                    <a:pt x="1692" y="15476"/>
                    <a:pt x="943" y="16933"/>
                    <a:pt x="193" y="18390"/>
                  </a:cubicBezTo>
                  <a:cubicBezTo>
                    <a:pt x="98" y="18575"/>
                    <a:pt x="0" y="18770"/>
                    <a:pt x="9" y="18978"/>
                  </a:cubicBezTo>
                  <a:cubicBezTo>
                    <a:pt x="24" y="19343"/>
                    <a:pt x="349" y="19608"/>
                    <a:pt x="651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3" y="22015"/>
                    <a:pt x="5338" y="22095"/>
                    <a:pt x="5605" y="22095"/>
                  </a:cubicBezTo>
                  <a:cubicBezTo>
                    <a:pt x="5821" y="22095"/>
                    <a:pt x="6026" y="22042"/>
                    <a:pt x="6191" y="21899"/>
                  </a:cubicBezTo>
                  <a:cubicBezTo>
                    <a:pt x="6327" y="21782"/>
                    <a:pt x="6414" y="21619"/>
                    <a:pt x="6498" y="21460"/>
                  </a:cubicBezTo>
                  <a:cubicBezTo>
                    <a:pt x="9641" y="15466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0" y="2624"/>
                    <a:pt x="15560" y="2496"/>
                    <a:pt x="15377" y="2390"/>
                  </a:cubicBezTo>
                  <a:cubicBezTo>
                    <a:pt x="13747" y="1454"/>
                    <a:pt x="12035" y="668"/>
                    <a:pt x="10263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3419900" y="42696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2" y="0"/>
                  </a:moveTo>
                  <a:cubicBezTo>
                    <a:pt x="9191" y="0"/>
                    <a:pt x="8720" y="1815"/>
                    <a:pt x="8390" y="2457"/>
                  </a:cubicBezTo>
                  <a:cubicBezTo>
                    <a:pt x="7733" y="3734"/>
                    <a:pt x="7076" y="5011"/>
                    <a:pt x="6419" y="6289"/>
                  </a:cubicBezTo>
                  <a:lnTo>
                    <a:pt x="2441" y="14020"/>
                  </a:lnTo>
                  <a:lnTo>
                    <a:pt x="194" y="18389"/>
                  </a:lnTo>
                  <a:cubicBezTo>
                    <a:pt x="98" y="18575"/>
                    <a:pt x="0" y="18771"/>
                    <a:pt x="9" y="18978"/>
                  </a:cubicBezTo>
                  <a:cubicBezTo>
                    <a:pt x="24" y="19342"/>
                    <a:pt x="350" y="19608"/>
                    <a:pt x="651" y="19813"/>
                  </a:cubicBezTo>
                  <a:cubicBezTo>
                    <a:pt x="1941" y="20687"/>
                    <a:pt x="3335" y="21397"/>
                    <a:pt x="4801" y="21924"/>
                  </a:cubicBezTo>
                  <a:cubicBezTo>
                    <a:pt x="5054" y="22014"/>
                    <a:pt x="5339" y="22095"/>
                    <a:pt x="5606" y="22095"/>
                  </a:cubicBezTo>
                  <a:cubicBezTo>
                    <a:pt x="5822" y="22095"/>
                    <a:pt x="6027" y="22042"/>
                    <a:pt x="6192" y="21899"/>
                  </a:cubicBezTo>
                  <a:cubicBezTo>
                    <a:pt x="6327" y="21781"/>
                    <a:pt x="6415" y="21618"/>
                    <a:pt x="6498" y="21460"/>
                  </a:cubicBezTo>
                  <a:cubicBezTo>
                    <a:pt x="9642" y="15465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1" y="2830"/>
                  </a:cubicBezTo>
                  <a:cubicBezTo>
                    <a:pt x="15761" y="2625"/>
                    <a:pt x="15561" y="2496"/>
                    <a:pt x="15378" y="2390"/>
                  </a:cubicBezTo>
                  <a:cubicBezTo>
                    <a:pt x="13748" y="1454"/>
                    <a:pt x="12036" y="667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775775" y="3339700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80" y="0"/>
                  </a:moveTo>
                  <a:cubicBezTo>
                    <a:pt x="7637" y="0"/>
                    <a:pt x="7594" y="4"/>
                    <a:pt x="7554" y="14"/>
                  </a:cubicBezTo>
                  <a:cubicBezTo>
                    <a:pt x="6763" y="197"/>
                    <a:pt x="6036" y="2574"/>
                    <a:pt x="5693" y="3251"/>
                  </a:cubicBezTo>
                  <a:cubicBezTo>
                    <a:pt x="4340" y="5927"/>
                    <a:pt x="2953" y="8587"/>
                    <a:pt x="1534" y="11229"/>
                  </a:cubicBezTo>
                  <a:cubicBezTo>
                    <a:pt x="969" y="12281"/>
                    <a:pt x="394" y="13341"/>
                    <a:pt x="83" y="14492"/>
                  </a:cubicBezTo>
                  <a:cubicBezTo>
                    <a:pt x="39" y="14655"/>
                    <a:pt x="0" y="14828"/>
                    <a:pt x="51" y="14989"/>
                  </a:cubicBezTo>
                  <a:cubicBezTo>
                    <a:pt x="115" y="15187"/>
                    <a:pt x="299" y="15319"/>
                    <a:pt x="475" y="15431"/>
                  </a:cubicBezTo>
                  <a:cubicBezTo>
                    <a:pt x="1164" y="15873"/>
                    <a:pt x="1892" y="16252"/>
                    <a:pt x="2648" y="16564"/>
                  </a:cubicBezTo>
                  <a:cubicBezTo>
                    <a:pt x="2928" y="16680"/>
                    <a:pt x="3232" y="16786"/>
                    <a:pt x="3528" y="16786"/>
                  </a:cubicBezTo>
                  <a:cubicBezTo>
                    <a:pt x="3647" y="16786"/>
                    <a:pt x="3764" y="16769"/>
                    <a:pt x="3878" y="16729"/>
                  </a:cubicBezTo>
                  <a:cubicBezTo>
                    <a:pt x="4323" y="16573"/>
                    <a:pt x="4575" y="16116"/>
                    <a:pt x="4789" y="15696"/>
                  </a:cubicBezTo>
                  <a:lnTo>
                    <a:pt x="11323" y="2838"/>
                  </a:lnTo>
                  <a:cubicBezTo>
                    <a:pt x="11436" y="2615"/>
                    <a:pt x="11551" y="2355"/>
                    <a:pt x="11451" y="2126"/>
                  </a:cubicBezTo>
                  <a:cubicBezTo>
                    <a:pt x="11376" y="1957"/>
                    <a:pt x="11205" y="1856"/>
                    <a:pt x="11043" y="1768"/>
                  </a:cubicBezTo>
                  <a:lnTo>
                    <a:pt x="9243" y="774"/>
                  </a:lnTo>
                  <a:cubicBezTo>
                    <a:pt x="8871" y="569"/>
                    <a:pt x="8179" y="0"/>
                    <a:pt x="7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2180400" y="3551525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80" y="1"/>
                  </a:moveTo>
                  <a:cubicBezTo>
                    <a:pt x="7636" y="1"/>
                    <a:pt x="7594" y="5"/>
                    <a:pt x="7553" y="15"/>
                  </a:cubicBezTo>
                  <a:cubicBezTo>
                    <a:pt x="6762" y="197"/>
                    <a:pt x="6035" y="2575"/>
                    <a:pt x="5694" y="3252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9" y="12281"/>
                    <a:pt x="394" y="13340"/>
                    <a:pt x="83" y="14493"/>
                  </a:cubicBezTo>
                  <a:cubicBezTo>
                    <a:pt x="39" y="14656"/>
                    <a:pt x="0" y="14829"/>
                    <a:pt x="51" y="14990"/>
                  </a:cubicBezTo>
                  <a:cubicBezTo>
                    <a:pt x="115" y="15188"/>
                    <a:pt x="300" y="15319"/>
                    <a:pt x="475" y="15432"/>
                  </a:cubicBezTo>
                  <a:cubicBezTo>
                    <a:pt x="1164" y="15873"/>
                    <a:pt x="1892" y="16252"/>
                    <a:pt x="2648" y="16564"/>
                  </a:cubicBezTo>
                  <a:cubicBezTo>
                    <a:pt x="2928" y="16680"/>
                    <a:pt x="3233" y="16787"/>
                    <a:pt x="3530" y="16787"/>
                  </a:cubicBezTo>
                  <a:cubicBezTo>
                    <a:pt x="3648" y="16787"/>
                    <a:pt x="3764" y="16770"/>
                    <a:pt x="3878" y="16730"/>
                  </a:cubicBezTo>
                  <a:cubicBezTo>
                    <a:pt x="4323" y="16574"/>
                    <a:pt x="4576" y="16117"/>
                    <a:pt x="4789" y="15697"/>
                  </a:cubicBezTo>
                  <a:lnTo>
                    <a:pt x="11323" y="2838"/>
                  </a:lnTo>
                  <a:cubicBezTo>
                    <a:pt x="11436" y="2615"/>
                    <a:pt x="11551" y="2355"/>
                    <a:pt x="11451" y="2126"/>
                  </a:cubicBezTo>
                  <a:cubicBezTo>
                    <a:pt x="11377" y="1957"/>
                    <a:pt x="11205" y="1857"/>
                    <a:pt x="11043" y="1768"/>
                  </a:cubicBezTo>
                  <a:lnTo>
                    <a:pt x="9243" y="774"/>
                  </a:lnTo>
                  <a:cubicBezTo>
                    <a:pt x="8870" y="569"/>
                    <a:pt x="8179" y="1"/>
                    <a:pt x="7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2385750" y="3659025"/>
              <a:ext cx="288775" cy="419700"/>
            </a:xfrm>
            <a:custGeom>
              <a:avLst/>
              <a:gdLst/>
              <a:ahLst/>
              <a:cxnLst/>
              <a:rect l="l" t="t" r="r" b="b"/>
              <a:pathLst>
                <a:path w="11551" h="16788" extrusionOk="0">
                  <a:moveTo>
                    <a:pt x="7679" y="0"/>
                  </a:moveTo>
                  <a:cubicBezTo>
                    <a:pt x="7636" y="0"/>
                    <a:pt x="7593" y="4"/>
                    <a:pt x="7553" y="14"/>
                  </a:cubicBezTo>
                  <a:cubicBezTo>
                    <a:pt x="6762" y="197"/>
                    <a:pt x="6035" y="2575"/>
                    <a:pt x="5693" y="3251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9" y="14655"/>
                    <a:pt x="0" y="14829"/>
                    <a:pt x="51" y="14989"/>
                  </a:cubicBezTo>
                  <a:cubicBezTo>
                    <a:pt x="114" y="15188"/>
                    <a:pt x="300" y="15319"/>
                    <a:pt x="475" y="15432"/>
                  </a:cubicBezTo>
                  <a:cubicBezTo>
                    <a:pt x="1164" y="15873"/>
                    <a:pt x="1891" y="16252"/>
                    <a:pt x="2647" y="16564"/>
                  </a:cubicBezTo>
                  <a:cubicBezTo>
                    <a:pt x="2927" y="16680"/>
                    <a:pt x="3232" y="16787"/>
                    <a:pt x="3530" y="16787"/>
                  </a:cubicBezTo>
                  <a:cubicBezTo>
                    <a:pt x="3648" y="16787"/>
                    <a:pt x="3764" y="16770"/>
                    <a:pt x="3878" y="16730"/>
                  </a:cubicBezTo>
                  <a:cubicBezTo>
                    <a:pt x="4322" y="16573"/>
                    <a:pt x="4575" y="16117"/>
                    <a:pt x="4788" y="15696"/>
                  </a:cubicBezTo>
                  <a:cubicBezTo>
                    <a:pt x="6966" y="11410"/>
                    <a:pt x="9145" y="7125"/>
                    <a:pt x="11323" y="2838"/>
                  </a:cubicBezTo>
                  <a:cubicBezTo>
                    <a:pt x="11436" y="2616"/>
                    <a:pt x="11551" y="2355"/>
                    <a:pt x="11451" y="2127"/>
                  </a:cubicBezTo>
                  <a:cubicBezTo>
                    <a:pt x="11376" y="1957"/>
                    <a:pt x="11204" y="1857"/>
                    <a:pt x="11043" y="1768"/>
                  </a:cubicBezTo>
                  <a:lnTo>
                    <a:pt x="9242" y="774"/>
                  </a:lnTo>
                  <a:cubicBezTo>
                    <a:pt x="8870" y="569"/>
                    <a:pt x="8178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2802450" y="3877200"/>
              <a:ext cx="288800" cy="419675"/>
            </a:xfrm>
            <a:custGeom>
              <a:avLst/>
              <a:gdLst/>
              <a:ahLst/>
              <a:cxnLst/>
              <a:rect l="l" t="t" r="r" b="b"/>
              <a:pathLst>
                <a:path w="11552" h="16787" extrusionOk="0">
                  <a:moveTo>
                    <a:pt x="7680" y="0"/>
                  </a:moveTo>
                  <a:cubicBezTo>
                    <a:pt x="7636" y="0"/>
                    <a:pt x="7594" y="5"/>
                    <a:pt x="7554" y="14"/>
                  </a:cubicBezTo>
                  <a:cubicBezTo>
                    <a:pt x="6762" y="196"/>
                    <a:pt x="6036" y="2574"/>
                    <a:pt x="5694" y="3252"/>
                  </a:cubicBezTo>
                  <a:cubicBezTo>
                    <a:pt x="4340" y="5928"/>
                    <a:pt x="2953" y="8587"/>
                    <a:pt x="1535" y="11229"/>
                  </a:cubicBezTo>
                  <a:cubicBezTo>
                    <a:pt x="969" y="12280"/>
                    <a:pt x="394" y="13340"/>
                    <a:pt x="83" y="14492"/>
                  </a:cubicBezTo>
                  <a:cubicBezTo>
                    <a:pt x="39" y="14655"/>
                    <a:pt x="1" y="14829"/>
                    <a:pt x="52" y="14988"/>
                  </a:cubicBezTo>
                  <a:cubicBezTo>
                    <a:pt x="115" y="15188"/>
                    <a:pt x="300" y="15319"/>
                    <a:pt x="476" y="15431"/>
                  </a:cubicBezTo>
                  <a:cubicBezTo>
                    <a:pt x="1165" y="15872"/>
                    <a:pt x="1891" y="16251"/>
                    <a:pt x="2647" y="16564"/>
                  </a:cubicBezTo>
                  <a:cubicBezTo>
                    <a:pt x="2928" y="16679"/>
                    <a:pt x="3233" y="16787"/>
                    <a:pt x="3530" y="16787"/>
                  </a:cubicBezTo>
                  <a:cubicBezTo>
                    <a:pt x="3648" y="16787"/>
                    <a:pt x="3765" y="16770"/>
                    <a:pt x="3878" y="16730"/>
                  </a:cubicBezTo>
                  <a:cubicBezTo>
                    <a:pt x="4323" y="16572"/>
                    <a:pt x="4576" y="16116"/>
                    <a:pt x="4789" y="15696"/>
                  </a:cubicBezTo>
                  <a:lnTo>
                    <a:pt x="11323" y="2838"/>
                  </a:lnTo>
                  <a:cubicBezTo>
                    <a:pt x="11436" y="2616"/>
                    <a:pt x="11551" y="2355"/>
                    <a:pt x="11450" y="2126"/>
                  </a:cubicBezTo>
                  <a:cubicBezTo>
                    <a:pt x="11377" y="1958"/>
                    <a:pt x="11204" y="1858"/>
                    <a:pt x="11043" y="1768"/>
                  </a:cubicBezTo>
                  <a:lnTo>
                    <a:pt x="9244" y="773"/>
                  </a:lnTo>
                  <a:cubicBezTo>
                    <a:pt x="8871" y="569"/>
                    <a:pt x="8180" y="0"/>
                    <a:pt x="7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3207100" y="4089025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79" y="0"/>
                  </a:moveTo>
                  <a:cubicBezTo>
                    <a:pt x="7636" y="0"/>
                    <a:pt x="7593" y="5"/>
                    <a:pt x="7553" y="14"/>
                  </a:cubicBezTo>
                  <a:cubicBezTo>
                    <a:pt x="6762" y="197"/>
                    <a:pt x="6035" y="2574"/>
                    <a:pt x="5692" y="3251"/>
                  </a:cubicBezTo>
                  <a:cubicBezTo>
                    <a:pt x="4339" y="5928"/>
                    <a:pt x="2953" y="8587"/>
                    <a:pt x="1534" y="11229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8" y="14655"/>
                    <a:pt x="0" y="14828"/>
                    <a:pt x="51" y="14989"/>
                  </a:cubicBezTo>
                  <a:cubicBezTo>
                    <a:pt x="115" y="15188"/>
                    <a:pt x="299" y="15319"/>
                    <a:pt x="475" y="15431"/>
                  </a:cubicBezTo>
                  <a:cubicBezTo>
                    <a:pt x="1164" y="15873"/>
                    <a:pt x="1890" y="16252"/>
                    <a:pt x="2648" y="16564"/>
                  </a:cubicBezTo>
                  <a:cubicBezTo>
                    <a:pt x="2927" y="16680"/>
                    <a:pt x="3231" y="16787"/>
                    <a:pt x="3528" y="16787"/>
                  </a:cubicBezTo>
                  <a:cubicBezTo>
                    <a:pt x="3646" y="16787"/>
                    <a:pt x="3764" y="16770"/>
                    <a:pt x="3878" y="16729"/>
                  </a:cubicBezTo>
                  <a:cubicBezTo>
                    <a:pt x="4322" y="16573"/>
                    <a:pt x="4575" y="16117"/>
                    <a:pt x="4789" y="15696"/>
                  </a:cubicBezTo>
                  <a:lnTo>
                    <a:pt x="11323" y="2838"/>
                  </a:lnTo>
                  <a:cubicBezTo>
                    <a:pt x="11436" y="2616"/>
                    <a:pt x="11551" y="2355"/>
                    <a:pt x="11451" y="2126"/>
                  </a:cubicBezTo>
                  <a:cubicBezTo>
                    <a:pt x="11376" y="1957"/>
                    <a:pt x="11205" y="1856"/>
                    <a:pt x="11043" y="1768"/>
                  </a:cubicBezTo>
                  <a:lnTo>
                    <a:pt x="9242" y="774"/>
                  </a:lnTo>
                  <a:cubicBezTo>
                    <a:pt x="8870" y="569"/>
                    <a:pt x="8179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3414450" y="4197575"/>
              <a:ext cx="288775" cy="419700"/>
            </a:xfrm>
            <a:custGeom>
              <a:avLst/>
              <a:gdLst/>
              <a:ahLst/>
              <a:cxnLst/>
              <a:rect l="l" t="t" r="r" b="b"/>
              <a:pathLst>
                <a:path w="11551" h="16788" extrusionOk="0">
                  <a:moveTo>
                    <a:pt x="7679" y="0"/>
                  </a:moveTo>
                  <a:cubicBezTo>
                    <a:pt x="7635" y="0"/>
                    <a:pt x="7593" y="4"/>
                    <a:pt x="7553" y="14"/>
                  </a:cubicBezTo>
                  <a:cubicBezTo>
                    <a:pt x="6761" y="197"/>
                    <a:pt x="6035" y="2575"/>
                    <a:pt x="5692" y="3252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8" y="14655"/>
                    <a:pt x="0" y="14829"/>
                    <a:pt x="51" y="14989"/>
                  </a:cubicBezTo>
                  <a:cubicBezTo>
                    <a:pt x="115" y="15188"/>
                    <a:pt x="299" y="15319"/>
                    <a:pt x="475" y="15432"/>
                  </a:cubicBezTo>
                  <a:cubicBezTo>
                    <a:pt x="1164" y="15873"/>
                    <a:pt x="1890" y="16252"/>
                    <a:pt x="2646" y="16564"/>
                  </a:cubicBezTo>
                  <a:cubicBezTo>
                    <a:pt x="2927" y="16680"/>
                    <a:pt x="3232" y="16787"/>
                    <a:pt x="3529" y="16787"/>
                  </a:cubicBezTo>
                  <a:cubicBezTo>
                    <a:pt x="3647" y="16787"/>
                    <a:pt x="3764" y="16770"/>
                    <a:pt x="3877" y="16730"/>
                  </a:cubicBezTo>
                  <a:cubicBezTo>
                    <a:pt x="4322" y="16573"/>
                    <a:pt x="4575" y="16117"/>
                    <a:pt x="4788" y="15696"/>
                  </a:cubicBezTo>
                  <a:cubicBezTo>
                    <a:pt x="6966" y="11410"/>
                    <a:pt x="9145" y="7124"/>
                    <a:pt x="11323" y="2838"/>
                  </a:cubicBezTo>
                  <a:cubicBezTo>
                    <a:pt x="11435" y="2615"/>
                    <a:pt x="11550" y="2355"/>
                    <a:pt x="11450" y="2127"/>
                  </a:cubicBezTo>
                  <a:cubicBezTo>
                    <a:pt x="11376" y="1957"/>
                    <a:pt x="11204" y="1857"/>
                    <a:pt x="11042" y="1768"/>
                  </a:cubicBezTo>
                  <a:lnTo>
                    <a:pt x="9242" y="774"/>
                  </a:lnTo>
                  <a:cubicBezTo>
                    <a:pt x="8870" y="568"/>
                    <a:pt x="8178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693075" y="3766400"/>
              <a:ext cx="672450" cy="563850"/>
            </a:xfrm>
            <a:custGeom>
              <a:avLst/>
              <a:gdLst/>
              <a:ahLst/>
              <a:cxnLst/>
              <a:rect l="l" t="t" r="r" b="b"/>
              <a:pathLst>
                <a:path w="26898" h="22554" extrusionOk="0">
                  <a:moveTo>
                    <a:pt x="16192" y="0"/>
                  </a:moveTo>
                  <a:cubicBezTo>
                    <a:pt x="15763" y="0"/>
                    <a:pt x="15260" y="238"/>
                    <a:pt x="14927" y="342"/>
                  </a:cubicBezTo>
                  <a:cubicBezTo>
                    <a:pt x="13809" y="693"/>
                    <a:pt x="12871" y="1168"/>
                    <a:pt x="11876" y="1905"/>
                  </a:cubicBezTo>
                  <a:cubicBezTo>
                    <a:pt x="11022" y="2540"/>
                    <a:pt x="10255" y="3283"/>
                    <a:pt x="9575" y="4102"/>
                  </a:cubicBezTo>
                  <a:cubicBezTo>
                    <a:pt x="7540" y="6556"/>
                    <a:pt x="5304" y="8851"/>
                    <a:pt x="2806" y="10835"/>
                  </a:cubicBezTo>
                  <a:cubicBezTo>
                    <a:pt x="1960" y="11505"/>
                    <a:pt x="777" y="12356"/>
                    <a:pt x="0" y="13361"/>
                  </a:cubicBezTo>
                  <a:cubicBezTo>
                    <a:pt x="102" y="13850"/>
                    <a:pt x="217" y="14291"/>
                    <a:pt x="242" y="14382"/>
                  </a:cubicBezTo>
                  <a:cubicBezTo>
                    <a:pt x="683" y="15952"/>
                    <a:pt x="1671" y="17387"/>
                    <a:pt x="2705" y="18621"/>
                  </a:cubicBezTo>
                  <a:cubicBezTo>
                    <a:pt x="4041" y="20215"/>
                    <a:pt x="5471" y="21440"/>
                    <a:pt x="7134" y="22554"/>
                  </a:cubicBezTo>
                  <a:cubicBezTo>
                    <a:pt x="7808" y="21927"/>
                    <a:pt x="8519" y="21161"/>
                    <a:pt x="8681" y="21014"/>
                  </a:cubicBezTo>
                  <a:cubicBezTo>
                    <a:pt x="9623" y="20152"/>
                    <a:pt x="10581" y="19305"/>
                    <a:pt x="11552" y="18474"/>
                  </a:cubicBezTo>
                  <a:cubicBezTo>
                    <a:pt x="12222" y="17899"/>
                    <a:pt x="13028" y="16949"/>
                    <a:pt x="13987" y="16949"/>
                  </a:cubicBezTo>
                  <a:cubicBezTo>
                    <a:pt x="14004" y="16949"/>
                    <a:pt x="14021" y="16949"/>
                    <a:pt x="14039" y="16950"/>
                  </a:cubicBezTo>
                  <a:cubicBezTo>
                    <a:pt x="14039" y="16950"/>
                    <a:pt x="14040" y="16950"/>
                    <a:pt x="14041" y="16950"/>
                  </a:cubicBezTo>
                  <a:cubicBezTo>
                    <a:pt x="14328" y="16950"/>
                    <a:pt x="14595" y="17193"/>
                    <a:pt x="14850" y="17316"/>
                  </a:cubicBezTo>
                  <a:cubicBezTo>
                    <a:pt x="16523" y="18133"/>
                    <a:pt x="18192" y="18901"/>
                    <a:pt x="19975" y="18901"/>
                  </a:cubicBezTo>
                  <a:cubicBezTo>
                    <a:pt x="20633" y="18901"/>
                    <a:pt x="21308" y="18796"/>
                    <a:pt x="22003" y="18550"/>
                  </a:cubicBezTo>
                  <a:cubicBezTo>
                    <a:pt x="22764" y="18283"/>
                    <a:pt x="24325" y="16999"/>
                    <a:pt x="23417" y="16080"/>
                  </a:cubicBezTo>
                  <a:cubicBezTo>
                    <a:pt x="23146" y="15806"/>
                    <a:pt x="22721" y="15726"/>
                    <a:pt x="22279" y="15726"/>
                  </a:cubicBezTo>
                  <a:cubicBezTo>
                    <a:pt x="21821" y="15726"/>
                    <a:pt x="21344" y="15812"/>
                    <a:pt x="20998" y="15857"/>
                  </a:cubicBezTo>
                  <a:cubicBezTo>
                    <a:pt x="20510" y="15921"/>
                    <a:pt x="20007" y="15978"/>
                    <a:pt x="19513" y="15978"/>
                  </a:cubicBezTo>
                  <a:cubicBezTo>
                    <a:pt x="18575" y="15978"/>
                    <a:pt x="17672" y="15775"/>
                    <a:pt x="16966" y="15037"/>
                  </a:cubicBezTo>
                  <a:cubicBezTo>
                    <a:pt x="16920" y="14989"/>
                    <a:pt x="16878" y="14943"/>
                    <a:pt x="16841" y="14895"/>
                  </a:cubicBezTo>
                  <a:cubicBezTo>
                    <a:pt x="16509" y="14492"/>
                    <a:pt x="16656" y="13885"/>
                    <a:pt x="17131" y="13668"/>
                  </a:cubicBezTo>
                  <a:cubicBezTo>
                    <a:pt x="17636" y="13435"/>
                    <a:pt x="18127" y="13179"/>
                    <a:pt x="18580" y="13002"/>
                  </a:cubicBezTo>
                  <a:cubicBezTo>
                    <a:pt x="21038" y="12052"/>
                    <a:pt x="23536" y="11150"/>
                    <a:pt x="25938" y="10063"/>
                  </a:cubicBezTo>
                  <a:cubicBezTo>
                    <a:pt x="26374" y="9864"/>
                    <a:pt x="26898" y="9636"/>
                    <a:pt x="26897" y="9060"/>
                  </a:cubicBezTo>
                  <a:cubicBezTo>
                    <a:pt x="26897" y="8431"/>
                    <a:pt x="26293" y="8237"/>
                    <a:pt x="25539" y="8237"/>
                  </a:cubicBezTo>
                  <a:cubicBezTo>
                    <a:pt x="24496" y="8237"/>
                    <a:pt x="23168" y="8607"/>
                    <a:pt x="22752" y="8712"/>
                  </a:cubicBezTo>
                  <a:cubicBezTo>
                    <a:pt x="21508" y="9029"/>
                    <a:pt x="20245" y="9342"/>
                    <a:pt x="19035" y="9753"/>
                  </a:cubicBezTo>
                  <a:cubicBezTo>
                    <a:pt x="18848" y="9816"/>
                    <a:pt x="18614" y="9849"/>
                    <a:pt x="18383" y="9849"/>
                  </a:cubicBezTo>
                  <a:cubicBezTo>
                    <a:pt x="17703" y="9849"/>
                    <a:pt x="17051" y="9561"/>
                    <a:pt x="17700" y="8905"/>
                  </a:cubicBezTo>
                  <a:cubicBezTo>
                    <a:pt x="19431" y="7162"/>
                    <a:pt x="21547" y="5851"/>
                    <a:pt x="23878" y="5077"/>
                  </a:cubicBezTo>
                  <a:cubicBezTo>
                    <a:pt x="24324" y="4930"/>
                    <a:pt x="24801" y="4788"/>
                    <a:pt x="25071" y="4375"/>
                  </a:cubicBezTo>
                  <a:cubicBezTo>
                    <a:pt x="25207" y="4168"/>
                    <a:pt x="25249" y="3903"/>
                    <a:pt x="25150" y="3677"/>
                  </a:cubicBezTo>
                  <a:cubicBezTo>
                    <a:pt x="25003" y="3343"/>
                    <a:pt x="24668" y="3292"/>
                    <a:pt x="24362" y="3271"/>
                  </a:cubicBezTo>
                  <a:cubicBezTo>
                    <a:pt x="24251" y="3265"/>
                    <a:pt x="24138" y="3261"/>
                    <a:pt x="24026" y="3261"/>
                  </a:cubicBezTo>
                  <a:cubicBezTo>
                    <a:pt x="21231" y="3261"/>
                    <a:pt x="18129" y="5325"/>
                    <a:pt x="15927" y="6770"/>
                  </a:cubicBezTo>
                  <a:lnTo>
                    <a:pt x="15917" y="6776"/>
                  </a:lnTo>
                  <a:cubicBezTo>
                    <a:pt x="15861" y="6813"/>
                    <a:pt x="15804" y="6829"/>
                    <a:pt x="15750" y="6829"/>
                  </a:cubicBezTo>
                  <a:cubicBezTo>
                    <a:pt x="15514" y="6829"/>
                    <a:pt x="15336" y="6525"/>
                    <a:pt x="15539" y="6314"/>
                  </a:cubicBezTo>
                  <a:cubicBezTo>
                    <a:pt x="15901" y="5935"/>
                    <a:pt x="16306" y="5594"/>
                    <a:pt x="16668" y="5275"/>
                  </a:cubicBezTo>
                  <a:cubicBezTo>
                    <a:pt x="17441" y="4593"/>
                    <a:pt x="18294" y="4047"/>
                    <a:pt x="19114" y="3442"/>
                  </a:cubicBezTo>
                  <a:cubicBezTo>
                    <a:pt x="19839" y="2909"/>
                    <a:pt x="21208" y="2492"/>
                    <a:pt x="21579" y="1608"/>
                  </a:cubicBezTo>
                  <a:cubicBezTo>
                    <a:pt x="21865" y="925"/>
                    <a:pt x="21157" y="648"/>
                    <a:pt x="20570" y="648"/>
                  </a:cubicBezTo>
                  <a:cubicBezTo>
                    <a:pt x="20565" y="648"/>
                    <a:pt x="20561" y="648"/>
                    <a:pt x="20556" y="649"/>
                  </a:cubicBezTo>
                  <a:cubicBezTo>
                    <a:pt x="19571" y="656"/>
                    <a:pt x="18425" y="1387"/>
                    <a:pt x="17555" y="1793"/>
                  </a:cubicBezTo>
                  <a:cubicBezTo>
                    <a:pt x="16227" y="2417"/>
                    <a:pt x="15016" y="3269"/>
                    <a:pt x="13804" y="4093"/>
                  </a:cubicBezTo>
                  <a:cubicBezTo>
                    <a:pt x="13676" y="4180"/>
                    <a:pt x="13512" y="4317"/>
                    <a:pt x="13336" y="4451"/>
                  </a:cubicBezTo>
                  <a:lnTo>
                    <a:pt x="13327" y="4459"/>
                  </a:lnTo>
                  <a:cubicBezTo>
                    <a:pt x="13263" y="4508"/>
                    <a:pt x="13196" y="4529"/>
                    <a:pt x="13132" y="4529"/>
                  </a:cubicBezTo>
                  <a:cubicBezTo>
                    <a:pt x="12878" y="4529"/>
                    <a:pt x="12678" y="4194"/>
                    <a:pt x="12911" y="3968"/>
                  </a:cubicBezTo>
                  <a:cubicBezTo>
                    <a:pt x="13623" y="3276"/>
                    <a:pt x="14489" y="2718"/>
                    <a:pt x="15288" y="2134"/>
                  </a:cubicBezTo>
                  <a:cubicBezTo>
                    <a:pt x="15684" y="1844"/>
                    <a:pt x="17461" y="700"/>
                    <a:pt x="16636" y="125"/>
                  </a:cubicBezTo>
                  <a:cubicBezTo>
                    <a:pt x="16508" y="35"/>
                    <a:pt x="16355" y="0"/>
                    <a:pt x="16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724775" y="4012025"/>
              <a:ext cx="278125" cy="277650"/>
            </a:xfrm>
            <a:custGeom>
              <a:avLst/>
              <a:gdLst/>
              <a:ahLst/>
              <a:cxnLst/>
              <a:rect l="l" t="t" r="r" b="b"/>
              <a:pathLst>
                <a:path w="11125" h="11106" extrusionOk="0">
                  <a:moveTo>
                    <a:pt x="2815" y="0"/>
                  </a:moveTo>
                  <a:cubicBezTo>
                    <a:pt x="1886" y="0"/>
                    <a:pt x="774" y="819"/>
                    <a:pt x="371" y="1613"/>
                  </a:cubicBezTo>
                  <a:cubicBezTo>
                    <a:pt x="1" y="2275"/>
                    <a:pt x="193" y="2798"/>
                    <a:pt x="401" y="3401"/>
                  </a:cubicBezTo>
                  <a:cubicBezTo>
                    <a:pt x="964" y="5019"/>
                    <a:pt x="2454" y="6744"/>
                    <a:pt x="3566" y="8048"/>
                  </a:cubicBezTo>
                  <a:cubicBezTo>
                    <a:pt x="4333" y="8947"/>
                    <a:pt x="5833" y="11106"/>
                    <a:pt x="7104" y="11106"/>
                  </a:cubicBezTo>
                  <a:cubicBezTo>
                    <a:pt x="7153" y="11106"/>
                    <a:pt x="7202" y="11103"/>
                    <a:pt x="7250" y="11096"/>
                  </a:cubicBezTo>
                  <a:cubicBezTo>
                    <a:pt x="8130" y="10975"/>
                    <a:pt x="9553" y="10054"/>
                    <a:pt x="10116" y="9374"/>
                  </a:cubicBezTo>
                  <a:cubicBezTo>
                    <a:pt x="11124" y="8154"/>
                    <a:pt x="9815" y="6766"/>
                    <a:pt x="9043" y="5721"/>
                  </a:cubicBezTo>
                  <a:cubicBezTo>
                    <a:pt x="7589" y="3754"/>
                    <a:pt x="5574" y="1369"/>
                    <a:pt x="3448" y="158"/>
                  </a:cubicBezTo>
                  <a:cubicBezTo>
                    <a:pt x="3257" y="49"/>
                    <a:pt x="3041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332650" y="4036075"/>
              <a:ext cx="612825" cy="574900"/>
            </a:xfrm>
            <a:custGeom>
              <a:avLst/>
              <a:gdLst/>
              <a:ahLst/>
              <a:cxnLst/>
              <a:rect l="l" t="t" r="r" b="b"/>
              <a:pathLst>
                <a:path w="24513" h="22996" extrusionOk="0">
                  <a:moveTo>
                    <a:pt x="16071" y="0"/>
                  </a:moveTo>
                  <a:cubicBezTo>
                    <a:pt x="15209" y="0"/>
                    <a:pt x="13529" y="1286"/>
                    <a:pt x="13061" y="1604"/>
                  </a:cubicBezTo>
                  <a:cubicBezTo>
                    <a:pt x="9572" y="3975"/>
                    <a:pt x="6158" y="6373"/>
                    <a:pt x="3024" y="9200"/>
                  </a:cubicBezTo>
                  <a:cubicBezTo>
                    <a:pt x="2247" y="9901"/>
                    <a:pt x="1472" y="10638"/>
                    <a:pt x="991" y="11563"/>
                  </a:cubicBezTo>
                  <a:cubicBezTo>
                    <a:pt x="0" y="13469"/>
                    <a:pt x="1005" y="15807"/>
                    <a:pt x="2147" y="17442"/>
                  </a:cubicBezTo>
                  <a:cubicBezTo>
                    <a:pt x="3528" y="19419"/>
                    <a:pt x="5957" y="22995"/>
                    <a:pt x="8760" y="22995"/>
                  </a:cubicBezTo>
                  <a:cubicBezTo>
                    <a:pt x="8940" y="22995"/>
                    <a:pt x="9122" y="22981"/>
                    <a:pt x="9305" y="22950"/>
                  </a:cubicBezTo>
                  <a:cubicBezTo>
                    <a:pt x="10189" y="22799"/>
                    <a:pt x="10968" y="22311"/>
                    <a:pt x="11712" y="21820"/>
                  </a:cubicBezTo>
                  <a:cubicBezTo>
                    <a:pt x="16050" y="18955"/>
                    <a:pt x="20241" y="15682"/>
                    <a:pt x="23653" y="11761"/>
                  </a:cubicBezTo>
                  <a:cubicBezTo>
                    <a:pt x="24231" y="11096"/>
                    <a:pt x="24512" y="10801"/>
                    <a:pt x="24391" y="9969"/>
                  </a:cubicBezTo>
                  <a:cubicBezTo>
                    <a:pt x="24151" y="8319"/>
                    <a:pt x="22736" y="6611"/>
                    <a:pt x="21868" y="5245"/>
                  </a:cubicBezTo>
                  <a:cubicBezTo>
                    <a:pt x="20481" y="3065"/>
                    <a:pt x="18518" y="1416"/>
                    <a:pt x="16366" y="73"/>
                  </a:cubicBezTo>
                  <a:cubicBezTo>
                    <a:pt x="16286" y="23"/>
                    <a:pt x="16186" y="0"/>
                    <a:pt x="16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739125" y="4195625"/>
              <a:ext cx="492875" cy="676300"/>
            </a:xfrm>
            <a:custGeom>
              <a:avLst/>
              <a:gdLst/>
              <a:ahLst/>
              <a:cxnLst/>
              <a:rect l="l" t="t" r="r" b="b"/>
              <a:pathLst>
                <a:path w="19715" h="27052" extrusionOk="0">
                  <a:moveTo>
                    <a:pt x="7862" y="0"/>
                  </a:moveTo>
                  <a:cubicBezTo>
                    <a:pt x="7786" y="0"/>
                    <a:pt x="7705" y="13"/>
                    <a:pt x="7619" y="41"/>
                  </a:cubicBezTo>
                  <a:cubicBezTo>
                    <a:pt x="7071" y="215"/>
                    <a:pt x="7013" y="784"/>
                    <a:pt x="6958" y="1260"/>
                  </a:cubicBezTo>
                  <a:cubicBezTo>
                    <a:pt x="6656" y="3880"/>
                    <a:pt x="6563" y="6535"/>
                    <a:pt x="6408" y="9165"/>
                  </a:cubicBezTo>
                  <a:cubicBezTo>
                    <a:pt x="6378" y="9651"/>
                    <a:pt x="6285" y="10196"/>
                    <a:pt x="6217" y="10748"/>
                  </a:cubicBezTo>
                  <a:cubicBezTo>
                    <a:pt x="6168" y="11164"/>
                    <a:pt x="5815" y="11456"/>
                    <a:pt x="5427" y="11456"/>
                  </a:cubicBezTo>
                  <a:cubicBezTo>
                    <a:pt x="5331" y="11456"/>
                    <a:pt x="5234" y="11438"/>
                    <a:pt x="5138" y="11400"/>
                  </a:cubicBezTo>
                  <a:cubicBezTo>
                    <a:pt x="5080" y="11379"/>
                    <a:pt x="5024" y="11353"/>
                    <a:pt x="4964" y="11324"/>
                  </a:cubicBezTo>
                  <a:cubicBezTo>
                    <a:pt x="3564" y="10642"/>
                    <a:pt x="3207" y="9141"/>
                    <a:pt x="2950" y="7736"/>
                  </a:cubicBezTo>
                  <a:cubicBezTo>
                    <a:pt x="2828" y="7062"/>
                    <a:pt x="2698" y="5854"/>
                    <a:pt x="1999" y="5502"/>
                  </a:cubicBezTo>
                  <a:cubicBezTo>
                    <a:pt x="1849" y="5425"/>
                    <a:pt x="1705" y="5391"/>
                    <a:pt x="1569" y="5391"/>
                  </a:cubicBezTo>
                  <a:cubicBezTo>
                    <a:pt x="664" y="5391"/>
                    <a:pt x="99" y="6902"/>
                    <a:pt x="78" y="7602"/>
                  </a:cubicBezTo>
                  <a:cubicBezTo>
                    <a:pt x="0" y="10336"/>
                    <a:pt x="1676" y="12196"/>
                    <a:pt x="3440" y="14035"/>
                  </a:cubicBezTo>
                  <a:cubicBezTo>
                    <a:pt x="3637" y="14240"/>
                    <a:pt x="3950" y="14421"/>
                    <a:pt x="4038" y="14697"/>
                  </a:cubicBezTo>
                  <a:cubicBezTo>
                    <a:pt x="4371" y="15620"/>
                    <a:pt x="3695" y="16702"/>
                    <a:pt x="3348" y="17529"/>
                  </a:cubicBezTo>
                  <a:cubicBezTo>
                    <a:pt x="2852" y="18708"/>
                    <a:pt x="2338" y="19879"/>
                    <a:pt x="1807" y="21040"/>
                  </a:cubicBezTo>
                  <a:cubicBezTo>
                    <a:pt x="1716" y="21239"/>
                    <a:pt x="1204" y="22150"/>
                    <a:pt x="813" y="22984"/>
                  </a:cubicBezTo>
                  <a:cubicBezTo>
                    <a:pt x="2382" y="24226"/>
                    <a:pt x="3986" y="25213"/>
                    <a:pt x="5911" y="25998"/>
                  </a:cubicBezTo>
                  <a:cubicBezTo>
                    <a:pt x="7320" y="26572"/>
                    <a:pt x="8890" y="27052"/>
                    <a:pt x="10434" y="27052"/>
                  </a:cubicBezTo>
                  <a:cubicBezTo>
                    <a:pt x="10523" y="27052"/>
                    <a:pt x="10612" y="27050"/>
                    <a:pt x="10700" y="27047"/>
                  </a:cubicBezTo>
                  <a:cubicBezTo>
                    <a:pt x="10795" y="27044"/>
                    <a:pt x="11250" y="27019"/>
                    <a:pt x="11746" y="26965"/>
                  </a:cubicBezTo>
                  <a:cubicBezTo>
                    <a:pt x="12467" y="25918"/>
                    <a:pt x="12914" y="24532"/>
                    <a:pt x="13294" y="23523"/>
                  </a:cubicBezTo>
                  <a:cubicBezTo>
                    <a:pt x="14419" y="20537"/>
                    <a:pt x="15920" y="17705"/>
                    <a:pt x="17635" y="15018"/>
                  </a:cubicBezTo>
                  <a:cubicBezTo>
                    <a:pt x="18208" y="14120"/>
                    <a:pt x="18680" y="13164"/>
                    <a:pt x="19024" y="12157"/>
                  </a:cubicBezTo>
                  <a:cubicBezTo>
                    <a:pt x="19421" y="10983"/>
                    <a:pt x="19587" y="9945"/>
                    <a:pt x="19579" y="8772"/>
                  </a:cubicBezTo>
                  <a:cubicBezTo>
                    <a:pt x="19574" y="8291"/>
                    <a:pt x="19715" y="7423"/>
                    <a:pt x="19263" y="7079"/>
                  </a:cubicBezTo>
                  <a:cubicBezTo>
                    <a:pt x="19161" y="7001"/>
                    <a:pt x="19063" y="6966"/>
                    <a:pt x="18969" y="6966"/>
                  </a:cubicBezTo>
                  <a:cubicBezTo>
                    <a:pt x="18330" y="6966"/>
                    <a:pt x="17897" y="8571"/>
                    <a:pt x="17762" y="8978"/>
                  </a:cubicBezTo>
                  <a:cubicBezTo>
                    <a:pt x="17451" y="9917"/>
                    <a:pt x="17185" y="10911"/>
                    <a:pt x="16743" y="11801"/>
                  </a:cubicBezTo>
                  <a:cubicBezTo>
                    <a:pt x="16679" y="11929"/>
                    <a:pt x="16569" y="11984"/>
                    <a:pt x="16460" y="11984"/>
                  </a:cubicBezTo>
                  <a:cubicBezTo>
                    <a:pt x="16261" y="11984"/>
                    <a:pt x="16062" y="11801"/>
                    <a:pt x="16148" y="11555"/>
                  </a:cubicBezTo>
                  <a:lnTo>
                    <a:pt x="16153" y="11544"/>
                  </a:lnTo>
                  <a:cubicBezTo>
                    <a:pt x="16226" y="11337"/>
                    <a:pt x="16307" y="11139"/>
                    <a:pt x="16351" y="10988"/>
                  </a:cubicBezTo>
                  <a:cubicBezTo>
                    <a:pt x="16765" y="9584"/>
                    <a:pt x="17206" y="8170"/>
                    <a:pt x="17393" y="6715"/>
                  </a:cubicBezTo>
                  <a:cubicBezTo>
                    <a:pt x="17514" y="5762"/>
                    <a:pt x="17860" y="4447"/>
                    <a:pt x="17566" y="3507"/>
                  </a:cubicBezTo>
                  <a:cubicBezTo>
                    <a:pt x="17436" y="3089"/>
                    <a:pt x="17136" y="2649"/>
                    <a:pt x="16757" y="2649"/>
                  </a:cubicBezTo>
                  <a:cubicBezTo>
                    <a:pt x="16626" y="2649"/>
                    <a:pt x="16486" y="2702"/>
                    <a:pt x="16340" y="2827"/>
                  </a:cubicBezTo>
                  <a:cubicBezTo>
                    <a:pt x="15612" y="3450"/>
                    <a:pt x="15633" y="4881"/>
                    <a:pt x="15348" y="5734"/>
                  </a:cubicBezTo>
                  <a:cubicBezTo>
                    <a:pt x="15022" y="6700"/>
                    <a:pt x="14762" y="7678"/>
                    <a:pt x="14351" y="8622"/>
                  </a:cubicBezTo>
                  <a:cubicBezTo>
                    <a:pt x="14157" y="9065"/>
                    <a:pt x="13956" y="9555"/>
                    <a:pt x="13705" y="10016"/>
                  </a:cubicBezTo>
                  <a:cubicBezTo>
                    <a:pt x="13645" y="10129"/>
                    <a:pt x="13545" y="10178"/>
                    <a:pt x="13445" y="10178"/>
                  </a:cubicBezTo>
                  <a:cubicBezTo>
                    <a:pt x="13265" y="10178"/>
                    <a:pt x="13088" y="10020"/>
                    <a:pt x="13149" y="9797"/>
                  </a:cubicBezTo>
                  <a:lnTo>
                    <a:pt x="13153" y="9786"/>
                  </a:lnTo>
                  <a:cubicBezTo>
                    <a:pt x="13883" y="7145"/>
                    <a:pt x="14956" y="3372"/>
                    <a:pt x="13906" y="685"/>
                  </a:cubicBezTo>
                  <a:cubicBezTo>
                    <a:pt x="13793" y="400"/>
                    <a:pt x="13641" y="96"/>
                    <a:pt x="13278" y="58"/>
                  </a:cubicBezTo>
                  <a:cubicBezTo>
                    <a:pt x="13257" y="56"/>
                    <a:pt x="13236" y="55"/>
                    <a:pt x="13215" y="55"/>
                  </a:cubicBezTo>
                  <a:cubicBezTo>
                    <a:pt x="12992" y="55"/>
                    <a:pt x="12779" y="171"/>
                    <a:pt x="12638" y="347"/>
                  </a:cubicBezTo>
                  <a:cubicBezTo>
                    <a:pt x="12328" y="730"/>
                    <a:pt x="12338" y="1227"/>
                    <a:pt x="12335" y="1697"/>
                  </a:cubicBezTo>
                  <a:cubicBezTo>
                    <a:pt x="12310" y="4153"/>
                    <a:pt x="11709" y="6569"/>
                    <a:pt x="10578" y="8750"/>
                  </a:cubicBezTo>
                  <a:cubicBezTo>
                    <a:pt x="10423" y="9047"/>
                    <a:pt x="10262" y="9166"/>
                    <a:pt x="10110" y="9166"/>
                  </a:cubicBezTo>
                  <a:cubicBezTo>
                    <a:pt x="9700" y="9166"/>
                    <a:pt x="9353" y="8306"/>
                    <a:pt x="9362" y="7738"/>
                  </a:cubicBezTo>
                  <a:cubicBezTo>
                    <a:pt x="9384" y="6460"/>
                    <a:pt x="9296" y="5161"/>
                    <a:pt x="9217" y="3881"/>
                  </a:cubicBezTo>
                  <a:cubicBezTo>
                    <a:pt x="9174" y="3187"/>
                    <a:pt x="9059" y="0"/>
                    <a:pt x="7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2783875" y="4625150"/>
              <a:ext cx="314025" cy="203975"/>
            </a:xfrm>
            <a:custGeom>
              <a:avLst/>
              <a:gdLst/>
              <a:ahLst/>
              <a:cxnLst/>
              <a:rect l="l" t="t" r="r" b="b"/>
              <a:pathLst>
                <a:path w="12561" h="8159" extrusionOk="0">
                  <a:moveTo>
                    <a:pt x="2306" y="1"/>
                  </a:moveTo>
                  <a:cubicBezTo>
                    <a:pt x="1760" y="1"/>
                    <a:pt x="1267" y="186"/>
                    <a:pt x="918" y="731"/>
                  </a:cubicBezTo>
                  <a:cubicBezTo>
                    <a:pt x="442" y="1474"/>
                    <a:pt x="1" y="3110"/>
                    <a:pt x="155" y="3985"/>
                  </a:cubicBezTo>
                  <a:cubicBezTo>
                    <a:pt x="382" y="5277"/>
                    <a:pt x="3050" y="6088"/>
                    <a:pt x="4183" y="6560"/>
                  </a:cubicBezTo>
                  <a:cubicBezTo>
                    <a:pt x="5764" y="7220"/>
                    <a:pt x="7861" y="8113"/>
                    <a:pt x="9576" y="8153"/>
                  </a:cubicBezTo>
                  <a:cubicBezTo>
                    <a:pt x="9686" y="8156"/>
                    <a:pt x="9793" y="8159"/>
                    <a:pt x="9899" y="8159"/>
                  </a:cubicBezTo>
                  <a:cubicBezTo>
                    <a:pt x="10403" y="8159"/>
                    <a:pt x="10858" y="8095"/>
                    <a:pt x="11286" y="7635"/>
                  </a:cubicBezTo>
                  <a:cubicBezTo>
                    <a:pt x="12073" y="6857"/>
                    <a:pt x="12561" y="5023"/>
                    <a:pt x="11731" y="4261"/>
                  </a:cubicBezTo>
                  <a:cubicBezTo>
                    <a:pt x="9928" y="2607"/>
                    <a:pt x="7041" y="1418"/>
                    <a:pt x="4724" y="635"/>
                  </a:cubicBezTo>
                  <a:cubicBezTo>
                    <a:pt x="3996" y="389"/>
                    <a:pt x="3097" y="1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2583650" y="4687450"/>
              <a:ext cx="509300" cy="599375"/>
            </a:xfrm>
            <a:custGeom>
              <a:avLst/>
              <a:gdLst/>
              <a:ahLst/>
              <a:cxnLst/>
              <a:rect l="l" t="t" r="r" b="b"/>
              <a:pathLst>
                <a:path w="20372" h="23975" extrusionOk="0">
                  <a:moveTo>
                    <a:pt x="8581" y="1"/>
                  </a:moveTo>
                  <a:cubicBezTo>
                    <a:pt x="8340" y="1"/>
                    <a:pt x="8104" y="18"/>
                    <a:pt x="7875" y="56"/>
                  </a:cubicBezTo>
                  <a:cubicBezTo>
                    <a:pt x="7046" y="196"/>
                    <a:pt x="6852" y="553"/>
                    <a:pt x="6395" y="1308"/>
                  </a:cubicBezTo>
                  <a:cubicBezTo>
                    <a:pt x="3704" y="5755"/>
                    <a:pt x="1870" y="10745"/>
                    <a:pt x="468" y="15751"/>
                  </a:cubicBezTo>
                  <a:cubicBezTo>
                    <a:pt x="228" y="16610"/>
                    <a:pt x="0" y="17502"/>
                    <a:pt x="128" y="18389"/>
                  </a:cubicBezTo>
                  <a:cubicBezTo>
                    <a:pt x="567" y="21431"/>
                    <a:pt x="5107" y="22765"/>
                    <a:pt x="7560" y="23521"/>
                  </a:cubicBezTo>
                  <a:cubicBezTo>
                    <a:pt x="8407" y="23781"/>
                    <a:pt x="9378" y="23974"/>
                    <a:pt x="10327" y="23974"/>
                  </a:cubicBezTo>
                  <a:cubicBezTo>
                    <a:pt x="11516" y="23974"/>
                    <a:pt x="12671" y="23672"/>
                    <a:pt x="13511" y="22824"/>
                  </a:cubicBezTo>
                  <a:cubicBezTo>
                    <a:pt x="14246" y="22083"/>
                    <a:pt x="14709" y="21120"/>
                    <a:pt x="15140" y="20165"/>
                  </a:cubicBezTo>
                  <a:cubicBezTo>
                    <a:pt x="16873" y="16317"/>
                    <a:pt x="18112" y="12333"/>
                    <a:pt x="19303" y="8286"/>
                  </a:cubicBezTo>
                  <a:cubicBezTo>
                    <a:pt x="19485" y="7672"/>
                    <a:pt x="20372" y="5197"/>
                    <a:pt x="19751" y="4672"/>
                  </a:cubicBezTo>
                  <a:cubicBezTo>
                    <a:pt x="17815" y="3034"/>
                    <a:pt x="15644" y="1668"/>
                    <a:pt x="13145" y="1015"/>
                  </a:cubicBezTo>
                  <a:cubicBezTo>
                    <a:pt x="11797" y="663"/>
                    <a:pt x="10082" y="1"/>
                    <a:pt x="8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40" name="Google Shape;640;p33"/>
          <p:cNvGrpSpPr/>
          <p:nvPr/>
        </p:nvGrpSpPr>
        <p:grpSpPr>
          <a:xfrm rot="498878">
            <a:off x="6888193" y="79536"/>
            <a:ext cx="2865361" cy="2335086"/>
            <a:chOff x="3859125" y="3597300"/>
            <a:chExt cx="2305825" cy="1879100"/>
          </a:xfrm>
        </p:grpSpPr>
        <p:sp>
          <p:nvSpPr>
            <p:cNvPr id="641" name="Google Shape;641;p33"/>
            <p:cNvSpPr/>
            <p:nvPr/>
          </p:nvSpPr>
          <p:spPr>
            <a:xfrm>
              <a:off x="5089925" y="4077675"/>
              <a:ext cx="202225" cy="295125"/>
            </a:xfrm>
            <a:custGeom>
              <a:avLst/>
              <a:gdLst/>
              <a:ahLst/>
              <a:cxnLst/>
              <a:rect l="l" t="t" r="r" b="b"/>
              <a:pathLst>
                <a:path w="8089" h="11805" extrusionOk="0">
                  <a:moveTo>
                    <a:pt x="3938" y="1"/>
                  </a:moveTo>
                  <a:cubicBezTo>
                    <a:pt x="3074" y="1"/>
                    <a:pt x="1939" y="276"/>
                    <a:pt x="1346" y="605"/>
                  </a:cubicBezTo>
                  <a:cubicBezTo>
                    <a:pt x="1" y="1353"/>
                    <a:pt x="693" y="3074"/>
                    <a:pt x="1022" y="4292"/>
                  </a:cubicBezTo>
                  <a:cubicBezTo>
                    <a:pt x="1643" y="6588"/>
                    <a:pt x="2623" y="9461"/>
                    <a:pt x="4119" y="11310"/>
                  </a:cubicBezTo>
                  <a:cubicBezTo>
                    <a:pt x="4402" y="11659"/>
                    <a:pt x="4873" y="11804"/>
                    <a:pt x="5385" y="11804"/>
                  </a:cubicBezTo>
                  <a:cubicBezTo>
                    <a:pt x="6122" y="11804"/>
                    <a:pt x="6945" y="11505"/>
                    <a:pt x="7418" y="11082"/>
                  </a:cubicBezTo>
                  <a:cubicBezTo>
                    <a:pt x="7989" y="10614"/>
                    <a:pt x="8001" y="10073"/>
                    <a:pt x="8024" y="9454"/>
                  </a:cubicBezTo>
                  <a:cubicBezTo>
                    <a:pt x="8089" y="7788"/>
                    <a:pt x="7350" y="5700"/>
                    <a:pt x="6805" y="4125"/>
                  </a:cubicBezTo>
                  <a:cubicBezTo>
                    <a:pt x="6415" y="2998"/>
                    <a:pt x="5789" y="360"/>
                    <a:pt x="4549" y="62"/>
                  </a:cubicBezTo>
                  <a:cubicBezTo>
                    <a:pt x="4374" y="20"/>
                    <a:pt x="4165" y="1"/>
                    <a:pt x="3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160050" y="3907925"/>
              <a:ext cx="592225" cy="463625"/>
            </a:xfrm>
            <a:custGeom>
              <a:avLst/>
              <a:gdLst/>
              <a:ahLst/>
              <a:cxnLst/>
              <a:rect l="l" t="t" r="r" b="b"/>
              <a:pathLst>
                <a:path w="23689" h="18545" extrusionOk="0">
                  <a:moveTo>
                    <a:pt x="17846" y="1"/>
                  </a:moveTo>
                  <a:cubicBezTo>
                    <a:pt x="17242" y="1"/>
                    <a:pt x="16635" y="120"/>
                    <a:pt x="16042" y="247"/>
                  </a:cubicBezTo>
                  <a:cubicBezTo>
                    <a:pt x="11101" y="1305"/>
                    <a:pt x="6148" y="2783"/>
                    <a:pt x="1671" y="5126"/>
                  </a:cubicBezTo>
                  <a:cubicBezTo>
                    <a:pt x="911" y="5523"/>
                    <a:pt x="552" y="5690"/>
                    <a:pt x="367" y="6486"/>
                  </a:cubicBezTo>
                  <a:cubicBezTo>
                    <a:pt x="1" y="8065"/>
                    <a:pt x="677" y="10112"/>
                    <a:pt x="979" y="11656"/>
                  </a:cubicBezTo>
                  <a:cubicBezTo>
                    <a:pt x="1463" y="14120"/>
                    <a:pt x="2657" y="16308"/>
                    <a:pt x="4130" y="18286"/>
                  </a:cubicBezTo>
                  <a:cubicBezTo>
                    <a:pt x="4271" y="18476"/>
                    <a:pt x="4590" y="18545"/>
                    <a:pt x="4984" y="18545"/>
                  </a:cubicBezTo>
                  <a:cubicBezTo>
                    <a:pt x="5906" y="18545"/>
                    <a:pt x="7237" y="18167"/>
                    <a:pt x="7662" y="18070"/>
                  </a:cubicBezTo>
                  <a:cubicBezTo>
                    <a:pt x="11661" y="17159"/>
                    <a:pt x="15601" y="16198"/>
                    <a:pt x="19439" y="14749"/>
                  </a:cubicBezTo>
                  <a:cubicBezTo>
                    <a:pt x="20390" y="14389"/>
                    <a:pt x="21353" y="13996"/>
                    <a:pt x="22117" y="13329"/>
                  </a:cubicBezTo>
                  <a:cubicBezTo>
                    <a:pt x="23688" y="11954"/>
                    <a:pt x="23606" y="9482"/>
                    <a:pt x="23152" y="7597"/>
                  </a:cubicBezTo>
                  <a:cubicBezTo>
                    <a:pt x="22567" y="5172"/>
                    <a:pt x="21547" y="685"/>
                    <a:pt x="18621" y="76"/>
                  </a:cubicBezTo>
                  <a:cubicBezTo>
                    <a:pt x="18365" y="23"/>
                    <a:pt x="18106" y="1"/>
                    <a:pt x="17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4333575" y="3808950"/>
              <a:ext cx="1233150" cy="1667450"/>
            </a:xfrm>
            <a:custGeom>
              <a:avLst/>
              <a:gdLst/>
              <a:ahLst/>
              <a:cxnLst/>
              <a:rect l="l" t="t" r="r" b="b"/>
              <a:pathLst>
                <a:path w="49326" h="66698" extrusionOk="0">
                  <a:moveTo>
                    <a:pt x="41236" y="1"/>
                  </a:moveTo>
                  <a:cubicBezTo>
                    <a:pt x="41248" y="26"/>
                    <a:pt x="36821" y="1299"/>
                    <a:pt x="36555" y="1390"/>
                  </a:cubicBezTo>
                  <a:cubicBezTo>
                    <a:pt x="33962" y="2253"/>
                    <a:pt x="31316" y="3856"/>
                    <a:pt x="30047" y="6370"/>
                  </a:cubicBezTo>
                  <a:cubicBezTo>
                    <a:pt x="28623" y="9190"/>
                    <a:pt x="29180" y="12457"/>
                    <a:pt x="29759" y="15404"/>
                  </a:cubicBezTo>
                  <a:cubicBezTo>
                    <a:pt x="31720" y="25370"/>
                    <a:pt x="35989" y="34558"/>
                    <a:pt x="39192" y="44153"/>
                  </a:cubicBezTo>
                  <a:cubicBezTo>
                    <a:pt x="39896" y="46261"/>
                    <a:pt x="41108" y="50573"/>
                    <a:pt x="37511" y="50693"/>
                  </a:cubicBezTo>
                  <a:cubicBezTo>
                    <a:pt x="37477" y="50694"/>
                    <a:pt x="37442" y="50694"/>
                    <a:pt x="37408" y="50694"/>
                  </a:cubicBezTo>
                  <a:cubicBezTo>
                    <a:pt x="36506" y="50694"/>
                    <a:pt x="35629" y="50310"/>
                    <a:pt x="34903" y="49771"/>
                  </a:cubicBezTo>
                  <a:cubicBezTo>
                    <a:pt x="33562" y="48779"/>
                    <a:pt x="32477" y="47368"/>
                    <a:pt x="31401" y="46113"/>
                  </a:cubicBezTo>
                  <a:cubicBezTo>
                    <a:pt x="29701" y="44136"/>
                    <a:pt x="28253" y="41957"/>
                    <a:pt x="27089" y="39624"/>
                  </a:cubicBezTo>
                  <a:cubicBezTo>
                    <a:pt x="26166" y="37772"/>
                    <a:pt x="24750" y="35191"/>
                    <a:pt x="25858" y="33137"/>
                  </a:cubicBezTo>
                  <a:cubicBezTo>
                    <a:pt x="26426" y="32083"/>
                    <a:pt x="27677" y="31495"/>
                    <a:pt x="28201" y="30445"/>
                  </a:cubicBezTo>
                  <a:cubicBezTo>
                    <a:pt x="28538" y="29766"/>
                    <a:pt x="28288" y="28956"/>
                    <a:pt x="27680" y="28634"/>
                  </a:cubicBezTo>
                  <a:cubicBezTo>
                    <a:pt x="27510" y="28545"/>
                    <a:pt x="27313" y="28494"/>
                    <a:pt x="27092" y="28494"/>
                  </a:cubicBezTo>
                  <a:cubicBezTo>
                    <a:pt x="27056" y="28494"/>
                    <a:pt x="27019" y="28495"/>
                    <a:pt x="26982" y="28498"/>
                  </a:cubicBezTo>
                  <a:cubicBezTo>
                    <a:pt x="26980" y="28497"/>
                    <a:pt x="26979" y="28497"/>
                    <a:pt x="26977" y="28497"/>
                  </a:cubicBezTo>
                  <a:cubicBezTo>
                    <a:pt x="26975" y="28497"/>
                    <a:pt x="26973" y="28497"/>
                    <a:pt x="26971" y="28498"/>
                  </a:cubicBezTo>
                  <a:cubicBezTo>
                    <a:pt x="24335" y="28710"/>
                    <a:pt x="20913" y="30336"/>
                    <a:pt x="19040" y="31197"/>
                  </a:cubicBezTo>
                  <a:cubicBezTo>
                    <a:pt x="14276" y="33388"/>
                    <a:pt x="9773" y="35788"/>
                    <a:pt x="5432" y="38666"/>
                  </a:cubicBezTo>
                  <a:cubicBezTo>
                    <a:pt x="4228" y="39463"/>
                    <a:pt x="982" y="41215"/>
                    <a:pt x="191" y="43160"/>
                  </a:cubicBezTo>
                  <a:cubicBezTo>
                    <a:pt x="138" y="43289"/>
                    <a:pt x="96" y="43422"/>
                    <a:pt x="67" y="43560"/>
                  </a:cubicBezTo>
                  <a:cubicBezTo>
                    <a:pt x="6" y="43826"/>
                    <a:pt x="0" y="44103"/>
                    <a:pt x="54" y="44371"/>
                  </a:cubicBezTo>
                  <a:cubicBezTo>
                    <a:pt x="208" y="45135"/>
                    <a:pt x="982" y="45265"/>
                    <a:pt x="1954" y="45265"/>
                  </a:cubicBezTo>
                  <a:cubicBezTo>
                    <a:pt x="2454" y="45265"/>
                    <a:pt x="3007" y="45230"/>
                    <a:pt x="3555" y="45230"/>
                  </a:cubicBezTo>
                  <a:cubicBezTo>
                    <a:pt x="4414" y="45230"/>
                    <a:pt x="5260" y="45315"/>
                    <a:pt x="5868" y="45752"/>
                  </a:cubicBezTo>
                  <a:cubicBezTo>
                    <a:pt x="9338" y="48245"/>
                    <a:pt x="10703" y="52222"/>
                    <a:pt x="12722" y="55784"/>
                  </a:cubicBezTo>
                  <a:cubicBezTo>
                    <a:pt x="14729" y="59325"/>
                    <a:pt x="17784" y="62248"/>
                    <a:pt x="21359" y="64180"/>
                  </a:cubicBezTo>
                  <a:cubicBezTo>
                    <a:pt x="24407" y="65827"/>
                    <a:pt x="28132" y="66697"/>
                    <a:pt x="31838" y="66697"/>
                  </a:cubicBezTo>
                  <a:cubicBezTo>
                    <a:pt x="39542" y="66697"/>
                    <a:pt x="47162" y="62937"/>
                    <a:pt x="48446" y="54582"/>
                  </a:cubicBezTo>
                  <a:cubicBezTo>
                    <a:pt x="49326" y="48859"/>
                    <a:pt x="46802" y="43146"/>
                    <a:pt x="44816" y="37893"/>
                  </a:cubicBezTo>
                  <a:cubicBezTo>
                    <a:pt x="42691" y="32272"/>
                    <a:pt x="40324" y="26736"/>
                    <a:pt x="38521" y="20996"/>
                  </a:cubicBezTo>
                  <a:cubicBezTo>
                    <a:pt x="37824" y="18778"/>
                    <a:pt x="37014" y="16594"/>
                    <a:pt x="36393" y="14341"/>
                  </a:cubicBezTo>
                  <a:cubicBezTo>
                    <a:pt x="35895" y="12532"/>
                    <a:pt x="35025" y="10475"/>
                    <a:pt x="35577" y="8614"/>
                  </a:cubicBezTo>
                  <a:cubicBezTo>
                    <a:pt x="36150" y="5328"/>
                    <a:pt x="39316" y="3897"/>
                    <a:pt x="42096" y="2708"/>
                  </a:cubicBezTo>
                  <a:cubicBezTo>
                    <a:pt x="41945" y="1761"/>
                    <a:pt x="41675" y="841"/>
                    <a:pt x="4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4338400" y="4538725"/>
              <a:ext cx="661750" cy="353075"/>
            </a:xfrm>
            <a:custGeom>
              <a:avLst/>
              <a:gdLst/>
              <a:ahLst/>
              <a:cxnLst/>
              <a:rect l="l" t="t" r="r" b="b"/>
              <a:pathLst>
                <a:path w="26470" h="14123" extrusionOk="0">
                  <a:moveTo>
                    <a:pt x="25927" y="1"/>
                  </a:moveTo>
                  <a:cubicBezTo>
                    <a:pt x="25607" y="1"/>
                    <a:pt x="25156" y="136"/>
                    <a:pt x="24860" y="237"/>
                  </a:cubicBezTo>
                  <a:cubicBezTo>
                    <a:pt x="23172" y="816"/>
                    <a:pt x="21613" y="1742"/>
                    <a:pt x="19997" y="2492"/>
                  </a:cubicBezTo>
                  <a:cubicBezTo>
                    <a:pt x="18093" y="3376"/>
                    <a:pt x="16343" y="4560"/>
                    <a:pt x="14425" y="5418"/>
                  </a:cubicBezTo>
                  <a:cubicBezTo>
                    <a:pt x="12279" y="6378"/>
                    <a:pt x="10168" y="7537"/>
                    <a:pt x="8120" y="8706"/>
                  </a:cubicBezTo>
                  <a:cubicBezTo>
                    <a:pt x="6288" y="9753"/>
                    <a:pt x="4547" y="10987"/>
                    <a:pt x="2688" y="11989"/>
                  </a:cubicBezTo>
                  <a:cubicBezTo>
                    <a:pt x="2408" y="12142"/>
                    <a:pt x="0" y="13850"/>
                    <a:pt x="1195" y="13938"/>
                  </a:cubicBezTo>
                  <a:cubicBezTo>
                    <a:pt x="1253" y="14064"/>
                    <a:pt x="1411" y="14123"/>
                    <a:pt x="1656" y="14123"/>
                  </a:cubicBezTo>
                  <a:cubicBezTo>
                    <a:pt x="5009" y="14123"/>
                    <a:pt x="24655" y="3076"/>
                    <a:pt x="26133" y="703"/>
                  </a:cubicBezTo>
                  <a:cubicBezTo>
                    <a:pt x="26470" y="162"/>
                    <a:pt x="26277" y="1"/>
                    <a:pt x="25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279125" y="3794825"/>
              <a:ext cx="170025" cy="127600"/>
            </a:xfrm>
            <a:custGeom>
              <a:avLst/>
              <a:gdLst/>
              <a:ahLst/>
              <a:cxnLst/>
              <a:rect l="l" t="t" r="r" b="b"/>
              <a:pathLst>
                <a:path w="6801" h="5104" extrusionOk="0">
                  <a:moveTo>
                    <a:pt x="5389" y="1"/>
                  </a:moveTo>
                  <a:cubicBezTo>
                    <a:pt x="5378" y="1"/>
                    <a:pt x="5368" y="1"/>
                    <a:pt x="5357" y="1"/>
                  </a:cubicBezTo>
                  <a:cubicBezTo>
                    <a:pt x="4516" y="32"/>
                    <a:pt x="3627" y="351"/>
                    <a:pt x="2838" y="557"/>
                  </a:cubicBezTo>
                  <a:cubicBezTo>
                    <a:pt x="2049" y="764"/>
                    <a:pt x="873" y="890"/>
                    <a:pt x="0" y="1333"/>
                  </a:cubicBezTo>
                  <a:cubicBezTo>
                    <a:pt x="18" y="1536"/>
                    <a:pt x="47" y="1738"/>
                    <a:pt x="86" y="1940"/>
                  </a:cubicBezTo>
                  <a:cubicBezTo>
                    <a:pt x="210" y="2523"/>
                    <a:pt x="420" y="3088"/>
                    <a:pt x="636" y="3640"/>
                  </a:cubicBezTo>
                  <a:cubicBezTo>
                    <a:pt x="828" y="4131"/>
                    <a:pt x="1030" y="4625"/>
                    <a:pt x="1255" y="5104"/>
                  </a:cubicBezTo>
                  <a:cubicBezTo>
                    <a:pt x="1656" y="4986"/>
                    <a:pt x="2059" y="4795"/>
                    <a:pt x="2426" y="4633"/>
                  </a:cubicBezTo>
                  <a:cubicBezTo>
                    <a:pt x="3266" y="4262"/>
                    <a:pt x="4087" y="3908"/>
                    <a:pt x="4939" y="3572"/>
                  </a:cubicBezTo>
                  <a:cubicBezTo>
                    <a:pt x="5445" y="3374"/>
                    <a:pt x="6512" y="3070"/>
                    <a:pt x="6665" y="2527"/>
                  </a:cubicBezTo>
                  <a:cubicBezTo>
                    <a:pt x="6801" y="2043"/>
                    <a:pt x="6491" y="1182"/>
                    <a:pt x="6231" y="546"/>
                  </a:cubicBezTo>
                  <a:cubicBezTo>
                    <a:pt x="6099" y="218"/>
                    <a:pt x="5768" y="1"/>
                    <a:pt x="5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185600" y="4657800"/>
              <a:ext cx="129625" cy="80325"/>
            </a:xfrm>
            <a:custGeom>
              <a:avLst/>
              <a:gdLst/>
              <a:ahLst/>
              <a:cxnLst/>
              <a:rect l="l" t="t" r="r" b="b"/>
              <a:pathLst>
                <a:path w="5185" h="3213" extrusionOk="0">
                  <a:moveTo>
                    <a:pt x="3830" y="1"/>
                  </a:moveTo>
                  <a:cubicBezTo>
                    <a:pt x="3770" y="1"/>
                    <a:pt x="3708" y="5"/>
                    <a:pt x="3643" y="16"/>
                  </a:cubicBezTo>
                  <a:cubicBezTo>
                    <a:pt x="2600" y="181"/>
                    <a:pt x="1452" y="837"/>
                    <a:pt x="632" y="1497"/>
                  </a:cubicBezTo>
                  <a:cubicBezTo>
                    <a:pt x="1" y="2005"/>
                    <a:pt x="210" y="3213"/>
                    <a:pt x="1091" y="3213"/>
                  </a:cubicBezTo>
                  <a:cubicBezTo>
                    <a:pt x="1133" y="3213"/>
                    <a:pt x="1177" y="3210"/>
                    <a:pt x="1223" y="3204"/>
                  </a:cubicBezTo>
                  <a:cubicBezTo>
                    <a:pt x="2233" y="3075"/>
                    <a:pt x="3554" y="2772"/>
                    <a:pt x="4381" y="2150"/>
                  </a:cubicBezTo>
                  <a:cubicBezTo>
                    <a:pt x="5185" y="1545"/>
                    <a:pt x="4896" y="1"/>
                    <a:pt x="3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131450" y="4534925"/>
              <a:ext cx="140025" cy="81525"/>
            </a:xfrm>
            <a:custGeom>
              <a:avLst/>
              <a:gdLst/>
              <a:ahLst/>
              <a:cxnLst/>
              <a:rect l="l" t="t" r="r" b="b"/>
              <a:pathLst>
                <a:path w="5601" h="3261" extrusionOk="0">
                  <a:moveTo>
                    <a:pt x="4014" y="0"/>
                  </a:moveTo>
                  <a:cubicBezTo>
                    <a:pt x="3308" y="0"/>
                    <a:pt x="2724" y="274"/>
                    <a:pt x="2057" y="538"/>
                  </a:cubicBezTo>
                  <a:cubicBezTo>
                    <a:pt x="1351" y="817"/>
                    <a:pt x="681" y="1098"/>
                    <a:pt x="274" y="1759"/>
                  </a:cubicBezTo>
                  <a:cubicBezTo>
                    <a:pt x="1" y="2198"/>
                    <a:pt x="264" y="2953"/>
                    <a:pt x="747" y="3130"/>
                  </a:cubicBezTo>
                  <a:cubicBezTo>
                    <a:pt x="1002" y="3223"/>
                    <a:pt x="1252" y="3260"/>
                    <a:pt x="1502" y="3260"/>
                  </a:cubicBezTo>
                  <a:cubicBezTo>
                    <a:pt x="1968" y="3260"/>
                    <a:pt x="2430" y="3130"/>
                    <a:pt x="2904" y="2989"/>
                  </a:cubicBezTo>
                  <a:cubicBezTo>
                    <a:pt x="3657" y="2765"/>
                    <a:pt x="4344" y="2611"/>
                    <a:pt x="4936" y="2067"/>
                  </a:cubicBezTo>
                  <a:cubicBezTo>
                    <a:pt x="5600" y="1458"/>
                    <a:pt x="5123" y="79"/>
                    <a:pt x="4226" y="8"/>
                  </a:cubicBezTo>
                  <a:cubicBezTo>
                    <a:pt x="4154" y="3"/>
                    <a:pt x="4084" y="0"/>
                    <a:pt x="4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089625" y="4407775"/>
              <a:ext cx="135450" cy="83450"/>
            </a:xfrm>
            <a:custGeom>
              <a:avLst/>
              <a:gdLst/>
              <a:ahLst/>
              <a:cxnLst/>
              <a:rect l="l" t="t" r="r" b="b"/>
              <a:pathLst>
                <a:path w="5418" h="3338" extrusionOk="0">
                  <a:moveTo>
                    <a:pt x="3531" y="1"/>
                  </a:moveTo>
                  <a:cubicBezTo>
                    <a:pt x="2923" y="1"/>
                    <a:pt x="2416" y="276"/>
                    <a:pt x="1870" y="513"/>
                  </a:cubicBezTo>
                  <a:cubicBezTo>
                    <a:pt x="1309" y="758"/>
                    <a:pt x="724" y="954"/>
                    <a:pt x="369" y="1486"/>
                  </a:cubicBezTo>
                  <a:cubicBezTo>
                    <a:pt x="15" y="2019"/>
                    <a:pt x="1" y="2881"/>
                    <a:pt x="718" y="3168"/>
                  </a:cubicBezTo>
                  <a:cubicBezTo>
                    <a:pt x="1023" y="3290"/>
                    <a:pt x="1302" y="3337"/>
                    <a:pt x="1578" y="3337"/>
                  </a:cubicBezTo>
                  <a:cubicBezTo>
                    <a:pt x="1929" y="3337"/>
                    <a:pt x="2276" y="3261"/>
                    <a:pt x="2672" y="3164"/>
                  </a:cubicBezTo>
                  <a:cubicBezTo>
                    <a:pt x="3287" y="3012"/>
                    <a:pt x="3926" y="2903"/>
                    <a:pt x="4415" y="2471"/>
                  </a:cubicBezTo>
                  <a:cubicBezTo>
                    <a:pt x="5417" y="1588"/>
                    <a:pt x="4973" y="22"/>
                    <a:pt x="3562" y="1"/>
                  </a:cubicBezTo>
                  <a:cubicBezTo>
                    <a:pt x="3552" y="1"/>
                    <a:pt x="3541" y="1"/>
                    <a:pt x="3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040300" y="4276225"/>
              <a:ext cx="139250" cy="89000"/>
            </a:xfrm>
            <a:custGeom>
              <a:avLst/>
              <a:gdLst/>
              <a:ahLst/>
              <a:cxnLst/>
              <a:rect l="l" t="t" r="r" b="b"/>
              <a:pathLst>
                <a:path w="5570" h="3560" extrusionOk="0">
                  <a:moveTo>
                    <a:pt x="3719" y="1"/>
                  </a:moveTo>
                  <a:cubicBezTo>
                    <a:pt x="3242" y="1"/>
                    <a:pt x="2830" y="161"/>
                    <a:pt x="2378" y="380"/>
                  </a:cubicBezTo>
                  <a:cubicBezTo>
                    <a:pt x="1900" y="611"/>
                    <a:pt x="1366" y="802"/>
                    <a:pt x="966" y="1152"/>
                  </a:cubicBezTo>
                  <a:cubicBezTo>
                    <a:pt x="0" y="1997"/>
                    <a:pt x="414" y="3560"/>
                    <a:pt x="1791" y="3560"/>
                  </a:cubicBezTo>
                  <a:cubicBezTo>
                    <a:pt x="1793" y="3560"/>
                    <a:pt x="1796" y="3560"/>
                    <a:pt x="1798" y="3560"/>
                  </a:cubicBezTo>
                  <a:cubicBezTo>
                    <a:pt x="2331" y="3559"/>
                    <a:pt x="2852" y="3369"/>
                    <a:pt x="3362" y="3228"/>
                  </a:cubicBezTo>
                  <a:cubicBezTo>
                    <a:pt x="3955" y="3062"/>
                    <a:pt x="4520" y="2872"/>
                    <a:pt x="4920" y="2370"/>
                  </a:cubicBezTo>
                  <a:cubicBezTo>
                    <a:pt x="5569" y="1552"/>
                    <a:pt x="5206" y="229"/>
                    <a:pt x="4112" y="36"/>
                  </a:cubicBezTo>
                  <a:cubicBezTo>
                    <a:pt x="3975" y="12"/>
                    <a:pt x="3845" y="1"/>
                    <a:pt x="3719" y="1"/>
                  </a:cubicBezTo>
                  <a:close/>
                </a:path>
              </a:pathLst>
            </a:custGeom>
            <a:solidFill>
              <a:srgbClr val="CB7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004575" y="4295075"/>
              <a:ext cx="87775" cy="102975"/>
            </a:xfrm>
            <a:custGeom>
              <a:avLst/>
              <a:gdLst/>
              <a:ahLst/>
              <a:cxnLst/>
              <a:rect l="l" t="t" r="r" b="b"/>
              <a:pathLst>
                <a:path w="3511" h="4119" extrusionOk="0">
                  <a:moveTo>
                    <a:pt x="1627" y="0"/>
                  </a:moveTo>
                  <a:cubicBezTo>
                    <a:pt x="1468" y="0"/>
                    <a:pt x="1309" y="28"/>
                    <a:pt x="1160" y="87"/>
                  </a:cubicBezTo>
                  <a:cubicBezTo>
                    <a:pt x="387" y="394"/>
                    <a:pt x="0" y="1179"/>
                    <a:pt x="241" y="1977"/>
                  </a:cubicBezTo>
                  <a:cubicBezTo>
                    <a:pt x="324" y="2252"/>
                    <a:pt x="391" y="2538"/>
                    <a:pt x="507" y="2801"/>
                  </a:cubicBezTo>
                  <a:cubicBezTo>
                    <a:pt x="564" y="2933"/>
                    <a:pt x="634" y="3059"/>
                    <a:pt x="715" y="3178"/>
                  </a:cubicBezTo>
                  <a:cubicBezTo>
                    <a:pt x="943" y="3716"/>
                    <a:pt x="1489" y="4119"/>
                    <a:pt x="2070" y="4119"/>
                  </a:cubicBezTo>
                  <a:cubicBezTo>
                    <a:pt x="2221" y="4119"/>
                    <a:pt x="2375" y="4091"/>
                    <a:pt x="2526" y="4032"/>
                  </a:cubicBezTo>
                  <a:cubicBezTo>
                    <a:pt x="2873" y="3894"/>
                    <a:pt x="3196" y="3653"/>
                    <a:pt x="3350" y="3302"/>
                  </a:cubicBezTo>
                  <a:cubicBezTo>
                    <a:pt x="3510" y="2932"/>
                    <a:pt x="3504" y="2596"/>
                    <a:pt x="3415" y="2204"/>
                  </a:cubicBezTo>
                  <a:cubicBezTo>
                    <a:pt x="3414" y="2196"/>
                    <a:pt x="3409" y="2187"/>
                    <a:pt x="3408" y="2179"/>
                  </a:cubicBezTo>
                  <a:cubicBezTo>
                    <a:pt x="3400" y="2057"/>
                    <a:pt x="3381" y="1937"/>
                    <a:pt x="3351" y="1819"/>
                  </a:cubicBezTo>
                  <a:cubicBezTo>
                    <a:pt x="3278" y="1540"/>
                    <a:pt x="3155" y="1272"/>
                    <a:pt x="3050" y="1006"/>
                  </a:cubicBezTo>
                  <a:cubicBezTo>
                    <a:pt x="2871" y="414"/>
                    <a:pt x="2242" y="0"/>
                    <a:pt x="1627" y="0"/>
                  </a:cubicBezTo>
                  <a:close/>
                </a:path>
              </a:pathLst>
            </a:custGeom>
            <a:solidFill>
              <a:srgbClr val="242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3859125" y="3597300"/>
              <a:ext cx="994825" cy="1252575"/>
            </a:xfrm>
            <a:custGeom>
              <a:avLst/>
              <a:gdLst/>
              <a:ahLst/>
              <a:cxnLst/>
              <a:rect l="l" t="t" r="r" b="b"/>
              <a:pathLst>
                <a:path w="39793" h="50103" extrusionOk="0">
                  <a:moveTo>
                    <a:pt x="25329" y="0"/>
                  </a:moveTo>
                  <a:cubicBezTo>
                    <a:pt x="22827" y="250"/>
                    <a:pt x="20439" y="1435"/>
                    <a:pt x="17906" y="1731"/>
                  </a:cubicBezTo>
                  <a:cubicBezTo>
                    <a:pt x="17307" y="1801"/>
                    <a:pt x="16706" y="1901"/>
                    <a:pt x="16103" y="2021"/>
                  </a:cubicBezTo>
                  <a:cubicBezTo>
                    <a:pt x="15770" y="2090"/>
                    <a:pt x="15434" y="2163"/>
                    <a:pt x="15099" y="2241"/>
                  </a:cubicBezTo>
                  <a:cubicBezTo>
                    <a:pt x="13643" y="2585"/>
                    <a:pt x="12185" y="3031"/>
                    <a:pt x="10740" y="3472"/>
                  </a:cubicBezTo>
                  <a:cubicBezTo>
                    <a:pt x="10401" y="3575"/>
                    <a:pt x="10067" y="3680"/>
                    <a:pt x="9731" y="3782"/>
                  </a:cubicBezTo>
                  <a:cubicBezTo>
                    <a:pt x="9057" y="3987"/>
                    <a:pt x="8388" y="4185"/>
                    <a:pt x="7726" y="4365"/>
                  </a:cubicBezTo>
                  <a:cubicBezTo>
                    <a:pt x="7231" y="4499"/>
                    <a:pt x="5350" y="4785"/>
                    <a:pt x="3575" y="5528"/>
                  </a:cubicBezTo>
                  <a:cubicBezTo>
                    <a:pt x="3247" y="5664"/>
                    <a:pt x="2926" y="5818"/>
                    <a:pt x="2614" y="5988"/>
                  </a:cubicBezTo>
                  <a:cubicBezTo>
                    <a:pt x="1165" y="6784"/>
                    <a:pt x="1" y="7963"/>
                    <a:pt x="81" y="9722"/>
                  </a:cubicBezTo>
                  <a:cubicBezTo>
                    <a:pt x="29" y="9754"/>
                    <a:pt x="101" y="12728"/>
                    <a:pt x="204" y="13931"/>
                  </a:cubicBezTo>
                  <a:cubicBezTo>
                    <a:pt x="499" y="17377"/>
                    <a:pt x="1126" y="20532"/>
                    <a:pt x="2318" y="23671"/>
                  </a:cubicBezTo>
                  <a:cubicBezTo>
                    <a:pt x="4299" y="28891"/>
                    <a:pt x="6156" y="30810"/>
                    <a:pt x="9527" y="32783"/>
                  </a:cubicBezTo>
                  <a:cubicBezTo>
                    <a:pt x="14310" y="35585"/>
                    <a:pt x="19631" y="36706"/>
                    <a:pt x="23068" y="43749"/>
                  </a:cubicBezTo>
                  <a:cubicBezTo>
                    <a:pt x="24131" y="45924"/>
                    <a:pt x="24361" y="47551"/>
                    <a:pt x="24875" y="50102"/>
                  </a:cubicBezTo>
                  <a:cubicBezTo>
                    <a:pt x="26480" y="49374"/>
                    <a:pt x="27483" y="48777"/>
                    <a:pt x="28747" y="48042"/>
                  </a:cubicBezTo>
                  <a:cubicBezTo>
                    <a:pt x="29083" y="47846"/>
                    <a:pt x="29420" y="47653"/>
                    <a:pt x="29758" y="47465"/>
                  </a:cubicBezTo>
                  <a:cubicBezTo>
                    <a:pt x="30700" y="46935"/>
                    <a:pt x="31653" y="46422"/>
                    <a:pt x="32602" y="45891"/>
                  </a:cubicBezTo>
                  <a:cubicBezTo>
                    <a:pt x="32952" y="45697"/>
                    <a:pt x="33299" y="45497"/>
                    <a:pt x="33645" y="45295"/>
                  </a:cubicBezTo>
                  <a:cubicBezTo>
                    <a:pt x="34633" y="44719"/>
                    <a:pt x="35610" y="44107"/>
                    <a:pt x="36554" y="43416"/>
                  </a:cubicBezTo>
                  <a:cubicBezTo>
                    <a:pt x="36921" y="43151"/>
                    <a:pt x="37282" y="42874"/>
                    <a:pt x="37635" y="42584"/>
                  </a:cubicBezTo>
                  <a:cubicBezTo>
                    <a:pt x="38034" y="42258"/>
                    <a:pt x="38425" y="41915"/>
                    <a:pt x="38808" y="41551"/>
                  </a:cubicBezTo>
                  <a:cubicBezTo>
                    <a:pt x="39461" y="40933"/>
                    <a:pt x="39554" y="41291"/>
                    <a:pt x="39679" y="40176"/>
                  </a:cubicBezTo>
                  <a:cubicBezTo>
                    <a:pt x="39793" y="39133"/>
                    <a:pt x="39217" y="36766"/>
                    <a:pt x="39080" y="35650"/>
                  </a:cubicBezTo>
                  <a:cubicBezTo>
                    <a:pt x="38742" y="32840"/>
                    <a:pt x="38398" y="30114"/>
                    <a:pt x="37457" y="27569"/>
                  </a:cubicBezTo>
                  <a:cubicBezTo>
                    <a:pt x="35066" y="21112"/>
                    <a:pt x="30871" y="21007"/>
                    <a:pt x="27679" y="16467"/>
                  </a:cubicBezTo>
                  <a:cubicBezTo>
                    <a:pt x="24993" y="12649"/>
                    <a:pt x="23538" y="3949"/>
                    <a:pt x="25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3924475" y="3735450"/>
              <a:ext cx="678600" cy="1062900"/>
            </a:xfrm>
            <a:custGeom>
              <a:avLst/>
              <a:gdLst/>
              <a:ahLst/>
              <a:cxnLst/>
              <a:rect l="l" t="t" r="r" b="b"/>
              <a:pathLst>
                <a:path w="27144" h="42516" extrusionOk="0">
                  <a:moveTo>
                    <a:pt x="961" y="0"/>
                  </a:moveTo>
                  <a:cubicBezTo>
                    <a:pt x="634" y="138"/>
                    <a:pt x="312" y="292"/>
                    <a:pt x="0" y="462"/>
                  </a:cubicBezTo>
                  <a:cubicBezTo>
                    <a:pt x="2" y="2869"/>
                    <a:pt x="260" y="5275"/>
                    <a:pt x="852" y="7636"/>
                  </a:cubicBezTo>
                  <a:cubicBezTo>
                    <a:pt x="1832" y="11541"/>
                    <a:pt x="3613" y="15189"/>
                    <a:pt x="6005" y="18243"/>
                  </a:cubicBezTo>
                  <a:cubicBezTo>
                    <a:pt x="8658" y="21636"/>
                    <a:pt x="12052" y="23735"/>
                    <a:pt x="15455" y="26048"/>
                  </a:cubicBezTo>
                  <a:cubicBezTo>
                    <a:pt x="18936" y="28413"/>
                    <a:pt x="21781" y="31362"/>
                    <a:pt x="23742" y="35378"/>
                  </a:cubicBezTo>
                  <a:cubicBezTo>
                    <a:pt x="24838" y="37624"/>
                    <a:pt x="25627" y="40032"/>
                    <a:pt x="26133" y="42516"/>
                  </a:cubicBezTo>
                  <a:cubicBezTo>
                    <a:pt x="26469" y="42320"/>
                    <a:pt x="26806" y="42127"/>
                    <a:pt x="27144" y="41939"/>
                  </a:cubicBezTo>
                  <a:cubicBezTo>
                    <a:pt x="25971" y="36441"/>
                    <a:pt x="23497" y="31296"/>
                    <a:pt x="19534" y="27675"/>
                  </a:cubicBezTo>
                  <a:cubicBezTo>
                    <a:pt x="16324" y="24741"/>
                    <a:pt x="12400" y="22982"/>
                    <a:pt x="9211" y="20012"/>
                  </a:cubicBezTo>
                  <a:cubicBezTo>
                    <a:pt x="6245" y="17248"/>
                    <a:pt x="3903" y="13638"/>
                    <a:pt x="2502" y="9621"/>
                  </a:cubicBezTo>
                  <a:cubicBezTo>
                    <a:pt x="1411" y="6491"/>
                    <a:pt x="1017" y="3267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4101775" y="3684100"/>
              <a:ext cx="598475" cy="1060500"/>
            </a:xfrm>
            <a:custGeom>
              <a:avLst/>
              <a:gdLst/>
              <a:ahLst/>
              <a:cxnLst/>
              <a:rect l="l" t="t" r="r" b="b"/>
              <a:pathLst>
                <a:path w="23939" h="42420" extrusionOk="0">
                  <a:moveTo>
                    <a:pt x="1034" y="0"/>
                  </a:moveTo>
                  <a:cubicBezTo>
                    <a:pt x="695" y="103"/>
                    <a:pt x="361" y="208"/>
                    <a:pt x="25" y="310"/>
                  </a:cubicBezTo>
                  <a:cubicBezTo>
                    <a:pt x="1" y="2008"/>
                    <a:pt x="119" y="3706"/>
                    <a:pt x="406" y="5399"/>
                  </a:cubicBezTo>
                  <a:cubicBezTo>
                    <a:pt x="1075" y="9369"/>
                    <a:pt x="2564" y="13147"/>
                    <a:pt x="4706" y="16379"/>
                  </a:cubicBezTo>
                  <a:cubicBezTo>
                    <a:pt x="7086" y="19969"/>
                    <a:pt x="10304" y="22329"/>
                    <a:pt x="13514" y="24902"/>
                  </a:cubicBezTo>
                  <a:cubicBezTo>
                    <a:pt x="16798" y="27536"/>
                    <a:pt x="19402" y="30699"/>
                    <a:pt x="21043" y="34857"/>
                  </a:cubicBezTo>
                  <a:cubicBezTo>
                    <a:pt x="21991" y="37263"/>
                    <a:pt x="22596" y="39815"/>
                    <a:pt x="22896" y="42419"/>
                  </a:cubicBezTo>
                  <a:cubicBezTo>
                    <a:pt x="23246" y="42225"/>
                    <a:pt x="23593" y="42025"/>
                    <a:pt x="23939" y="41823"/>
                  </a:cubicBezTo>
                  <a:cubicBezTo>
                    <a:pt x="23222" y="36194"/>
                    <a:pt x="21155" y="30806"/>
                    <a:pt x="17452" y="26846"/>
                  </a:cubicBezTo>
                  <a:cubicBezTo>
                    <a:pt x="14482" y="23670"/>
                    <a:pt x="10710" y="21606"/>
                    <a:pt x="7767" y="18394"/>
                  </a:cubicBezTo>
                  <a:cubicBezTo>
                    <a:pt x="5024" y="15406"/>
                    <a:pt x="2975" y="11622"/>
                    <a:pt x="1894" y="7507"/>
                  </a:cubicBezTo>
                  <a:cubicBezTo>
                    <a:pt x="1242" y="5026"/>
                    <a:pt x="1012" y="252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4236575" y="3647800"/>
              <a:ext cx="563475" cy="1034925"/>
            </a:xfrm>
            <a:custGeom>
              <a:avLst/>
              <a:gdLst/>
              <a:ahLst/>
              <a:cxnLst/>
              <a:rect l="l" t="t" r="r" b="b"/>
              <a:pathLst>
                <a:path w="22539" h="41397" extrusionOk="0">
                  <a:moveTo>
                    <a:pt x="1006" y="1"/>
                  </a:moveTo>
                  <a:cubicBezTo>
                    <a:pt x="672" y="70"/>
                    <a:pt x="337" y="143"/>
                    <a:pt x="1" y="221"/>
                  </a:cubicBezTo>
                  <a:cubicBezTo>
                    <a:pt x="35" y="629"/>
                    <a:pt x="81" y="1040"/>
                    <a:pt x="135" y="1448"/>
                  </a:cubicBezTo>
                  <a:cubicBezTo>
                    <a:pt x="670" y="5438"/>
                    <a:pt x="2028" y="9263"/>
                    <a:pt x="4059" y="12569"/>
                  </a:cubicBezTo>
                  <a:cubicBezTo>
                    <a:pt x="6313" y="16238"/>
                    <a:pt x="9451" y="18706"/>
                    <a:pt x="12571" y="21387"/>
                  </a:cubicBezTo>
                  <a:cubicBezTo>
                    <a:pt x="15765" y="24130"/>
                    <a:pt x="18259" y="27380"/>
                    <a:pt x="19756" y="31591"/>
                  </a:cubicBezTo>
                  <a:cubicBezTo>
                    <a:pt x="20863" y="34704"/>
                    <a:pt x="21399" y="38037"/>
                    <a:pt x="21457" y="41396"/>
                  </a:cubicBezTo>
                  <a:cubicBezTo>
                    <a:pt x="21824" y="41131"/>
                    <a:pt x="22184" y="40854"/>
                    <a:pt x="22538" y="40564"/>
                  </a:cubicBezTo>
                  <a:cubicBezTo>
                    <a:pt x="22289" y="34245"/>
                    <a:pt x="20406" y="28006"/>
                    <a:pt x="16443" y="23465"/>
                  </a:cubicBezTo>
                  <a:cubicBezTo>
                    <a:pt x="13582" y="20188"/>
                    <a:pt x="9879" y="17997"/>
                    <a:pt x="7048" y="14686"/>
                  </a:cubicBezTo>
                  <a:cubicBezTo>
                    <a:pt x="4410" y="11607"/>
                    <a:pt x="2491" y="7755"/>
                    <a:pt x="1550" y="3606"/>
                  </a:cubicBezTo>
                  <a:cubicBezTo>
                    <a:pt x="1278" y="2406"/>
                    <a:pt x="1104" y="1204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5074025" y="4457775"/>
              <a:ext cx="662950" cy="475400"/>
            </a:xfrm>
            <a:custGeom>
              <a:avLst/>
              <a:gdLst/>
              <a:ahLst/>
              <a:cxnLst/>
              <a:rect l="l" t="t" r="r" b="b"/>
              <a:pathLst>
                <a:path w="26518" h="19016" extrusionOk="0">
                  <a:moveTo>
                    <a:pt x="9890" y="1"/>
                  </a:moveTo>
                  <a:cubicBezTo>
                    <a:pt x="9007" y="1"/>
                    <a:pt x="7778" y="342"/>
                    <a:pt x="7989" y="1334"/>
                  </a:cubicBezTo>
                  <a:cubicBezTo>
                    <a:pt x="8147" y="2077"/>
                    <a:pt x="9248" y="2501"/>
                    <a:pt x="9851" y="2786"/>
                  </a:cubicBezTo>
                  <a:cubicBezTo>
                    <a:pt x="11107" y="3377"/>
                    <a:pt x="12428" y="4088"/>
                    <a:pt x="12719" y="5574"/>
                  </a:cubicBezTo>
                  <a:cubicBezTo>
                    <a:pt x="12730" y="5636"/>
                    <a:pt x="12741" y="5697"/>
                    <a:pt x="12746" y="5756"/>
                  </a:cubicBezTo>
                  <a:cubicBezTo>
                    <a:pt x="12801" y="6222"/>
                    <a:pt x="12430" y="6615"/>
                    <a:pt x="11977" y="6615"/>
                  </a:cubicBezTo>
                  <a:cubicBezTo>
                    <a:pt x="11940" y="6615"/>
                    <a:pt x="11902" y="6612"/>
                    <a:pt x="11863" y="6607"/>
                  </a:cubicBezTo>
                  <a:cubicBezTo>
                    <a:pt x="11328" y="6532"/>
                    <a:pt x="10792" y="6484"/>
                    <a:pt x="10329" y="6392"/>
                  </a:cubicBezTo>
                  <a:cubicBezTo>
                    <a:pt x="7820" y="5878"/>
                    <a:pt x="5302" y="5304"/>
                    <a:pt x="2765" y="4931"/>
                  </a:cubicBezTo>
                  <a:cubicBezTo>
                    <a:pt x="2592" y="4907"/>
                    <a:pt x="2405" y="4878"/>
                    <a:pt x="2224" y="4878"/>
                  </a:cubicBezTo>
                  <a:cubicBezTo>
                    <a:pt x="1926" y="4878"/>
                    <a:pt x="1642" y="4955"/>
                    <a:pt x="1455" y="5249"/>
                  </a:cubicBezTo>
                  <a:cubicBezTo>
                    <a:pt x="668" y="6472"/>
                    <a:pt x="3981" y="7481"/>
                    <a:pt x="4662" y="7709"/>
                  </a:cubicBezTo>
                  <a:cubicBezTo>
                    <a:pt x="5845" y="8104"/>
                    <a:pt x="7043" y="8511"/>
                    <a:pt x="8250" y="8810"/>
                  </a:cubicBezTo>
                  <a:cubicBezTo>
                    <a:pt x="8986" y="8993"/>
                    <a:pt x="10069" y="9943"/>
                    <a:pt x="8896" y="10205"/>
                  </a:cubicBezTo>
                  <a:cubicBezTo>
                    <a:pt x="7810" y="10446"/>
                    <a:pt x="6705" y="10566"/>
                    <a:pt x="5600" y="10566"/>
                  </a:cubicBezTo>
                  <a:cubicBezTo>
                    <a:pt x="4334" y="10566"/>
                    <a:pt x="3068" y="10408"/>
                    <a:pt x="1831" y="10092"/>
                  </a:cubicBezTo>
                  <a:cubicBezTo>
                    <a:pt x="1553" y="10020"/>
                    <a:pt x="1264" y="9940"/>
                    <a:pt x="980" y="9940"/>
                  </a:cubicBezTo>
                  <a:cubicBezTo>
                    <a:pt x="814" y="9940"/>
                    <a:pt x="649" y="9968"/>
                    <a:pt x="488" y="10040"/>
                  </a:cubicBezTo>
                  <a:cubicBezTo>
                    <a:pt x="268" y="10137"/>
                    <a:pt x="93" y="10332"/>
                    <a:pt x="56" y="10569"/>
                  </a:cubicBezTo>
                  <a:cubicBezTo>
                    <a:pt x="1" y="10920"/>
                    <a:pt x="248" y="11138"/>
                    <a:pt x="488" y="11316"/>
                  </a:cubicBezTo>
                  <a:cubicBezTo>
                    <a:pt x="2419" y="12731"/>
                    <a:pt x="5482" y="12891"/>
                    <a:pt x="7994" y="12891"/>
                  </a:cubicBezTo>
                  <a:cubicBezTo>
                    <a:pt x="8423" y="12891"/>
                    <a:pt x="8837" y="12886"/>
                    <a:pt x="9225" y="12882"/>
                  </a:cubicBezTo>
                  <a:lnTo>
                    <a:pt x="9237" y="12882"/>
                  </a:lnTo>
                  <a:cubicBezTo>
                    <a:pt x="9238" y="12882"/>
                    <a:pt x="9239" y="12882"/>
                    <a:pt x="9241" y="12882"/>
                  </a:cubicBezTo>
                  <a:cubicBezTo>
                    <a:pt x="9588" y="12882"/>
                    <a:pt x="9643" y="13380"/>
                    <a:pt x="9303" y="13460"/>
                  </a:cubicBezTo>
                  <a:cubicBezTo>
                    <a:pt x="8808" y="13580"/>
                    <a:pt x="8297" y="13646"/>
                    <a:pt x="7834" y="13717"/>
                  </a:cubicBezTo>
                  <a:cubicBezTo>
                    <a:pt x="6843" y="13869"/>
                    <a:pt x="5859" y="13868"/>
                    <a:pt x="4870" y="13931"/>
                  </a:cubicBezTo>
                  <a:cubicBezTo>
                    <a:pt x="4807" y="13935"/>
                    <a:pt x="4742" y="13937"/>
                    <a:pt x="4674" y="13937"/>
                  </a:cubicBezTo>
                  <a:cubicBezTo>
                    <a:pt x="4205" y="13937"/>
                    <a:pt x="3637" y="13852"/>
                    <a:pt x="3102" y="13852"/>
                  </a:cubicBezTo>
                  <a:cubicBezTo>
                    <a:pt x="2648" y="13852"/>
                    <a:pt x="2218" y="13913"/>
                    <a:pt x="1891" y="14138"/>
                  </a:cubicBezTo>
                  <a:cubicBezTo>
                    <a:pt x="1294" y="14549"/>
                    <a:pt x="1740" y="15154"/>
                    <a:pt x="2224" y="15460"/>
                  </a:cubicBezTo>
                  <a:cubicBezTo>
                    <a:pt x="3034" y="15971"/>
                    <a:pt x="4355" y="15974"/>
                    <a:pt x="5281" y="16099"/>
                  </a:cubicBezTo>
                  <a:cubicBezTo>
                    <a:pt x="6035" y="16199"/>
                    <a:pt x="6796" y="16228"/>
                    <a:pt x="7558" y="16228"/>
                  </a:cubicBezTo>
                  <a:cubicBezTo>
                    <a:pt x="8224" y="16228"/>
                    <a:pt x="8892" y="16205"/>
                    <a:pt x="9556" y="16188"/>
                  </a:cubicBezTo>
                  <a:cubicBezTo>
                    <a:pt x="9708" y="16184"/>
                    <a:pt x="9913" y="16157"/>
                    <a:pt x="10129" y="16140"/>
                  </a:cubicBezTo>
                  <a:lnTo>
                    <a:pt x="10138" y="16139"/>
                  </a:lnTo>
                  <a:cubicBezTo>
                    <a:pt x="10148" y="16138"/>
                    <a:pt x="10158" y="16138"/>
                    <a:pt x="10167" y="16138"/>
                  </a:cubicBezTo>
                  <a:cubicBezTo>
                    <a:pt x="10535" y="16138"/>
                    <a:pt x="10598" y="16682"/>
                    <a:pt x="10221" y="16759"/>
                  </a:cubicBezTo>
                  <a:cubicBezTo>
                    <a:pt x="9274" y="16951"/>
                    <a:pt x="8274" y="16953"/>
                    <a:pt x="7315" y="17011"/>
                  </a:cubicBezTo>
                  <a:cubicBezTo>
                    <a:pt x="6838" y="17040"/>
                    <a:pt x="4782" y="17043"/>
                    <a:pt x="5156" y="17947"/>
                  </a:cubicBezTo>
                  <a:cubicBezTo>
                    <a:pt x="5366" y="18456"/>
                    <a:pt x="6216" y="18542"/>
                    <a:pt x="6669" y="18666"/>
                  </a:cubicBezTo>
                  <a:cubicBezTo>
                    <a:pt x="7530" y="18902"/>
                    <a:pt x="8340" y="19016"/>
                    <a:pt x="9229" y="19016"/>
                  </a:cubicBezTo>
                  <a:cubicBezTo>
                    <a:pt x="9475" y="19016"/>
                    <a:pt x="9726" y="19007"/>
                    <a:pt x="9986" y="18990"/>
                  </a:cubicBezTo>
                  <a:cubicBezTo>
                    <a:pt x="11018" y="18920"/>
                    <a:pt x="12034" y="18714"/>
                    <a:pt x="13021" y="18401"/>
                  </a:cubicBezTo>
                  <a:cubicBezTo>
                    <a:pt x="15974" y="17462"/>
                    <a:pt x="19008" y="16759"/>
                    <a:pt x="22094" y="16449"/>
                  </a:cubicBezTo>
                  <a:cubicBezTo>
                    <a:pt x="23138" y="16344"/>
                    <a:pt x="24551" y="16269"/>
                    <a:pt x="25715" y="15854"/>
                  </a:cubicBezTo>
                  <a:cubicBezTo>
                    <a:pt x="25890" y="15401"/>
                    <a:pt x="26027" y="14980"/>
                    <a:pt x="26054" y="14892"/>
                  </a:cubicBezTo>
                  <a:cubicBezTo>
                    <a:pt x="26517" y="13377"/>
                    <a:pt x="26463" y="11682"/>
                    <a:pt x="26265" y="10131"/>
                  </a:cubicBezTo>
                  <a:cubicBezTo>
                    <a:pt x="26009" y="8125"/>
                    <a:pt x="25482" y="6371"/>
                    <a:pt x="24707" y="4588"/>
                  </a:cubicBezTo>
                  <a:cubicBezTo>
                    <a:pt x="23827" y="4747"/>
                    <a:pt x="22842" y="5001"/>
                    <a:pt x="22633" y="5036"/>
                  </a:cubicBezTo>
                  <a:cubicBezTo>
                    <a:pt x="21410" y="5246"/>
                    <a:pt x="20182" y="5435"/>
                    <a:pt x="18951" y="5606"/>
                  </a:cubicBezTo>
                  <a:cubicBezTo>
                    <a:pt x="18433" y="5678"/>
                    <a:pt x="17801" y="5837"/>
                    <a:pt x="17208" y="5837"/>
                  </a:cubicBezTo>
                  <a:cubicBezTo>
                    <a:pt x="16810" y="5837"/>
                    <a:pt x="16431" y="5766"/>
                    <a:pt x="16116" y="5547"/>
                  </a:cubicBezTo>
                  <a:cubicBezTo>
                    <a:pt x="15879" y="5396"/>
                    <a:pt x="15788" y="5056"/>
                    <a:pt x="15644" y="4821"/>
                  </a:cubicBezTo>
                  <a:cubicBezTo>
                    <a:pt x="14357" y="2703"/>
                    <a:pt x="13028" y="664"/>
                    <a:pt x="10441" y="55"/>
                  </a:cubicBezTo>
                  <a:cubicBezTo>
                    <a:pt x="10293" y="20"/>
                    <a:pt x="10102" y="1"/>
                    <a:pt x="9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5524075" y="4580575"/>
              <a:ext cx="166675" cy="300550"/>
            </a:xfrm>
            <a:custGeom>
              <a:avLst/>
              <a:gdLst/>
              <a:ahLst/>
              <a:cxnLst/>
              <a:rect l="l" t="t" r="r" b="b"/>
              <a:pathLst>
                <a:path w="6667" h="12022" extrusionOk="0">
                  <a:moveTo>
                    <a:pt x="2969" y="1"/>
                  </a:moveTo>
                  <a:cubicBezTo>
                    <a:pt x="2402" y="1"/>
                    <a:pt x="1846" y="67"/>
                    <a:pt x="1467" y="188"/>
                  </a:cubicBezTo>
                  <a:cubicBezTo>
                    <a:pt x="1" y="657"/>
                    <a:pt x="343" y="2480"/>
                    <a:pt x="426" y="3739"/>
                  </a:cubicBezTo>
                  <a:cubicBezTo>
                    <a:pt x="582" y="6112"/>
                    <a:pt x="978" y="9123"/>
                    <a:pt x="2082" y="11229"/>
                  </a:cubicBezTo>
                  <a:cubicBezTo>
                    <a:pt x="2372" y="11784"/>
                    <a:pt x="3100" y="12021"/>
                    <a:pt x="3843" y="12021"/>
                  </a:cubicBezTo>
                  <a:cubicBezTo>
                    <a:pt x="4400" y="12021"/>
                    <a:pt x="4966" y="11888"/>
                    <a:pt x="5363" y="11655"/>
                  </a:cubicBezTo>
                  <a:cubicBezTo>
                    <a:pt x="6014" y="11307"/>
                    <a:pt x="6132" y="10779"/>
                    <a:pt x="6277" y="10176"/>
                  </a:cubicBezTo>
                  <a:cubicBezTo>
                    <a:pt x="6666" y="8556"/>
                    <a:pt x="6353" y="6362"/>
                    <a:pt x="6127" y="4712"/>
                  </a:cubicBezTo>
                  <a:cubicBezTo>
                    <a:pt x="5967" y="3531"/>
                    <a:pt x="5872" y="821"/>
                    <a:pt x="4715" y="285"/>
                  </a:cubicBezTo>
                  <a:cubicBezTo>
                    <a:pt x="4294" y="90"/>
                    <a:pt x="3625" y="1"/>
                    <a:pt x="2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5593225" y="4495950"/>
              <a:ext cx="571725" cy="396900"/>
            </a:xfrm>
            <a:custGeom>
              <a:avLst/>
              <a:gdLst/>
              <a:ahLst/>
              <a:cxnLst/>
              <a:rect l="l" t="t" r="r" b="b"/>
              <a:pathLst>
                <a:path w="22869" h="15876" extrusionOk="0">
                  <a:moveTo>
                    <a:pt x="17613" y="1"/>
                  </a:moveTo>
                  <a:cubicBezTo>
                    <a:pt x="17498" y="1"/>
                    <a:pt x="17382" y="2"/>
                    <a:pt x="17267" y="3"/>
                  </a:cubicBezTo>
                  <a:cubicBezTo>
                    <a:pt x="12213" y="69"/>
                    <a:pt x="7066" y="545"/>
                    <a:pt x="2217" y="1961"/>
                  </a:cubicBezTo>
                  <a:cubicBezTo>
                    <a:pt x="1393" y="2202"/>
                    <a:pt x="1009" y="2296"/>
                    <a:pt x="671" y="3040"/>
                  </a:cubicBezTo>
                  <a:cubicBezTo>
                    <a:pt x="0" y="4516"/>
                    <a:pt x="262" y="6657"/>
                    <a:pt x="255" y="8230"/>
                  </a:cubicBezTo>
                  <a:cubicBezTo>
                    <a:pt x="244" y="10741"/>
                    <a:pt x="985" y="13121"/>
                    <a:pt x="2040" y="15350"/>
                  </a:cubicBezTo>
                  <a:cubicBezTo>
                    <a:pt x="2246" y="15785"/>
                    <a:pt x="3271" y="15875"/>
                    <a:pt x="4181" y="15875"/>
                  </a:cubicBezTo>
                  <a:cubicBezTo>
                    <a:pt x="4766" y="15875"/>
                    <a:pt x="5304" y="15838"/>
                    <a:pt x="5547" y="15831"/>
                  </a:cubicBezTo>
                  <a:cubicBezTo>
                    <a:pt x="9647" y="15724"/>
                    <a:pt x="13699" y="15557"/>
                    <a:pt x="17747" y="14889"/>
                  </a:cubicBezTo>
                  <a:cubicBezTo>
                    <a:pt x="18750" y="14724"/>
                    <a:pt x="19772" y="14529"/>
                    <a:pt x="20651" y="14024"/>
                  </a:cubicBezTo>
                  <a:cubicBezTo>
                    <a:pt x="22462" y="12985"/>
                    <a:pt x="22868" y="10545"/>
                    <a:pt x="22793" y="8607"/>
                  </a:cubicBezTo>
                  <a:cubicBezTo>
                    <a:pt x="22696" y="6114"/>
                    <a:pt x="22579" y="1515"/>
                    <a:pt x="19829" y="343"/>
                  </a:cubicBezTo>
                  <a:cubicBezTo>
                    <a:pt x="19134" y="46"/>
                    <a:pt x="18370" y="1"/>
                    <a:pt x="17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4939675" y="4016700"/>
              <a:ext cx="395650" cy="378450"/>
            </a:xfrm>
            <a:custGeom>
              <a:avLst/>
              <a:gdLst/>
              <a:ahLst/>
              <a:cxnLst/>
              <a:rect l="l" t="t" r="r" b="b"/>
              <a:pathLst>
                <a:path w="15826" h="15138" extrusionOk="0">
                  <a:moveTo>
                    <a:pt x="6412" y="0"/>
                  </a:moveTo>
                  <a:cubicBezTo>
                    <a:pt x="5952" y="0"/>
                    <a:pt x="5444" y="159"/>
                    <a:pt x="5181" y="321"/>
                  </a:cubicBezTo>
                  <a:cubicBezTo>
                    <a:pt x="3375" y="1433"/>
                    <a:pt x="2883" y="3313"/>
                    <a:pt x="2440" y="5240"/>
                  </a:cubicBezTo>
                  <a:cubicBezTo>
                    <a:pt x="2391" y="5454"/>
                    <a:pt x="2407" y="5735"/>
                    <a:pt x="2265" y="5910"/>
                  </a:cubicBezTo>
                  <a:cubicBezTo>
                    <a:pt x="2116" y="6109"/>
                    <a:pt x="1908" y="6247"/>
                    <a:pt x="1673" y="6344"/>
                  </a:cubicBezTo>
                  <a:cubicBezTo>
                    <a:pt x="781" y="6715"/>
                    <a:pt x="194" y="7588"/>
                    <a:pt x="127" y="8553"/>
                  </a:cubicBezTo>
                  <a:cubicBezTo>
                    <a:pt x="120" y="8650"/>
                    <a:pt x="115" y="8741"/>
                    <a:pt x="110" y="8823"/>
                  </a:cubicBezTo>
                  <a:cubicBezTo>
                    <a:pt x="0" y="10525"/>
                    <a:pt x="262" y="12618"/>
                    <a:pt x="1299" y="14001"/>
                  </a:cubicBezTo>
                  <a:cubicBezTo>
                    <a:pt x="1319" y="14028"/>
                    <a:pt x="1340" y="14055"/>
                    <a:pt x="1359" y="14081"/>
                  </a:cubicBezTo>
                  <a:cubicBezTo>
                    <a:pt x="1855" y="14750"/>
                    <a:pt x="2636" y="15138"/>
                    <a:pt x="3457" y="15138"/>
                  </a:cubicBezTo>
                  <a:cubicBezTo>
                    <a:pt x="3556" y="15138"/>
                    <a:pt x="3655" y="15132"/>
                    <a:pt x="3755" y="15121"/>
                  </a:cubicBezTo>
                  <a:cubicBezTo>
                    <a:pt x="5113" y="14961"/>
                    <a:pt x="6480" y="14883"/>
                    <a:pt x="7847" y="14866"/>
                  </a:cubicBezTo>
                  <a:cubicBezTo>
                    <a:pt x="8671" y="14856"/>
                    <a:pt x="9494" y="14755"/>
                    <a:pt x="10293" y="14550"/>
                  </a:cubicBezTo>
                  <a:cubicBezTo>
                    <a:pt x="11224" y="14307"/>
                    <a:pt x="11967" y="13973"/>
                    <a:pt x="12723" y="13468"/>
                  </a:cubicBezTo>
                  <a:cubicBezTo>
                    <a:pt x="13035" y="13260"/>
                    <a:pt x="13658" y="12981"/>
                    <a:pt x="13688" y="12544"/>
                  </a:cubicBezTo>
                  <a:cubicBezTo>
                    <a:pt x="13711" y="12221"/>
                    <a:pt x="13457" y="12120"/>
                    <a:pt x="13124" y="12120"/>
                  </a:cubicBezTo>
                  <a:cubicBezTo>
                    <a:pt x="12656" y="12120"/>
                    <a:pt x="12034" y="12320"/>
                    <a:pt x="11817" y="12378"/>
                  </a:cubicBezTo>
                  <a:cubicBezTo>
                    <a:pt x="11077" y="12575"/>
                    <a:pt x="10318" y="12826"/>
                    <a:pt x="9553" y="12920"/>
                  </a:cubicBezTo>
                  <a:cubicBezTo>
                    <a:pt x="9541" y="12921"/>
                    <a:pt x="9529" y="12922"/>
                    <a:pt x="9518" y="12922"/>
                  </a:cubicBezTo>
                  <a:cubicBezTo>
                    <a:pt x="9234" y="12922"/>
                    <a:pt x="9166" y="12501"/>
                    <a:pt x="9459" y="12428"/>
                  </a:cubicBezTo>
                  <a:lnTo>
                    <a:pt x="9467" y="12427"/>
                  </a:lnTo>
                  <a:cubicBezTo>
                    <a:pt x="9634" y="12385"/>
                    <a:pt x="9797" y="12354"/>
                    <a:pt x="9914" y="12319"/>
                  </a:cubicBezTo>
                  <a:cubicBezTo>
                    <a:pt x="11000" y="11987"/>
                    <a:pt x="12104" y="11673"/>
                    <a:pt x="13129" y="11175"/>
                  </a:cubicBezTo>
                  <a:cubicBezTo>
                    <a:pt x="13799" y="10847"/>
                    <a:pt x="14798" y="10513"/>
                    <a:pt x="15283" y="9921"/>
                  </a:cubicBezTo>
                  <a:cubicBezTo>
                    <a:pt x="15574" y="9568"/>
                    <a:pt x="15758" y="8998"/>
                    <a:pt x="15202" y="8836"/>
                  </a:cubicBezTo>
                  <a:cubicBezTo>
                    <a:pt x="15102" y="8807"/>
                    <a:pt x="14999" y="8794"/>
                    <a:pt x="14892" y="8794"/>
                  </a:cubicBezTo>
                  <a:cubicBezTo>
                    <a:pt x="14235" y="8794"/>
                    <a:pt x="13474" y="9277"/>
                    <a:pt x="12892" y="9430"/>
                  </a:cubicBezTo>
                  <a:cubicBezTo>
                    <a:pt x="12128" y="9630"/>
                    <a:pt x="11383" y="9879"/>
                    <a:pt x="10595" y="10012"/>
                  </a:cubicBezTo>
                  <a:cubicBezTo>
                    <a:pt x="10227" y="10075"/>
                    <a:pt x="9822" y="10154"/>
                    <a:pt x="9416" y="10189"/>
                  </a:cubicBezTo>
                  <a:cubicBezTo>
                    <a:pt x="9408" y="10190"/>
                    <a:pt x="9400" y="10190"/>
                    <a:pt x="9392" y="10190"/>
                  </a:cubicBezTo>
                  <a:cubicBezTo>
                    <a:pt x="9135" y="10190"/>
                    <a:pt x="9065" y="9817"/>
                    <a:pt x="9324" y="9734"/>
                  </a:cubicBezTo>
                  <a:lnTo>
                    <a:pt x="9331" y="9731"/>
                  </a:lnTo>
                  <a:cubicBezTo>
                    <a:pt x="11356" y="9082"/>
                    <a:pt x="14260" y="8170"/>
                    <a:pt x="15555" y="6347"/>
                  </a:cubicBezTo>
                  <a:cubicBezTo>
                    <a:pt x="15693" y="6151"/>
                    <a:pt x="15825" y="5923"/>
                    <a:pt x="15693" y="5672"/>
                  </a:cubicBezTo>
                  <a:cubicBezTo>
                    <a:pt x="15605" y="5502"/>
                    <a:pt x="15425" y="5398"/>
                    <a:pt x="15233" y="5380"/>
                  </a:cubicBezTo>
                  <a:cubicBezTo>
                    <a:pt x="15204" y="5377"/>
                    <a:pt x="15176" y="5376"/>
                    <a:pt x="15147" y="5376"/>
                  </a:cubicBezTo>
                  <a:cubicBezTo>
                    <a:pt x="14805" y="5376"/>
                    <a:pt x="14512" y="5575"/>
                    <a:pt x="14229" y="5758"/>
                  </a:cubicBezTo>
                  <a:cubicBezTo>
                    <a:pt x="12635" y="6784"/>
                    <a:pt x="10793" y="7431"/>
                    <a:pt x="8907" y="7620"/>
                  </a:cubicBezTo>
                  <a:cubicBezTo>
                    <a:pt x="8863" y="7625"/>
                    <a:pt x="8822" y="7627"/>
                    <a:pt x="8784" y="7627"/>
                  </a:cubicBezTo>
                  <a:cubicBezTo>
                    <a:pt x="8006" y="7627"/>
                    <a:pt x="8558" y="6711"/>
                    <a:pt x="9046" y="6401"/>
                  </a:cubicBezTo>
                  <a:cubicBezTo>
                    <a:pt x="9883" y="5871"/>
                    <a:pt x="10689" y="5262"/>
                    <a:pt x="11484" y="4665"/>
                  </a:cubicBezTo>
                  <a:cubicBezTo>
                    <a:pt x="11943" y="4322"/>
                    <a:pt x="14200" y="2723"/>
                    <a:pt x="13297" y="1993"/>
                  </a:cubicBezTo>
                  <a:cubicBezTo>
                    <a:pt x="13172" y="1893"/>
                    <a:pt x="13042" y="1855"/>
                    <a:pt x="12911" y="1855"/>
                  </a:cubicBezTo>
                  <a:cubicBezTo>
                    <a:pt x="12675" y="1855"/>
                    <a:pt x="12437" y="1977"/>
                    <a:pt x="12224" y="2085"/>
                  </a:cubicBezTo>
                  <a:cubicBezTo>
                    <a:pt x="10395" y="3003"/>
                    <a:pt x="8635" y="4072"/>
                    <a:pt x="6862" y="5093"/>
                  </a:cubicBezTo>
                  <a:cubicBezTo>
                    <a:pt x="6536" y="5280"/>
                    <a:pt x="6139" y="5450"/>
                    <a:pt x="5754" y="5642"/>
                  </a:cubicBezTo>
                  <a:cubicBezTo>
                    <a:pt x="5664" y="5687"/>
                    <a:pt x="5569" y="5707"/>
                    <a:pt x="5476" y="5707"/>
                  </a:cubicBezTo>
                  <a:cubicBezTo>
                    <a:pt x="5196" y="5707"/>
                    <a:pt x="4933" y="5517"/>
                    <a:pt x="4871" y="5220"/>
                  </a:cubicBezTo>
                  <a:cubicBezTo>
                    <a:pt x="4860" y="5173"/>
                    <a:pt x="4854" y="5125"/>
                    <a:pt x="4846" y="5075"/>
                  </a:cubicBezTo>
                  <a:cubicBezTo>
                    <a:pt x="4693" y="3876"/>
                    <a:pt x="5515" y="3005"/>
                    <a:pt x="6317" y="2241"/>
                  </a:cubicBezTo>
                  <a:cubicBezTo>
                    <a:pt x="6702" y="1874"/>
                    <a:pt x="7430" y="1276"/>
                    <a:pt x="7361" y="673"/>
                  </a:cubicBezTo>
                  <a:cubicBezTo>
                    <a:pt x="7305" y="168"/>
                    <a:pt x="6884" y="0"/>
                    <a:pt x="6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" name="Google Shape;267;p38">
            <a:extLst>
              <a:ext uri="{FF2B5EF4-FFF2-40B4-BE49-F238E27FC236}">
                <a16:creationId xmlns:a16="http://schemas.microsoft.com/office/drawing/2014/main" id="{6C81456C-50BA-44A3-9585-F5F01040E751}"/>
              </a:ext>
            </a:extLst>
          </p:cNvPr>
          <p:cNvGrpSpPr/>
          <p:nvPr/>
        </p:nvGrpSpPr>
        <p:grpSpPr>
          <a:xfrm>
            <a:off x="2033177" y="751281"/>
            <a:ext cx="5425376" cy="3829275"/>
            <a:chOff x="1773838" y="502800"/>
            <a:chExt cx="5495250" cy="407249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7" name="Google Shape;268;p38">
              <a:extLst>
                <a:ext uri="{FF2B5EF4-FFF2-40B4-BE49-F238E27FC236}">
                  <a16:creationId xmlns:a16="http://schemas.microsoft.com/office/drawing/2014/main" id="{75D8FC9C-2AF3-44DE-947C-047FC7CE8B56}"/>
                </a:ext>
              </a:extLst>
            </p:cNvPr>
            <p:cNvSpPr/>
            <p:nvPr/>
          </p:nvSpPr>
          <p:spPr>
            <a:xfrm rot="5400000">
              <a:off x="2467376" y="-190739"/>
              <a:ext cx="4007098" cy="5394175"/>
            </a:xfrm>
            <a:custGeom>
              <a:avLst/>
              <a:gdLst/>
              <a:ahLst/>
              <a:cxnLst/>
              <a:rect l="l" t="t" r="r" b="b"/>
              <a:pathLst>
                <a:path w="34278" h="51389" extrusionOk="0">
                  <a:moveTo>
                    <a:pt x="19761" y="1"/>
                  </a:moveTo>
                  <a:cubicBezTo>
                    <a:pt x="16740" y="1"/>
                    <a:pt x="13720" y="151"/>
                    <a:pt x="10711" y="433"/>
                  </a:cubicBezTo>
                  <a:cubicBezTo>
                    <a:pt x="7743" y="724"/>
                    <a:pt x="5017" y="1192"/>
                    <a:pt x="3065" y="3724"/>
                  </a:cubicBezTo>
                  <a:cubicBezTo>
                    <a:pt x="1049" y="6337"/>
                    <a:pt x="1339" y="9983"/>
                    <a:pt x="1533" y="13289"/>
                  </a:cubicBezTo>
                  <a:cubicBezTo>
                    <a:pt x="2033" y="21774"/>
                    <a:pt x="1242" y="30291"/>
                    <a:pt x="388" y="38759"/>
                  </a:cubicBezTo>
                  <a:cubicBezTo>
                    <a:pt x="194" y="40679"/>
                    <a:pt x="0" y="42647"/>
                    <a:pt x="549" y="44486"/>
                  </a:cubicBezTo>
                  <a:cubicBezTo>
                    <a:pt x="2146" y="49825"/>
                    <a:pt x="8146" y="50631"/>
                    <a:pt x="12905" y="51131"/>
                  </a:cubicBezTo>
                  <a:cubicBezTo>
                    <a:pt x="14251" y="51278"/>
                    <a:pt x="15907" y="51389"/>
                    <a:pt x="17690" y="51389"/>
                  </a:cubicBezTo>
                  <a:cubicBezTo>
                    <a:pt x="23724" y="51389"/>
                    <a:pt x="31218" y="50126"/>
                    <a:pt x="33148" y="44760"/>
                  </a:cubicBezTo>
                  <a:cubicBezTo>
                    <a:pt x="34197" y="41824"/>
                    <a:pt x="34277" y="38630"/>
                    <a:pt x="34068" y="35501"/>
                  </a:cubicBezTo>
                  <a:cubicBezTo>
                    <a:pt x="33487" y="26629"/>
                    <a:pt x="32793" y="17596"/>
                    <a:pt x="31132" y="8837"/>
                  </a:cubicBezTo>
                  <a:cubicBezTo>
                    <a:pt x="30471" y="5321"/>
                    <a:pt x="29600" y="1788"/>
                    <a:pt x="25744" y="514"/>
                  </a:cubicBezTo>
                  <a:cubicBezTo>
                    <a:pt x="24567" y="127"/>
                    <a:pt x="23309" y="62"/>
                    <a:pt x="22067" y="30"/>
                  </a:cubicBezTo>
                  <a:cubicBezTo>
                    <a:pt x="21298" y="11"/>
                    <a:pt x="20530" y="1"/>
                    <a:pt x="19761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269;p38">
              <a:extLst>
                <a:ext uri="{FF2B5EF4-FFF2-40B4-BE49-F238E27FC236}">
                  <a16:creationId xmlns:a16="http://schemas.microsoft.com/office/drawing/2014/main" id="{8B5D599F-A898-4499-B779-841C89A5033F}"/>
                </a:ext>
              </a:extLst>
            </p:cNvPr>
            <p:cNvSpPr/>
            <p:nvPr/>
          </p:nvSpPr>
          <p:spPr>
            <a:xfrm rot="5400000">
              <a:off x="2568451" y="-125339"/>
              <a:ext cx="4007098" cy="5394175"/>
            </a:xfrm>
            <a:custGeom>
              <a:avLst/>
              <a:gdLst/>
              <a:ahLst/>
              <a:cxnLst/>
              <a:rect l="l" t="t" r="r" b="b"/>
              <a:pathLst>
                <a:path w="34278" h="51389" extrusionOk="0">
                  <a:moveTo>
                    <a:pt x="19761" y="1"/>
                  </a:moveTo>
                  <a:cubicBezTo>
                    <a:pt x="16740" y="1"/>
                    <a:pt x="13720" y="151"/>
                    <a:pt x="10711" y="433"/>
                  </a:cubicBezTo>
                  <a:cubicBezTo>
                    <a:pt x="7743" y="724"/>
                    <a:pt x="5017" y="1192"/>
                    <a:pt x="3065" y="3724"/>
                  </a:cubicBezTo>
                  <a:cubicBezTo>
                    <a:pt x="1049" y="6337"/>
                    <a:pt x="1339" y="9983"/>
                    <a:pt x="1533" y="13289"/>
                  </a:cubicBezTo>
                  <a:cubicBezTo>
                    <a:pt x="2033" y="21774"/>
                    <a:pt x="1242" y="30291"/>
                    <a:pt x="388" y="38759"/>
                  </a:cubicBezTo>
                  <a:cubicBezTo>
                    <a:pt x="194" y="40679"/>
                    <a:pt x="0" y="42647"/>
                    <a:pt x="549" y="44486"/>
                  </a:cubicBezTo>
                  <a:cubicBezTo>
                    <a:pt x="2146" y="49825"/>
                    <a:pt x="8146" y="50631"/>
                    <a:pt x="12905" y="51131"/>
                  </a:cubicBezTo>
                  <a:cubicBezTo>
                    <a:pt x="14251" y="51278"/>
                    <a:pt x="15907" y="51389"/>
                    <a:pt x="17690" y="51389"/>
                  </a:cubicBezTo>
                  <a:cubicBezTo>
                    <a:pt x="23724" y="51389"/>
                    <a:pt x="31218" y="50126"/>
                    <a:pt x="33148" y="44760"/>
                  </a:cubicBezTo>
                  <a:cubicBezTo>
                    <a:pt x="34197" y="41824"/>
                    <a:pt x="34277" y="38630"/>
                    <a:pt x="34068" y="35501"/>
                  </a:cubicBezTo>
                  <a:cubicBezTo>
                    <a:pt x="33487" y="26629"/>
                    <a:pt x="32793" y="17596"/>
                    <a:pt x="31132" y="8837"/>
                  </a:cubicBezTo>
                  <a:cubicBezTo>
                    <a:pt x="30471" y="5321"/>
                    <a:pt x="29600" y="1788"/>
                    <a:pt x="25744" y="514"/>
                  </a:cubicBezTo>
                  <a:cubicBezTo>
                    <a:pt x="24567" y="127"/>
                    <a:pt x="23309" y="62"/>
                    <a:pt x="22067" y="30"/>
                  </a:cubicBezTo>
                  <a:cubicBezTo>
                    <a:pt x="21298" y="11"/>
                    <a:pt x="20530" y="1"/>
                    <a:pt x="1976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" name="CustomShape 1">
            <a:extLst>
              <a:ext uri="{FF2B5EF4-FFF2-40B4-BE49-F238E27FC236}">
                <a16:creationId xmlns:a16="http://schemas.microsoft.com/office/drawing/2014/main" id="{785A0473-6095-42FB-A142-ECE79AB9FBD1}"/>
              </a:ext>
            </a:extLst>
          </p:cNvPr>
          <p:cNvSpPr/>
          <p:nvPr/>
        </p:nvSpPr>
        <p:spPr>
          <a:xfrm>
            <a:off x="2350978" y="1700878"/>
            <a:ext cx="4192983" cy="2264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BIENVENIDOS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 Queridos Estudiantes ¿Cómo están?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Espero estén muy bien en  casa. 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preparado esta clase con mucho cariño para ustedes.</a:t>
            </a:r>
            <a:endParaRPr lang="en-US" sz="2000" b="1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56" y="66985"/>
            <a:ext cx="1940744" cy="1940744"/>
          </a:xfrm>
          <a:prstGeom prst="rect">
            <a:avLst/>
          </a:prstGeom>
        </p:spPr>
      </p:pic>
      <p:sp>
        <p:nvSpPr>
          <p:cNvPr id="1674" name="Google Shape;1674;p53"/>
          <p:cNvSpPr txBox="1">
            <a:spLocks noGrp="1"/>
          </p:cNvSpPr>
          <p:nvPr>
            <p:ph type="title"/>
          </p:nvPr>
        </p:nvSpPr>
        <p:spPr>
          <a:xfrm>
            <a:off x="3041008" y="448005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¿Q</a:t>
            </a:r>
            <a:r>
              <a:rPr lang="en" sz="3200" dirty="0"/>
              <a:t>ue ocuparemos en esta clase?</a:t>
            </a:r>
            <a:endParaRPr sz="3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56DB78F-AD13-4344-9861-4BBCF92DFDDB}"/>
              </a:ext>
            </a:extLst>
          </p:cNvPr>
          <p:cNvSpPr txBox="1"/>
          <p:nvPr/>
        </p:nvSpPr>
        <p:spPr>
          <a:xfrm>
            <a:off x="500041" y="1414270"/>
            <a:ext cx="7142537" cy="230832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siguientes materiales:</a:t>
            </a:r>
          </a:p>
          <a:p>
            <a:pPr algn="ctr"/>
            <a:endParaRPr lang="es-CL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3 conos de confort o 2 de toalla nova 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Cinta  masking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Témpera, plumones, papel lustre, cartulina </a:t>
            </a:r>
            <a:r>
              <a:rPr lang="es-CL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color,papel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regalo etc. (para pintar o decorar conos)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Arroz, semillas, arena, etc. 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Tornillos o mondadientes </a:t>
            </a:r>
          </a:p>
          <a:p>
            <a:endParaRPr lang="es-CL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Google Shape;2373;p55"/>
          <p:cNvSpPr/>
          <p:nvPr/>
        </p:nvSpPr>
        <p:spPr>
          <a:xfrm>
            <a:off x="3137597" y="210421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373;p55"/>
          <p:cNvSpPr/>
          <p:nvPr/>
        </p:nvSpPr>
        <p:spPr>
          <a:xfrm>
            <a:off x="6126612" y="653007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27"/>
            <a:ext cx="2434701" cy="1274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5" y="3492021"/>
            <a:ext cx="2619375" cy="1651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243" y="3703958"/>
            <a:ext cx="2559186" cy="14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4"/>
          <p:cNvSpPr txBox="1">
            <a:spLocks noGrp="1"/>
          </p:cNvSpPr>
          <p:nvPr>
            <p:ph type="title"/>
          </p:nvPr>
        </p:nvSpPr>
        <p:spPr>
          <a:xfrm>
            <a:off x="3233489" y="81824"/>
            <a:ext cx="5715061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¡Iniciemos la clase! </a:t>
            </a:r>
          </a:p>
        </p:txBody>
      </p:sp>
      <p:sp>
        <p:nvSpPr>
          <p:cNvPr id="732" name="Google Shape;732;p44"/>
          <p:cNvSpPr/>
          <p:nvPr/>
        </p:nvSpPr>
        <p:spPr>
          <a:xfrm rot="10800000">
            <a:off x="6" y="3739523"/>
            <a:ext cx="4339869" cy="1403977"/>
          </a:xfrm>
          <a:custGeom>
            <a:avLst/>
            <a:gdLst/>
            <a:ahLst/>
            <a:cxnLst/>
            <a:rect l="l" t="t" r="r" b="b"/>
            <a:pathLst>
              <a:path w="38806" h="12554" extrusionOk="0">
                <a:moveTo>
                  <a:pt x="0" y="0"/>
                </a:moveTo>
                <a:lnTo>
                  <a:pt x="8634" y="5398"/>
                </a:lnTo>
                <a:lnTo>
                  <a:pt x="21286" y="7909"/>
                </a:lnTo>
                <a:lnTo>
                  <a:pt x="29557" y="7742"/>
                </a:lnTo>
                <a:lnTo>
                  <a:pt x="34411" y="11326"/>
                </a:lnTo>
                <a:lnTo>
                  <a:pt x="38805" y="12554"/>
                </a:lnTo>
                <a:lnTo>
                  <a:pt x="388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9" name="Google Shape;759;p44"/>
          <p:cNvSpPr/>
          <p:nvPr/>
        </p:nvSpPr>
        <p:spPr>
          <a:xfrm>
            <a:off x="2300476" y="669524"/>
            <a:ext cx="415538" cy="624370"/>
          </a:xfrm>
          <a:custGeom>
            <a:avLst/>
            <a:gdLst/>
            <a:ahLst/>
            <a:cxnLst/>
            <a:rect l="l" t="t" r="r" b="b"/>
            <a:pathLst>
              <a:path w="16194" h="24304" extrusionOk="0">
                <a:moveTo>
                  <a:pt x="9005" y="3690"/>
                </a:moveTo>
                <a:cubicBezTo>
                  <a:pt x="9575" y="4585"/>
                  <a:pt x="10579" y="5670"/>
                  <a:pt x="12450" y="7080"/>
                </a:cubicBezTo>
                <a:cubicBezTo>
                  <a:pt x="14864" y="8870"/>
                  <a:pt x="14566" y="10742"/>
                  <a:pt x="14078" y="11773"/>
                </a:cubicBezTo>
                <a:cubicBezTo>
                  <a:pt x="13752" y="11474"/>
                  <a:pt x="13400" y="11176"/>
                  <a:pt x="12993" y="10905"/>
                </a:cubicBezTo>
                <a:cubicBezTo>
                  <a:pt x="9819" y="8762"/>
                  <a:pt x="9087" y="5724"/>
                  <a:pt x="9005" y="5100"/>
                </a:cubicBezTo>
                <a:lnTo>
                  <a:pt x="9005" y="3690"/>
                </a:lnTo>
                <a:close/>
                <a:moveTo>
                  <a:pt x="7812" y="1"/>
                </a:moveTo>
                <a:lnTo>
                  <a:pt x="7921" y="18092"/>
                </a:lnTo>
                <a:cubicBezTo>
                  <a:pt x="7107" y="17306"/>
                  <a:pt x="5886" y="16818"/>
                  <a:pt x="4530" y="16818"/>
                </a:cubicBezTo>
                <a:cubicBezTo>
                  <a:pt x="2008" y="16818"/>
                  <a:pt x="0" y="18499"/>
                  <a:pt x="0" y="20561"/>
                </a:cubicBezTo>
                <a:cubicBezTo>
                  <a:pt x="0" y="22622"/>
                  <a:pt x="2035" y="24304"/>
                  <a:pt x="4530" y="24304"/>
                </a:cubicBezTo>
                <a:cubicBezTo>
                  <a:pt x="6998" y="24304"/>
                  <a:pt x="9005" y="22785"/>
                  <a:pt x="9033" y="20534"/>
                </a:cubicBezTo>
                <a:lnTo>
                  <a:pt x="9005" y="20534"/>
                </a:lnTo>
                <a:lnTo>
                  <a:pt x="9005" y="20561"/>
                </a:lnTo>
                <a:lnTo>
                  <a:pt x="8978" y="8653"/>
                </a:lnTo>
                <a:lnTo>
                  <a:pt x="8978" y="8653"/>
                </a:lnTo>
                <a:cubicBezTo>
                  <a:pt x="9548" y="9576"/>
                  <a:pt x="10606" y="10633"/>
                  <a:pt x="12423" y="12017"/>
                </a:cubicBezTo>
                <a:cubicBezTo>
                  <a:pt x="16085" y="14756"/>
                  <a:pt x="13481" y="17658"/>
                  <a:pt x="13481" y="17658"/>
                </a:cubicBezTo>
                <a:cubicBezTo>
                  <a:pt x="15434" y="16709"/>
                  <a:pt x="16193" y="14241"/>
                  <a:pt x="14349" y="12098"/>
                </a:cubicBezTo>
                <a:cubicBezTo>
                  <a:pt x="15922" y="10633"/>
                  <a:pt x="15976" y="7921"/>
                  <a:pt x="12993" y="5914"/>
                </a:cubicBezTo>
                <a:cubicBezTo>
                  <a:pt x="9439" y="3554"/>
                  <a:pt x="9005" y="28"/>
                  <a:pt x="9005" y="28"/>
                </a:cubicBezTo>
                <a:lnTo>
                  <a:pt x="90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0" name="Google Shape;760;p44"/>
          <p:cNvSpPr/>
          <p:nvPr/>
        </p:nvSpPr>
        <p:spPr>
          <a:xfrm rot="2948688">
            <a:off x="2082164" y="2439786"/>
            <a:ext cx="573764" cy="786044"/>
          </a:xfrm>
          <a:custGeom>
            <a:avLst/>
            <a:gdLst/>
            <a:ahLst/>
            <a:cxnLst/>
            <a:rect l="l" t="t" r="r" b="b"/>
            <a:pathLst>
              <a:path w="11854" h="16222" extrusionOk="0">
                <a:moveTo>
                  <a:pt x="6157" y="0"/>
                </a:moveTo>
                <a:lnTo>
                  <a:pt x="0" y="4747"/>
                </a:lnTo>
                <a:lnTo>
                  <a:pt x="597" y="5751"/>
                </a:lnTo>
                <a:lnTo>
                  <a:pt x="4530" y="12396"/>
                </a:lnTo>
                <a:cubicBezTo>
                  <a:pt x="4377" y="12358"/>
                  <a:pt x="4217" y="12339"/>
                  <a:pt x="4054" y="12339"/>
                </a:cubicBezTo>
                <a:cubicBezTo>
                  <a:pt x="3638" y="12339"/>
                  <a:pt x="3195" y="12461"/>
                  <a:pt x="2767" y="12694"/>
                </a:cubicBezTo>
                <a:cubicBezTo>
                  <a:pt x="1736" y="13318"/>
                  <a:pt x="1302" y="14539"/>
                  <a:pt x="1790" y="15407"/>
                </a:cubicBezTo>
                <a:cubicBezTo>
                  <a:pt x="2102" y="15948"/>
                  <a:pt x="2681" y="16221"/>
                  <a:pt x="3324" y="16221"/>
                </a:cubicBezTo>
                <a:cubicBezTo>
                  <a:pt x="3745" y="16221"/>
                  <a:pt x="4193" y="16104"/>
                  <a:pt x="4611" y="15868"/>
                </a:cubicBezTo>
                <a:cubicBezTo>
                  <a:pt x="5669" y="15244"/>
                  <a:pt x="6103" y="14105"/>
                  <a:pt x="5588" y="13183"/>
                </a:cubicBezTo>
                <a:lnTo>
                  <a:pt x="1004" y="5452"/>
                </a:lnTo>
                <a:lnTo>
                  <a:pt x="6320" y="1357"/>
                </a:lnTo>
                <a:lnTo>
                  <a:pt x="10280" y="8029"/>
                </a:lnTo>
                <a:cubicBezTo>
                  <a:pt x="10127" y="7991"/>
                  <a:pt x="9965" y="7972"/>
                  <a:pt x="9799" y="7972"/>
                </a:cubicBezTo>
                <a:cubicBezTo>
                  <a:pt x="9377" y="7972"/>
                  <a:pt x="8926" y="8094"/>
                  <a:pt x="8517" y="8327"/>
                </a:cubicBezTo>
                <a:cubicBezTo>
                  <a:pt x="7459" y="8951"/>
                  <a:pt x="7025" y="10172"/>
                  <a:pt x="7541" y="11040"/>
                </a:cubicBezTo>
                <a:cubicBezTo>
                  <a:pt x="7833" y="11575"/>
                  <a:pt x="8406" y="11848"/>
                  <a:pt x="9040" y="11848"/>
                </a:cubicBezTo>
                <a:cubicBezTo>
                  <a:pt x="9466" y="11848"/>
                  <a:pt x="9920" y="11725"/>
                  <a:pt x="10334" y="11474"/>
                </a:cubicBezTo>
                <a:cubicBezTo>
                  <a:pt x="11392" y="10850"/>
                  <a:pt x="11853" y="9684"/>
                  <a:pt x="11365" y="8761"/>
                </a:cubicBezTo>
                <a:lnTo>
                  <a:pt x="6239" y="136"/>
                </a:lnTo>
                <a:lnTo>
                  <a:pt x="61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1" name="Google Shape;761;p44"/>
          <p:cNvSpPr/>
          <p:nvPr/>
        </p:nvSpPr>
        <p:spPr>
          <a:xfrm>
            <a:off x="333599" y="2190387"/>
            <a:ext cx="459758" cy="511985"/>
          </a:xfrm>
          <a:custGeom>
            <a:avLst/>
            <a:gdLst/>
            <a:ahLst/>
            <a:cxnLst/>
            <a:rect l="l" t="t" r="r" b="b"/>
            <a:pathLst>
              <a:path w="11583" h="12885" extrusionOk="0">
                <a:moveTo>
                  <a:pt x="11013" y="1275"/>
                </a:moveTo>
                <a:lnTo>
                  <a:pt x="11013" y="1736"/>
                </a:lnTo>
                <a:lnTo>
                  <a:pt x="4367" y="2659"/>
                </a:lnTo>
                <a:lnTo>
                  <a:pt x="4367" y="2116"/>
                </a:lnTo>
                <a:lnTo>
                  <a:pt x="11013" y="1275"/>
                </a:lnTo>
                <a:close/>
                <a:moveTo>
                  <a:pt x="11555" y="0"/>
                </a:moveTo>
                <a:lnTo>
                  <a:pt x="3825" y="950"/>
                </a:lnTo>
                <a:lnTo>
                  <a:pt x="3825" y="2143"/>
                </a:lnTo>
                <a:lnTo>
                  <a:pt x="3852" y="9873"/>
                </a:lnTo>
                <a:cubicBezTo>
                  <a:pt x="3472" y="9494"/>
                  <a:pt x="2875" y="9222"/>
                  <a:pt x="2197" y="9222"/>
                </a:cubicBezTo>
                <a:cubicBezTo>
                  <a:pt x="977" y="9222"/>
                  <a:pt x="0" y="10036"/>
                  <a:pt x="0" y="11067"/>
                </a:cubicBezTo>
                <a:cubicBezTo>
                  <a:pt x="0" y="12070"/>
                  <a:pt x="977" y="12884"/>
                  <a:pt x="2197" y="12884"/>
                </a:cubicBezTo>
                <a:cubicBezTo>
                  <a:pt x="3390" y="12884"/>
                  <a:pt x="4365" y="12153"/>
                  <a:pt x="4394" y="11070"/>
                </a:cubicBezTo>
                <a:lnTo>
                  <a:pt x="4394" y="11070"/>
                </a:lnTo>
                <a:lnTo>
                  <a:pt x="4394" y="11094"/>
                </a:lnTo>
                <a:lnTo>
                  <a:pt x="4394" y="11067"/>
                </a:lnTo>
                <a:cubicBezTo>
                  <a:pt x="4394" y="11068"/>
                  <a:pt x="4394" y="11069"/>
                  <a:pt x="4394" y="11070"/>
                </a:cubicBezTo>
                <a:lnTo>
                  <a:pt x="4394" y="11070"/>
                </a:lnTo>
                <a:lnTo>
                  <a:pt x="4367" y="3228"/>
                </a:lnTo>
                <a:lnTo>
                  <a:pt x="11013" y="2306"/>
                </a:lnTo>
                <a:lnTo>
                  <a:pt x="11040" y="9005"/>
                </a:lnTo>
                <a:cubicBezTo>
                  <a:pt x="10633" y="8626"/>
                  <a:pt x="10063" y="8355"/>
                  <a:pt x="9385" y="8355"/>
                </a:cubicBezTo>
                <a:cubicBezTo>
                  <a:pt x="8165" y="8355"/>
                  <a:pt x="7188" y="9168"/>
                  <a:pt x="7188" y="10172"/>
                </a:cubicBezTo>
                <a:cubicBezTo>
                  <a:pt x="7188" y="11203"/>
                  <a:pt x="8165" y="12043"/>
                  <a:pt x="9385" y="12043"/>
                </a:cubicBezTo>
                <a:cubicBezTo>
                  <a:pt x="10579" y="12043"/>
                  <a:pt x="11555" y="11257"/>
                  <a:pt x="11582" y="10280"/>
                </a:cubicBezTo>
                <a:lnTo>
                  <a:pt x="11582" y="10253"/>
                </a:lnTo>
                <a:lnTo>
                  <a:pt x="11555" y="190"/>
                </a:lnTo>
                <a:lnTo>
                  <a:pt x="1155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C63C96F-6AA5-4684-9B2D-3BC605758A7F}"/>
              </a:ext>
            </a:extLst>
          </p:cNvPr>
          <p:cNvSpPr txBox="1"/>
          <p:nvPr/>
        </p:nvSpPr>
        <p:spPr>
          <a:xfrm>
            <a:off x="3189831" y="1570056"/>
            <a:ext cx="4759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¿De qué crees que tratará esta clase?</a:t>
            </a:r>
          </a:p>
        </p:txBody>
      </p:sp>
      <p:grpSp>
        <p:nvGrpSpPr>
          <p:cNvPr id="36" name="Google Shape;3115;p56"/>
          <p:cNvGrpSpPr/>
          <p:nvPr/>
        </p:nvGrpSpPr>
        <p:grpSpPr>
          <a:xfrm rot="-590763">
            <a:off x="5756126" y="2604072"/>
            <a:ext cx="1462044" cy="2136258"/>
            <a:chOff x="1671025" y="2842100"/>
            <a:chExt cx="1783250" cy="2605900"/>
          </a:xfrm>
        </p:grpSpPr>
        <p:sp>
          <p:nvSpPr>
            <p:cNvPr id="37" name="Google Shape;3116;p56"/>
            <p:cNvSpPr/>
            <p:nvPr/>
          </p:nvSpPr>
          <p:spPr>
            <a:xfrm>
              <a:off x="1967250" y="2866075"/>
              <a:ext cx="63575" cy="124575"/>
            </a:xfrm>
            <a:custGeom>
              <a:avLst/>
              <a:gdLst/>
              <a:ahLst/>
              <a:cxnLst/>
              <a:rect l="l" t="t" r="r" b="b"/>
              <a:pathLst>
                <a:path w="2543" h="4983" extrusionOk="0">
                  <a:moveTo>
                    <a:pt x="429" y="1"/>
                  </a:moveTo>
                  <a:cubicBezTo>
                    <a:pt x="290" y="107"/>
                    <a:pt x="145" y="204"/>
                    <a:pt x="0" y="301"/>
                  </a:cubicBezTo>
                  <a:cubicBezTo>
                    <a:pt x="391" y="1892"/>
                    <a:pt x="1110" y="3460"/>
                    <a:pt x="1814" y="4982"/>
                  </a:cubicBezTo>
                  <a:cubicBezTo>
                    <a:pt x="2051" y="4904"/>
                    <a:pt x="2294" y="4849"/>
                    <a:pt x="2542" y="4817"/>
                  </a:cubicBezTo>
                  <a:cubicBezTo>
                    <a:pt x="1786" y="3229"/>
                    <a:pt x="1051" y="1633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117;p56"/>
            <p:cNvSpPr/>
            <p:nvPr/>
          </p:nvSpPr>
          <p:spPr>
            <a:xfrm>
              <a:off x="1941825" y="2842100"/>
              <a:ext cx="58175" cy="76575"/>
            </a:xfrm>
            <a:custGeom>
              <a:avLst/>
              <a:gdLst/>
              <a:ahLst/>
              <a:cxnLst/>
              <a:rect l="l" t="t" r="r" b="b"/>
              <a:pathLst>
                <a:path w="2327" h="3063" extrusionOk="0">
                  <a:moveTo>
                    <a:pt x="963" y="0"/>
                  </a:moveTo>
                  <a:cubicBezTo>
                    <a:pt x="940" y="0"/>
                    <a:pt x="917" y="1"/>
                    <a:pt x="895" y="3"/>
                  </a:cubicBezTo>
                  <a:cubicBezTo>
                    <a:pt x="145" y="65"/>
                    <a:pt x="1" y="915"/>
                    <a:pt x="173" y="1497"/>
                  </a:cubicBezTo>
                  <a:cubicBezTo>
                    <a:pt x="348" y="2092"/>
                    <a:pt x="799" y="2746"/>
                    <a:pt x="1393" y="2983"/>
                  </a:cubicBezTo>
                  <a:cubicBezTo>
                    <a:pt x="1490" y="3021"/>
                    <a:pt x="1591" y="3061"/>
                    <a:pt x="1696" y="3063"/>
                  </a:cubicBezTo>
                  <a:cubicBezTo>
                    <a:pt x="1699" y="3063"/>
                    <a:pt x="1702" y="3063"/>
                    <a:pt x="1705" y="3063"/>
                  </a:cubicBezTo>
                  <a:cubicBezTo>
                    <a:pt x="1898" y="3063"/>
                    <a:pt x="2074" y="2931"/>
                    <a:pt x="2172" y="2764"/>
                  </a:cubicBezTo>
                  <a:cubicBezTo>
                    <a:pt x="2271" y="2594"/>
                    <a:pt x="2301" y="2393"/>
                    <a:pt x="2310" y="2197"/>
                  </a:cubicBezTo>
                  <a:cubicBezTo>
                    <a:pt x="2327" y="1802"/>
                    <a:pt x="2266" y="1406"/>
                    <a:pt x="2131" y="1034"/>
                  </a:cubicBezTo>
                  <a:cubicBezTo>
                    <a:pt x="2032" y="762"/>
                    <a:pt x="1891" y="502"/>
                    <a:pt x="1681" y="304"/>
                  </a:cubicBezTo>
                  <a:cubicBezTo>
                    <a:pt x="1612" y="241"/>
                    <a:pt x="1537" y="186"/>
                    <a:pt x="1458" y="140"/>
                  </a:cubicBezTo>
                  <a:cubicBezTo>
                    <a:pt x="1306" y="53"/>
                    <a:pt x="1136" y="0"/>
                    <a:pt x="9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118;p56"/>
            <p:cNvSpPr/>
            <p:nvPr/>
          </p:nvSpPr>
          <p:spPr>
            <a:xfrm>
              <a:off x="2276450" y="5183850"/>
              <a:ext cx="275225" cy="264150"/>
            </a:xfrm>
            <a:custGeom>
              <a:avLst/>
              <a:gdLst/>
              <a:ahLst/>
              <a:cxnLst/>
              <a:rect l="l" t="t" r="r" b="b"/>
              <a:pathLst>
                <a:path w="11009" h="10566" extrusionOk="0">
                  <a:moveTo>
                    <a:pt x="9137" y="1"/>
                  </a:moveTo>
                  <a:cubicBezTo>
                    <a:pt x="8608" y="1"/>
                    <a:pt x="8090" y="311"/>
                    <a:pt x="7683" y="617"/>
                  </a:cubicBezTo>
                  <a:cubicBezTo>
                    <a:pt x="6906" y="1199"/>
                    <a:pt x="6493" y="2063"/>
                    <a:pt x="5825" y="2756"/>
                  </a:cubicBezTo>
                  <a:cubicBezTo>
                    <a:pt x="5002" y="3611"/>
                    <a:pt x="4179" y="4467"/>
                    <a:pt x="3356" y="5322"/>
                  </a:cubicBezTo>
                  <a:cubicBezTo>
                    <a:pt x="2438" y="6275"/>
                    <a:pt x="1519" y="7232"/>
                    <a:pt x="735" y="8297"/>
                  </a:cubicBezTo>
                  <a:cubicBezTo>
                    <a:pt x="352" y="8816"/>
                    <a:pt x="0" y="9540"/>
                    <a:pt x="375" y="10066"/>
                  </a:cubicBezTo>
                  <a:cubicBezTo>
                    <a:pt x="633" y="10426"/>
                    <a:pt x="1035" y="10565"/>
                    <a:pt x="1503" y="10565"/>
                  </a:cubicBezTo>
                  <a:cubicBezTo>
                    <a:pt x="1993" y="10565"/>
                    <a:pt x="2555" y="10413"/>
                    <a:pt x="3101" y="10203"/>
                  </a:cubicBezTo>
                  <a:cubicBezTo>
                    <a:pt x="3967" y="9870"/>
                    <a:pt x="4791" y="9391"/>
                    <a:pt x="5220" y="9139"/>
                  </a:cubicBezTo>
                  <a:cubicBezTo>
                    <a:pt x="6347" y="8474"/>
                    <a:pt x="7423" y="7727"/>
                    <a:pt x="8440" y="6902"/>
                  </a:cubicBezTo>
                  <a:cubicBezTo>
                    <a:pt x="9179" y="6302"/>
                    <a:pt x="9901" y="5641"/>
                    <a:pt x="10336" y="4793"/>
                  </a:cubicBezTo>
                  <a:cubicBezTo>
                    <a:pt x="11008" y="3477"/>
                    <a:pt x="10745" y="2206"/>
                    <a:pt x="10186" y="927"/>
                  </a:cubicBezTo>
                  <a:cubicBezTo>
                    <a:pt x="9962" y="414"/>
                    <a:pt x="9840" y="21"/>
                    <a:pt x="9177" y="1"/>
                  </a:cubicBezTo>
                  <a:cubicBezTo>
                    <a:pt x="9164" y="1"/>
                    <a:pt x="9150" y="1"/>
                    <a:pt x="9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3119;p56"/>
            <p:cNvSpPr/>
            <p:nvPr/>
          </p:nvSpPr>
          <p:spPr>
            <a:xfrm>
              <a:off x="2019000" y="4883325"/>
              <a:ext cx="135550" cy="306975"/>
            </a:xfrm>
            <a:custGeom>
              <a:avLst/>
              <a:gdLst/>
              <a:ahLst/>
              <a:cxnLst/>
              <a:rect l="l" t="t" r="r" b="b"/>
              <a:pathLst>
                <a:path w="5422" h="12279" extrusionOk="0">
                  <a:moveTo>
                    <a:pt x="3271" y="0"/>
                  </a:moveTo>
                  <a:cubicBezTo>
                    <a:pt x="2870" y="0"/>
                    <a:pt x="2440" y="153"/>
                    <a:pt x="2010" y="509"/>
                  </a:cubicBezTo>
                  <a:cubicBezTo>
                    <a:pt x="1318" y="1083"/>
                    <a:pt x="1004" y="1987"/>
                    <a:pt x="782" y="2859"/>
                  </a:cubicBezTo>
                  <a:cubicBezTo>
                    <a:pt x="80" y="5624"/>
                    <a:pt x="0" y="8509"/>
                    <a:pt x="546" y="11309"/>
                  </a:cubicBezTo>
                  <a:cubicBezTo>
                    <a:pt x="599" y="11584"/>
                    <a:pt x="669" y="11875"/>
                    <a:pt x="872" y="12067"/>
                  </a:cubicBezTo>
                  <a:cubicBezTo>
                    <a:pt x="1025" y="12213"/>
                    <a:pt x="1236" y="12278"/>
                    <a:pt x="1450" y="12278"/>
                  </a:cubicBezTo>
                  <a:cubicBezTo>
                    <a:pt x="1562" y="12278"/>
                    <a:pt x="1675" y="12260"/>
                    <a:pt x="1781" y="12226"/>
                  </a:cubicBezTo>
                  <a:cubicBezTo>
                    <a:pt x="2088" y="12127"/>
                    <a:pt x="2347" y="11916"/>
                    <a:pt x="2578" y="11691"/>
                  </a:cubicBezTo>
                  <a:cubicBezTo>
                    <a:pt x="4521" y="9812"/>
                    <a:pt x="5056" y="6933"/>
                    <a:pt x="5304" y="4241"/>
                  </a:cubicBezTo>
                  <a:cubicBezTo>
                    <a:pt x="5369" y="3533"/>
                    <a:pt x="5422" y="2814"/>
                    <a:pt x="5305" y="2112"/>
                  </a:cubicBezTo>
                  <a:cubicBezTo>
                    <a:pt x="5120" y="981"/>
                    <a:pt x="4287" y="0"/>
                    <a:pt x="3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3120;p56"/>
            <p:cNvSpPr/>
            <p:nvPr/>
          </p:nvSpPr>
          <p:spPr>
            <a:xfrm>
              <a:off x="2195825" y="4061725"/>
              <a:ext cx="563650" cy="1278600"/>
            </a:xfrm>
            <a:custGeom>
              <a:avLst/>
              <a:gdLst/>
              <a:ahLst/>
              <a:cxnLst/>
              <a:rect l="l" t="t" r="r" b="b"/>
              <a:pathLst>
                <a:path w="22546" h="51144" extrusionOk="0">
                  <a:moveTo>
                    <a:pt x="14803" y="0"/>
                  </a:moveTo>
                  <a:cubicBezTo>
                    <a:pt x="14739" y="0"/>
                    <a:pt x="14676" y="2"/>
                    <a:pt x="14613" y="7"/>
                  </a:cubicBezTo>
                  <a:cubicBezTo>
                    <a:pt x="13474" y="86"/>
                    <a:pt x="12518" y="881"/>
                    <a:pt x="11756" y="1729"/>
                  </a:cubicBezTo>
                  <a:cubicBezTo>
                    <a:pt x="8020" y="5881"/>
                    <a:pt x="5360" y="10725"/>
                    <a:pt x="2560" y="15586"/>
                  </a:cubicBezTo>
                  <a:cubicBezTo>
                    <a:pt x="1542" y="17354"/>
                    <a:pt x="519" y="19183"/>
                    <a:pt x="237" y="21204"/>
                  </a:cubicBezTo>
                  <a:cubicBezTo>
                    <a:pt x="1" y="22901"/>
                    <a:pt x="225" y="24787"/>
                    <a:pt x="476" y="26470"/>
                  </a:cubicBezTo>
                  <a:cubicBezTo>
                    <a:pt x="736" y="28213"/>
                    <a:pt x="1168" y="29929"/>
                    <a:pt x="1726" y="31599"/>
                  </a:cubicBezTo>
                  <a:cubicBezTo>
                    <a:pt x="2850" y="34968"/>
                    <a:pt x="4472" y="38149"/>
                    <a:pt x="6267" y="41204"/>
                  </a:cubicBezTo>
                  <a:cubicBezTo>
                    <a:pt x="6823" y="42151"/>
                    <a:pt x="7426" y="43096"/>
                    <a:pt x="7843" y="44116"/>
                  </a:cubicBezTo>
                  <a:cubicBezTo>
                    <a:pt x="8233" y="45066"/>
                    <a:pt x="8766" y="45879"/>
                    <a:pt x="8719" y="46956"/>
                  </a:cubicBezTo>
                  <a:cubicBezTo>
                    <a:pt x="8683" y="47787"/>
                    <a:pt x="8385" y="48593"/>
                    <a:pt x="7945" y="49297"/>
                  </a:cubicBezTo>
                  <a:cubicBezTo>
                    <a:pt x="7730" y="49640"/>
                    <a:pt x="7474" y="49983"/>
                    <a:pt x="7439" y="50386"/>
                  </a:cubicBezTo>
                  <a:cubicBezTo>
                    <a:pt x="7389" y="50953"/>
                    <a:pt x="7722" y="51144"/>
                    <a:pt x="8184" y="51144"/>
                  </a:cubicBezTo>
                  <a:cubicBezTo>
                    <a:pt x="8923" y="51144"/>
                    <a:pt x="9993" y="50656"/>
                    <a:pt x="10361" y="50443"/>
                  </a:cubicBezTo>
                  <a:cubicBezTo>
                    <a:pt x="11479" y="49799"/>
                    <a:pt x="12445" y="48723"/>
                    <a:pt x="12790" y="47463"/>
                  </a:cubicBezTo>
                  <a:cubicBezTo>
                    <a:pt x="13234" y="45848"/>
                    <a:pt x="12820" y="44134"/>
                    <a:pt x="12407" y="42510"/>
                  </a:cubicBezTo>
                  <a:cubicBezTo>
                    <a:pt x="10815" y="36256"/>
                    <a:pt x="7526" y="28234"/>
                    <a:pt x="10753" y="21990"/>
                  </a:cubicBezTo>
                  <a:cubicBezTo>
                    <a:pt x="11954" y="19665"/>
                    <a:pt x="13682" y="17903"/>
                    <a:pt x="15977" y="16687"/>
                  </a:cubicBezTo>
                  <a:cubicBezTo>
                    <a:pt x="17948" y="15646"/>
                    <a:pt x="20244" y="14736"/>
                    <a:pt x="21398" y="12695"/>
                  </a:cubicBezTo>
                  <a:cubicBezTo>
                    <a:pt x="22058" y="11525"/>
                    <a:pt x="22227" y="10147"/>
                    <a:pt x="22302" y="8806"/>
                  </a:cubicBezTo>
                  <a:cubicBezTo>
                    <a:pt x="22546" y="4517"/>
                    <a:pt x="20503" y="1874"/>
                    <a:pt x="16540" y="394"/>
                  </a:cubicBezTo>
                  <a:cubicBezTo>
                    <a:pt x="15982" y="186"/>
                    <a:pt x="15397" y="0"/>
                    <a:pt x="14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3121;p56"/>
            <p:cNvSpPr/>
            <p:nvPr/>
          </p:nvSpPr>
          <p:spPr>
            <a:xfrm>
              <a:off x="1811400" y="4193100"/>
              <a:ext cx="505775" cy="850500"/>
            </a:xfrm>
            <a:custGeom>
              <a:avLst/>
              <a:gdLst/>
              <a:ahLst/>
              <a:cxnLst/>
              <a:rect l="l" t="t" r="r" b="b"/>
              <a:pathLst>
                <a:path w="20231" h="34020" extrusionOk="0">
                  <a:moveTo>
                    <a:pt x="15626" y="0"/>
                  </a:moveTo>
                  <a:cubicBezTo>
                    <a:pt x="15171" y="0"/>
                    <a:pt x="14700" y="77"/>
                    <a:pt x="14166" y="272"/>
                  </a:cubicBezTo>
                  <a:cubicBezTo>
                    <a:pt x="12462" y="896"/>
                    <a:pt x="10691" y="1365"/>
                    <a:pt x="9007" y="2039"/>
                  </a:cubicBezTo>
                  <a:cubicBezTo>
                    <a:pt x="6240" y="3007"/>
                    <a:pt x="3485" y="4460"/>
                    <a:pt x="1874" y="6909"/>
                  </a:cubicBezTo>
                  <a:cubicBezTo>
                    <a:pt x="144" y="9538"/>
                    <a:pt x="0" y="12962"/>
                    <a:pt x="772" y="16012"/>
                  </a:cubicBezTo>
                  <a:cubicBezTo>
                    <a:pt x="1961" y="20712"/>
                    <a:pt x="4788" y="24399"/>
                    <a:pt x="7662" y="28174"/>
                  </a:cubicBezTo>
                  <a:cubicBezTo>
                    <a:pt x="8115" y="28767"/>
                    <a:pt x="8574" y="29375"/>
                    <a:pt x="8815" y="30081"/>
                  </a:cubicBezTo>
                  <a:cubicBezTo>
                    <a:pt x="9118" y="30973"/>
                    <a:pt x="9537" y="34019"/>
                    <a:pt x="10692" y="34019"/>
                  </a:cubicBezTo>
                  <a:cubicBezTo>
                    <a:pt x="11026" y="34019"/>
                    <a:pt x="11421" y="33764"/>
                    <a:pt x="11894" y="33128"/>
                  </a:cubicBezTo>
                  <a:cubicBezTo>
                    <a:pt x="14246" y="29965"/>
                    <a:pt x="10148" y="24522"/>
                    <a:pt x="9182" y="21497"/>
                  </a:cubicBezTo>
                  <a:cubicBezTo>
                    <a:pt x="7986" y="17744"/>
                    <a:pt x="8009" y="14493"/>
                    <a:pt x="11026" y="11710"/>
                  </a:cubicBezTo>
                  <a:lnTo>
                    <a:pt x="11071" y="11667"/>
                  </a:lnTo>
                  <a:cubicBezTo>
                    <a:pt x="12393" y="10462"/>
                    <a:pt x="13809" y="9367"/>
                    <a:pt x="15306" y="8392"/>
                  </a:cubicBezTo>
                  <a:cubicBezTo>
                    <a:pt x="16355" y="7709"/>
                    <a:pt x="17451" y="7080"/>
                    <a:pt x="18370" y="6232"/>
                  </a:cubicBezTo>
                  <a:cubicBezTo>
                    <a:pt x="19291" y="5384"/>
                    <a:pt x="20038" y="4271"/>
                    <a:pt x="20158" y="3026"/>
                  </a:cubicBezTo>
                  <a:cubicBezTo>
                    <a:pt x="20231" y="2278"/>
                    <a:pt x="20032" y="1450"/>
                    <a:pt x="19435" y="995"/>
                  </a:cubicBezTo>
                  <a:cubicBezTo>
                    <a:pt x="19100" y="739"/>
                    <a:pt x="18679" y="628"/>
                    <a:pt x="18270" y="523"/>
                  </a:cubicBezTo>
                  <a:cubicBezTo>
                    <a:pt x="17248" y="261"/>
                    <a:pt x="16464" y="0"/>
                    <a:pt x="15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3122;p56"/>
            <p:cNvSpPr/>
            <p:nvPr/>
          </p:nvSpPr>
          <p:spPr>
            <a:xfrm>
              <a:off x="1690675" y="3988375"/>
              <a:ext cx="1107100" cy="1216600"/>
            </a:xfrm>
            <a:custGeom>
              <a:avLst/>
              <a:gdLst/>
              <a:ahLst/>
              <a:cxnLst/>
              <a:rect l="l" t="t" r="r" b="b"/>
              <a:pathLst>
                <a:path w="44284" h="48664" extrusionOk="0">
                  <a:moveTo>
                    <a:pt x="34563" y="1"/>
                  </a:moveTo>
                  <a:cubicBezTo>
                    <a:pt x="32336" y="1"/>
                    <a:pt x="30154" y="727"/>
                    <a:pt x="28112" y="1555"/>
                  </a:cubicBezTo>
                  <a:cubicBezTo>
                    <a:pt x="26315" y="2285"/>
                    <a:pt x="24695" y="3124"/>
                    <a:pt x="22843" y="3709"/>
                  </a:cubicBezTo>
                  <a:cubicBezTo>
                    <a:pt x="21828" y="4029"/>
                    <a:pt x="20788" y="4139"/>
                    <a:pt x="19741" y="4139"/>
                  </a:cubicBezTo>
                  <a:cubicBezTo>
                    <a:pt x="18517" y="4139"/>
                    <a:pt x="17284" y="3988"/>
                    <a:pt x="16072" y="3842"/>
                  </a:cubicBezTo>
                  <a:cubicBezTo>
                    <a:pt x="15670" y="3795"/>
                    <a:pt x="15263" y="3750"/>
                    <a:pt x="14853" y="3714"/>
                  </a:cubicBezTo>
                  <a:cubicBezTo>
                    <a:pt x="14279" y="3664"/>
                    <a:pt x="13701" y="3631"/>
                    <a:pt x="13127" y="3631"/>
                  </a:cubicBezTo>
                  <a:cubicBezTo>
                    <a:pt x="11599" y="3631"/>
                    <a:pt x="10102" y="3865"/>
                    <a:pt x="8796" y="4627"/>
                  </a:cubicBezTo>
                  <a:cubicBezTo>
                    <a:pt x="7986" y="5100"/>
                    <a:pt x="7300" y="5753"/>
                    <a:pt x="6601" y="6379"/>
                  </a:cubicBezTo>
                  <a:cubicBezTo>
                    <a:pt x="5200" y="7633"/>
                    <a:pt x="3708" y="8818"/>
                    <a:pt x="2602" y="10338"/>
                  </a:cubicBezTo>
                  <a:cubicBezTo>
                    <a:pt x="1" y="13916"/>
                    <a:pt x="1838" y="17676"/>
                    <a:pt x="3140" y="21400"/>
                  </a:cubicBezTo>
                  <a:cubicBezTo>
                    <a:pt x="4518" y="25341"/>
                    <a:pt x="6231" y="29220"/>
                    <a:pt x="8806" y="32538"/>
                  </a:cubicBezTo>
                  <a:cubicBezTo>
                    <a:pt x="10089" y="34192"/>
                    <a:pt x="11593" y="35722"/>
                    <a:pt x="12442" y="37636"/>
                  </a:cubicBezTo>
                  <a:cubicBezTo>
                    <a:pt x="14059" y="36538"/>
                    <a:pt x="15743" y="35541"/>
                    <a:pt x="17485" y="34653"/>
                  </a:cubicBezTo>
                  <a:lnTo>
                    <a:pt x="15456" y="27579"/>
                  </a:lnTo>
                  <a:cubicBezTo>
                    <a:pt x="15135" y="26460"/>
                    <a:pt x="15036" y="25446"/>
                    <a:pt x="14532" y="24354"/>
                  </a:cubicBezTo>
                  <a:cubicBezTo>
                    <a:pt x="14060" y="23329"/>
                    <a:pt x="13463" y="22241"/>
                    <a:pt x="13738" y="21075"/>
                  </a:cubicBezTo>
                  <a:cubicBezTo>
                    <a:pt x="14021" y="19875"/>
                    <a:pt x="15177" y="18976"/>
                    <a:pt x="15278" y="17747"/>
                  </a:cubicBezTo>
                  <a:cubicBezTo>
                    <a:pt x="15359" y="16748"/>
                    <a:pt x="14797" y="15498"/>
                    <a:pt x="15592" y="14889"/>
                  </a:cubicBezTo>
                  <a:cubicBezTo>
                    <a:pt x="15882" y="14666"/>
                    <a:pt x="16270" y="14628"/>
                    <a:pt x="16636" y="14622"/>
                  </a:cubicBezTo>
                  <a:cubicBezTo>
                    <a:pt x="16695" y="14621"/>
                    <a:pt x="16754" y="14620"/>
                    <a:pt x="16813" y="14620"/>
                  </a:cubicBezTo>
                  <a:cubicBezTo>
                    <a:pt x="17693" y="14620"/>
                    <a:pt x="18573" y="14737"/>
                    <a:pt x="19452" y="14737"/>
                  </a:cubicBezTo>
                  <a:cubicBezTo>
                    <a:pt x="19638" y="14737"/>
                    <a:pt x="19825" y="14732"/>
                    <a:pt x="20011" y="14719"/>
                  </a:cubicBezTo>
                  <a:cubicBezTo>
                    <a:pt x="22420" y="14551"/>
                    <a:pt x="24632" y="13098"/>
                    <a:pt x="26035" y="11134"/>
                  </a:cubicBezTo>
                  <a:lnTo>
                    <a:pt x="26035" y="11134"/>
                  </a:lnTo>
                  <a:cubicBezTo>
                    <a:pt x="24784" y="13385"/>
                    <a:pt x="23534" y="15637"/>
                    <a:pt x="22283" y="17890"/>
                  </a:cubicBezTo>
                  <a:cubicBezTo>
                    <a:pt x="21189" y="19859"/>
                    <a:pt x="19909" y="21632"/>
                    <a:pt x="19061" y="23747"/>
                  </a:cubicBezTo>
                  <a:cubicBezTo>
                    <a:pt x="18119" y="26092"/>
                    <a:pt x="19145" y="29730"/>
                    <a:pt x="19838" y="32082"/>
                  </a:cubicBezTo>
                  <a:cubicBezTo>
                    <a:pt x="20698" y="34997"/>
                    <a:pt x="21985" y="37763"/>
                    <a:pt x="23273" y="40507"/>
                  </a:cubicBezTo>
                  <a:lnTo>
                    <a:pt x="27100" y="48663"/>
                  </a:lnTo>
                  <a:cubicBezTo>
                    <a:pt x="28262" y="46747"/>
                    <a:pt x="31512" y="47827"/>
                    <a:pt x="33204" y="46358"/>
                  </a:cubicBezTo>
                  <a:cubicBezTo>
                    <a:pt x="33407" y="46182"/>
                    <a:pt x="32639" y="43363"/>
                    <a:pt x="32572" y="42975"/>
                  </a:cubicBezTo>
                  <a:cubicBezTo>
                    <a:pt x="32390" y="41897"/>
                    <a:pt x="32302" y="40777"/>
                    <a:pt x="32036" y="39716"/>
                  </a:cubicBezTo>
                  <a:cubicBezTo>
                    <a:pt x="31586" y="37916"/>
                    <a:pt x="30968" y="35940"/>
                    <a:pt x="31156" y="34058"/>
                  </a:cubicBezTo>
                  <a:cubicBezTo>
                    <a:pt x="31224" y="33388"/>
                    <a:pt x="31438" y="32744"/>
                    <a:pt x="31585" y="32087"/>
                  </a:cubicBezTo>
                  <a:cubicBezTo>
                    <a:pt x="31859" y="30857"/>
                    <a:pt x="31894" y="29586"/>
                    <a:pt x="31690" y="28343"/>
                  </a:cubicBezTo>
                  <a:cubicBezTo>
                    <a:pt x="31621" y="27924"/>
                    <a:pt x="31525" y="27496"/>
                    <a:pt x="31612" y="27081"/>
                  </a:cubicBezTo>
                  <a:cubicBezTo>
                    <a:pt x="31755" y="26410"/>
                    <a:pt x="32339" y="25938"/>
                    <a:pt x="32867" y="25501"/>
                  </a:cubicBezTo>
                  <a:cubicBezTo>
                    <a:pt x="34272" y="24342"/>
                    <a:pt x="35552" y="23041"/>
                    <a:pt x="36689" y="21618"/>
                  </a:cubicBezTo>
                  <a:cubicBezTo>
                    <a:pt x="37021" y="21203"/>
                    <a:pt x="37342" y="20774"/>
                    <a:pt x="37739" y="20419"/>
                  </a:cubicBezTo>
                  <a:cubicBezTo>
                    <a:pt x="38181" y="20025"/>
                    <a:pt x="38702" y="19732"/>
                    <a:pt x="39213" y="19434"/>
                  </a:cubicBezTo>
                  <a:cubicBezTo>
                    <a:pt x="40568" y="18644"/>
                    <a:pt x="41910" y="17765"/>
                    <a:pt x="42876" y="16529"/>
                  </a:cubicBezTo>
                  <a:cubicBezTo>
                    <a:pt x="44147" y="14904"/>
                    <a:pt x="44226" y="12751"/>
                    <a:pt x="44254" y="10773"/>
                  </a:cubicBezTo>
                  <a:cubicBezTo>
                    <a:pt x="44283" y="8627"/>
                    <a:pt x="43707" y="6458"/>
                    <a:pt x="42563" y="4638"/>
                  </a:cubicBezTo>
                  <a:cubicBezTo>
                    <a:pt x="41142" y="2377"/>
                    <a:pt x="38497" y="436"/>
                    <a:pt x="35829" y="83"/>
                  </a:cubicBezTo>
                  <a:cubicBezTo>
                    <a:pt x="35406" y="27"/>
                    <a:pt x="34984" y="1"/>
                    <a:pt x="3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3123;p56"/>
            <p:cNvSpPr/>
            <p:nvPr/>
          </p:nvSpPr>
          <p:spPr>
            <a:xfrm>
              <a:off x="1957025" y="2973425"/>
              <a:ext cx="286575" cy="694300"/>
            </a:xfrm>
            <a:custGeom>
              <a:avLst/>
              <a:gdLst/>
              <a:ahLst/>
              <a:cxnLst/>
              <a:rect l="l" t="t" r="r" b="b"/>
              <a:pathLst>
                <a:path w="11463" h="27772" extrusionOk="0">
                  <a:moveTo>
                    <a:pt x="3230" y="1"/>
                  </a:moveTo>
                  <a:cubicBezTo>
                    <a:pt x="2971" y="1"/>
                    <a:pt x="2712" y="86"/>
                    <a:pt x="2472" y="189"/>
                  </a:cubicBezTo>
                  <a:cubicBezTo>
                    <a:pt x="2132" y="336"/>
                    <a:pt x="1792" y="541"/>
                    <a:pt x="1631" y="873"/>
                  </a:cubicBezTo>
                  <a:cubicBezTo>
                    <a:pt x="1523" y="1096"/>
                    <a:pt x="1509" y="1353"/>
                    <a:pt x="1502" y="1601"/>
                  </a:cubicBezTo>
                  <a:cubicBezTo>
                    <a:pt x="1459" y="3012"/>
                    <a:pt x="1973" y="4446"/>
                    <a:pt x="1820" y="5801"/>
                  </a:cubicBezTo>
                  <a:cubicBezTo>
                    <a:pt x="1567" y="8052"/>
                    <a:pt x="0" y="9599"/>
                    <a:pt x="240" y="11928"/>
                  </a:cubicBezTo>
                  <a:cubicBezTo>
                    <a:pt x="338" y="12876"/>
                    <a:pt x="528" y="13825"/>
                    <a:pt x="430" y="14772"/>
                  </a:cubicBezTo>
                  <a:cubicBezTo>
                    <a:pt x="374" y="15314"/>
                    <a:pt x="225" y="15846"/>
                    <a:pt x="214" y="16390"/>
                  </a:cubicBezTo>
                  <a:cubicBezTo>
                    <a:pt x="183" y="17969"/>
                    <a:pt x="1188" y="18940"/>
                    <a:pt x="1774" y="20270"/>
                  </a:cubicBezTo>
                  <a:cubicBezTo>
                    <a:pt x="2035" y="20860"/>
                    <a:pt x="2441" y="21373"/>
                    <a:pt x="2842" y="21878"/>
                  </a:cubicBezTo>
                  <a:cubicBezTo>
                    <a:pt x="3493" y="22696"/>
                    <a:pt x="4143" y="23514"/>
                    <a:pt x="4794" y="24332"/>
                  </a:cubicBezTo>
                  <a:cubicBezTo>
                    <a:pt x="5674" y="25439"/>
                    <a:pt x="7017" y="27627"/>
                    <a:pt x="8579" y="27764"/>
                  </a:cubicBezTo>
                  <a:cubicBezTo>
                    <a:pt x="8634" y="27769"/>
                    <a:pt x="8690" y="27771"/>
                    <a:pt x="8745" y="27771"/>
                  </a:cubicBezTo>
                  <a:cubicBezTo>
                    <a:pt x="10082" y="27771"/>
                    <a:pt x="11462" y="26409"/>
                    <a:pt x="11305" y="25078"/>
                  </a:cubicBezTo>
                  <a:cubicBezTo>
                    <a:pt x="11051" y="22913"/>
                    <a:pt x="8769" y="21297"/>
                    <a:pt x="7436" y="19775"/>
                  </a:cubicBezTo>
                  <a:cubicBezTo>
                    <a:pt x="6496" y="18704"/>
                    <a:pt x="5846" y="17387"/>
                    <a:pt x="5169" y="16123"/>
                  </a:cubicBezTo>
                  <a:cubicBezTo>
                    <a:pt x="5056" y="15914"/>
                    <a:pt x="4943" y="15707"/>
                    <a:pt x="4829" y="15503"/>
                  </a:cubicBezTo>
                  <a:cubicBezTo>
                    <a:pt x="4721" y="15311"/>
                    <a:pt x="4612" y="15116"/>
                    <a:pt x="4547" y="14906"/>
                  </a:cubicBezTo>
                  <a:cubicBezTo>
                    <a:pt x="4463" y="14632"/>
                    <a:pt x="4456" y="14343"/>
                    <a:pt x="4449" y="14057"/>
                  </a:cubicBezTo>
                  <a:lnTo>
                    <a:pt x="4370" y="10716"/>
                  </a:lnTo>
                  <a:cubicBezTo>
                    <a:pt x="4342" y="9543"/>
                    <a:pt x="4313" y="8359"/>
                    <a:pt x="4032" y="7220"/>
                  </a:cubicBezTo>
                  <a:cubicBezTo>
                    <a:pt x="3932" y="6811"/>
                    <a:pt x="3798" y="6387"/>
                    <a:pt x="3894" y="5977"/>
                  </a:cubicBezTo>
                  <a:cubicBezTo>
                    <a:pt x="4149" y="4905"/>
                    <a:pt x="4615" y="4535"/>
                    <a:pt x="4241" y="3387"/>
                  </a:cubicBezTo>
                  <a:cubicBezTo>
                    <a:pt x="4166" y="3156"/>
                    <a:pt x="4092" y="2920"/>
                    <a:pt x="4095" y="2677"/>
                  </a:cubicBezTo>
                  <a:cubicBezTo>
                    <a:pt x="4104" y="1993"/>
                    <a:pt x="4716" y="1871"/>
                    <a:pt x="4574" y="1202"/>
                  </a:cubicBezTo>
                  <a:cubicBezTo>
                    <a:pt x="4463" y="675"/>
                    <a:pt x="3941" y="99"/>
                    <a:pt x="3403" y="14"/>
                  </a:cubicBezTo>
                  <a:cubicBezTo>
                    <a:pt x="3345" y="5"/>
                    <a:pt x="3287" y="1"/>
                    <a:pt x="3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3124;p56"/>
            <p:cNvSpPr/>
            <p:nvPr/>
          </p:nvSpPr>
          <p:spPr>
            <a:xfrm>
              <a:off x="2765250" y="3720500"/>
              <a:ext cx="689025" cy="171375"/>
            </a:xfrm>
            <a:custGeom>
              <a:avLst/>
              <a:gdLst/>
              <a:ahLst/>
              <a:cxnLst/>
              <a:rect l="l" t="t" r="r" b="b"/>
              <a:pathLst>
                <a:path w="27561" h="6855" extrusionOk="0">
                  <a:moveTo>
                    <a:pt x="16564" y="0"/>
                  </a:moveTo>
                  <a:cubicBezTo>
                    <a:pt x="14580" y="0"/>
                    <a:pt x="12601" y="216"/>
                    <a:pt x="10662" y="644"/>
                  </a:cubicBezTo>
                  <a:cubicBezTo>
                    <a:pt x="10075" y="773"/>
                    <a:pt x="9484" y="924"/>
                    <a:pt x="8884" y="924"/>
                  </a:cubicBezTo>
                  <a:cubicBezTo>
                    <a:pt x="8866" y="924"/>
                    <a:pt x="8847" y="924"/>
                    <a:pt x="8829" y="924"/>
                  </a:cubicBezTo>
                  <a:cubicBezTo>
                    <a:pt x="8014" y="912"/>
                    <a:pt x="7232" y="617"/>
                    <a:pt x="6431" y="470"/>
                  </a:cubicBezTo>
                  <a:cubicBezTo>
                    <a:pt x="6054" y="401"/>
                    <a:pt x="5690" y="368"/>
                    <a:pt x="5335" y="368"/>
                  </a:cubicBezTo>
                  <a:cubicBezTo>
                    <a:pt x="3738" y="368"/>
                    <a:pt x="2355" y="1035"/>
                    <a:pt x="1028" y="2069"/>
                  </a:cubicBezTo>
                  <a:cubicBezTo>
                    <a:pt x="516" y="2466"/>
                    <a:pt x="1" y="3021"/>
                    <a:pt x="89" y="3662"/>
                  </a:cubicBezTo>
                  <a:cubicBezTo>
                    <a:pt x="143" y="4045"/>
                    <a:pt x="403" y="4362"/>
                    <a:pt x="669" y="4642"/>
                  </a:cubicBezTo>
                  <a:cubicBezTo>
                    <a:pt x="1910" y="5945"/>
                    <a:pt x="3353" y="6855"/>
                    <a:pt x="4969" y="6855"/>
                  </a:cubicBezTo>
                  <a:cubicBezTo>
                    <a:pt x="5609" y="6855"/>
                    <a:pt x="6275" y="6712"/>
                    <a:pt x="6967" y="6395"/>
                  </a:cubicBezTo>
                  <a:cubicBezTo>
                    <a:pt x="8151" y="5854"/>
                    <a:pt x="9494" y="5962"/>
                    <a:pt x="10779" y="5827"/>
                  </a:cubicBezTo>
                  <a:cubicBezTo>
                    <a:pt x="12242" y="5674"/>
                    <a:pt x="13705" y="5422"/>
                    <a:pt x="15089" y="4909"/>
                  </a:cubicBezTo>
                  <a:cubicBezTo>
                    <a:pt x="16275" y="4467"/>
                    <a:pt x="17396" y="3837"/>
                    <a:pt x="18624" y="3510"/>
                  </a:cubicBezTo>
                  <a:cubicBezTo>
                    <a:pt x="19325" y="3323"/>
                    <a:pt x="20184" y="3120"/>
                    <a:pt x="20981" y="3120"/>
                  </a:cubicBezTo>
                  <a:cubicBezTo>
                    <a:pt x="21303" y="3120"/>
                    <a:pt x="21614" y="3153"/>
                    <a:pt x="21901" y="3234"/>
                  </a:cubicBezTo>
                  <a:cubicBezTo>
                    <a:pt x="22519" y="3408"/>
                    <a:pt x="23078" y="3786"/>
                    <a:pt x="23504" y="4452"/>
                  </a:cubicBezTo>
                  <a:cubicBezTo>
                    <a:pt x="23837" y="4973"/>
                    <a:pt x="24261" y="5428"/>
                    <a:pt x="24755" y="5797"/>
                  </a:cubicBezTo>
                  <a:cubicBezTo>
                    <a:pt x="24820" y="5845"/>
                    <a:pt x="24869" y="5866"/>
                    <a:pt x="24906" y="5866"/>
                  </a:cubicBezTo>
                  <a:cubicBezTo>
                    <a:pt x="25166" y="5866"/>
                    <a:pt x="24803" y="4810"/>
                    <a:pt x="24761" y="4677"/>
                  </a:cubicBezTo>
                  <a:lnTo>
                    <a:pt x="24761" y="4677"/>
                  </a:lnTo>
                  <a:cubicBezTo>
                    <a:pt x="24844" y="4933"/>
                    <a:pt x="26241" y="5115"/>
                    <a:pt x="26670" y="5115"/>
                  </a:cubicBezTo>
                  <a:cubicBezTo>
                    <a:pt x="26699" y="5115"/>
                    <a:pt x="26724" y="5114"/>
                    <a:pt x="26743" y="5113"/>
                  </a:cubicBezTo>
                  <a:cubicBezTo>
                    <a:pt x="27058" y="5085"/>
                    <a:pt x="27381" y="4911"/>
                    <a:pt x="27496" y="4617"/>
                  </a:cubicBezTo>
                  <a:cubicBezTo>
                    <a:pt x="27560" y="4456"/>
                    <a:pt x="27557" y="4273"/>
                    <a:pt x="27514" y="4104"/>
                  </a:cubicBezTo>
                  <a:cubicBezTo>
                    <a:pt x="27240" y="3145"/>
                    <a:pt x="25881" y="2532"/>
                    <a:pt x="25163" y="1923"/>
                  </a:cubicBezTo>
                  <a:cubicBezTo>
                    <a:pt x="24586" y="1433"/>
                    <a:pt x="23985" y="930"/>
                    <a:pt x="23261" y="709"/>
                  </a:cubicBezTo>
                  <a:cubicBezTo>
                    <a:pt x="22441" y="457"/>
                    <a:pt x="21520" y="506"/>
                    <a:pt x="20692" y="331"/>
                  </a:cubicBezTo>
                  <a:cubicBezTo>
                    <a:pt x="19606" y="102"/>
                    <a:pt x="18463" y="44"/>
                    <a:pt x="17356" y="12"/>
                  </a:cubicBezTo>
                  <a:cubicBezTo>
                    <a:pt x="17092" y="4"/>
                    <a:pt x="16828" y="0"/>
                    <a:pt x="1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3125;p56"/>
            <p:cNvSpPr/>
            <p:nvPr/>
          </p:nvSpPr>
          <p:spPr>
            <a:xfrm>
              <a:off x="2027800" y="3451975"/>
              <a:ext cx="405375" cy="482400"/>
            </a:xfrm>
            <a:custGeom>
              <a:avLst/>
              <a:gdLst/>
              <a:ahLst/>
              <a:cxnLst/>
              <a:rect l="l" t="t" r="r" b="b"/>
              <a:pathLst>
                <a:path w="16215" h="19296" extrusionOk="0">
                  <a:moveTo>
                    <a:pt x="4275" y="1"/>
                  </a:moveTo>
                  <a:cubicBezTo>
                    <a:pt x="3443" y="913"/>
                    <a:pt x="2219" y="1619"/>
                    <a:pt x="1224" y="2334"/>
                  </a:cubicBezTo>
                  <a:cubicBezTo>
                    <a:pt x="968" y="2518"/>
                    <a:pt x="663" y="2683"/>
                    <a:pt x="430" y="2894"/>
                  </a:cubicBezTo>
                  <a:cubicBezTo>
                    <a:pt x="1" y="3284"/>
                    <a:pt x="29" y="3253"/>
                    <a:pt x="337" y="3852"/>
                  </a:cubicBezTo>
                  <a:cubicBezTo>
                    <a:pt x="937" y="5025"/>
                    <a:pt x="1563" y="6185"/>
                    <a:pt x="2176" y="7351"/>
                  </a:cubicBezTo>
                  <a:cubicBezTo>
                    <a:pt x="2582" y="8120"/>
                    <a:pt x="2988" y="8894"/>
                    <a:pt x="3260" y="9721"/>
                  </a:cubicBezTo>
                  <a:cubicBezTo>
                    <a:pt x="3412" y="10182"/>
                    <a:pt x="3523" y="10661"/>
                    <a:pt x="3739" y="11095"/>
                  </a:cubicBezTo>
                  <a:cubicBezTo>
                    <a:pt x="3946" y="11513"/>
                    <a:pt x="4243" y="11878"/>
                    <a:pt x="4552" y="12228"/>
                  </a:cubicBezTo>
                  <a:cubicBezTo>
                    <a:pt x="6253" y="14162"/>
                    <a:pt x="8341" y="15758"/>
                    <a:pt x="9823" y="17866"/>
                  </a:cubicBezTo>
                  <a:cubicBezTo>
                    <a:pt x="10294" y="18536"/>
                    <a:pt x="10805" y="19295"/>
                    <a:pt x="11702" y="19295"/>
                  </a:cubicBezTo>
                  <a:cubicBezTo>
                    <a:pt x="11713" y="19295"/>
                    <a:pt x="11723" y="19295"/>
                    <a:pt x="11734" y="19295"/>
                  </a:cubicBezTo>
                  <a:cubicBezTo>
                    <a:pt x="12564" y="19278"/>
                    <a:pt x="13216" y="18452"/>
                    <a:pt x="13879" y="18006"/>
                  </a:cubicBezTo>
                  <a:cubicBezTo>
                    <a:pt x="14401" y="17653"/>
                    <a:pt x="15149" y="17408"/>
                    <a:pt x="15616" y="17036"/>
                  </a:cubicBezTo>
                  <a:cubicBezTo>
                    <a:pt x="16103" y="16645"/>
                    <a:pt x="16140" y="15852"/>
                    <a:pt x="16161" y="15275"/>
                  </a:cubicBezTo>
                  <a:cubicBezTo>
                    <a:pt x="16214" y="13977"/>
                    <a:pt x="15877" y="12458"/>
                    <a:pt x="15114" y="11389"/>
                  </a:cubicBezTo>
                  <a:cubicBezTo>
                    <a:pt x="14797" y="10945"/>
                    <a:pt x="14376" y="10684"/>
                    <a:pt x="14008" y="10314"/>
                  </a:cubicBezTo>
                  <a:cubicBezTo>
                    <a:pt x="13429" y="9734"/>
                    <a:pt x="13031" y="9112"/>
                    <a:pt x="12352" y="8632"/>
                  </a:cubicBezTo>
                  <a:cubicBezTo>
                    <a:pt x="11402" y="7959"/>
                    <a:pt x="11023" y="7238"/>
                    <a:pt x="10416" y="6266"/>
                  </a:cubicBezTo>
                  <a:cubicBezTo>
                    <a:pt x="9986" y="5577"/>
                    <a:pt x="9400" y="5002"/>
                    <a:pt x="8819" y="4434"/>
                  </a:cubicBezTo>
                  <a:cubicBezTo>
                    <a:pt x="8117" y="3746"/>
                    <a:pt x="7426" y="3032"/>
                    <a:pt x="6725" y="2326"/>
                  </a:cubicBezTo>
                  <a:cubicBezTo>
                    <a:pt x="5929" y="1523"/>
                    <a:pt x="5123" y="731"/>
                    <a:pt x="4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3126;p56"/>
            <p:cNvSpPr/>
            <p:nvPr/>
          </p:nvSpPr>
          <p:spPr>
            <a:xfrm>
              <a:off x="2312325" y="3358425"/>
              <a:ext cx="190850" cy="376350"/>
            </a:xfrm>
            <a:custGeom>
              <a:avLst/>
              <a:gdLst/>
              <a:ahLst/>
              <a:cxnLst/>
              <a:rect l="l" t="t" r="r" b="b"/>
              <a:pathLst>
                <a:path w="7634" h="15054" extrusionOk="0">
                  <a:moveTo>
                    <a:pt x="2673" y="1"/>
                  </a:moveTo>
                  <a:cubicBezTo>
                    <a:pt x="877" y="1"/>
                    <a:pt x="258" y="2229"/>
                    <a:pt x="111" y="3636"/>
                  </a:cubicBezTo>
                  <a:cubicBezTo>
                    <a:pt x="38" y="4328"/>
                    <a:pt x="1" y="5036"/>
                    <a:pt x="162" y="5713"/>
                  </a:cubicBezTo>
                  <a:cubicBezTo>
                    <a:pt x="324" y="6390"/>
                    <a:pt x="710" y="7040"/>
                    <a:pt x="1316" y="7383"/>
                  </a:cubicBezTo>
                  <a:cubicBezTo>
                    <a:pt x="2077" y="7812"/>
                    <a:pt x="2179" y="8168"/>
                    <a:pt x="2096" y="9059"/>
                  </a:cubicBezTo>
                  <a:cubicBezTo>
                    <a:pt x="2008" y="9989"/>
                    <a:pt x="1921" y="10918"/>
                    <a:pt x="1833" y="11847"/>
                  </a:cubicBezTo>
                  <a:cubicBezTo>
                    <a:pt x="1780" y="12412"/>
                    <a:pt x="1727" y="12989"/>
                    <a:pt x="1848" y="13544"/>
                  </a:cubicBezTo>
                  <a:cubicBezTo>
                    <a:pt x="2083" y="14613"/>
                    <a:pt x="2855" y="15054"/>
                    <a:pt x="3708" y="15054"/>
                  </a:cubicBezTo>
                  <a:cubicBezTo>
                    <a:pt x="4831" y="15054"/>
                    <a:pt x="6096" y="14291"/>
                    <a:pt x="6466" y="13193"/>
                  </a:cubicBezTo>
                  <a:cubicBezTo>
                    <a:pt x="6706" y="12485"/>
                    <a:pt x="6645" y="11713"/>
                    <a:pt x="6549" y="10971"/>
                  </a:cubicBezTo>
                  <a:cubicBezTo>
                    <a:pt x="6461" y="10288"/>
                    <a:pt x="6345" y="9608"/>
                    <a:pt x="6202" y="8933"/>
                  </a:cubicBezTo>
                  <a:cubicBezTo>
                    <a:pt x="6110" y="8502"/>
                    <a:pt x="6048" y="8070"/>
                    <a:pt x="5997" y="7635"/>
                  </a:cubicBezTo>
                  <a:cubicBezTo>
                    <a:pt x="5963" y="7364"/>
                    <a:pt x="5935" y="7093"/>
                    <a:pt x="5906" y="6820"/>
                  </a:cubicBezTo>
                  <a:cubicBezTo>
                    <a:pt x="5879" y="6575"/>
                    <a:pt x="5852" y="6328"/>
                    <a:pt x="5874" y="6084"/>
                  </a:cubicBezTo>
                  <a:cubicBezTo>
                    <a:pt x="5891" y="5903"/>
                    <a:pt x="5934" y="5727"/>
                    <a:pt x="5979" y="5553"/>
                  </a:cubicBezTo>
                  <a:cubicBezTo>
                    <a:pt x="6212" y="4669"/>
                    <a:pt x="6538" y="3811"/>
                    <a:pt x="6949" y="2995"/>
                  </a:cubicBezTo>
                  <a:cubicBezTo>
                    <a:pt x="7470" y="1963"/>
                    <a:pt x="7634" y="687"/>
                    <a:pt x="6222" y="428"/>
                  </a:cubicBezTo>
                  <a:cubicBezTo>
                    <a:pt x="5663" y="325"/>
                    <a:pt x="5087" y="398"/>
                    <a:pt x="4523" y="328"/>
                  </a:cubicBezTo>
                  <a:cubicBezTo>
                    <a:pt x="3917" y="252"/>
                    <a:pt x="3335" y="16"/>
                    <a:pt x="2726" y="1"/>
                  </a:cubicBezTo>
                  <a:cubicBezTo>
                    <a:pt x="2708" y="1"/>
                    <a:pt x="2690" y="1"/>
                    <a:pt x="2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3127;p56"/>
            <p:cNvSpPr/>
            <p:nvPr/>
          </p:nvSpPr>
          <p:spPr>
            <a:xfrm>
              <a:off x="2254875" y="3638875"/>
              <a:ext cx="471925" cy="498300"/>
            </a:xfrm>
            <a:custGeom>
              <a:avLst/>
              <a:gdLst/>
              <a:ahLst/>
              <a:cxnLst/>
              <a:rect l="l" t="t" r="r" b="b"/>
              <a:pathLst>
                <a:path w="18877" h="19932" extrusionOk="0">
                  <a:moveTo>
                    <a:pt x="8890" y="1"/>
                  </a:moveTo>
                  <a:cubicBezTo>
                    <a:pt x="8380" y="1039"/>
                    <a:pt x="7319" y="1311"/>
                    <a:pt x="6263" y="1311"/>
                  </a:cubicBezTo>
                  <a:cubicBezTo>
                    <a:pt x="6000" y="1311"/>
                    <a:pt x="5737" y="1294"/>
                    <a:pt x="5482" y="1268"/>
                  </a:cubicBezTo>
                  <a:cubicBezTo>
                    <a:pt x="4687" y="1185"/>
                    <a:pt x="3948" y="1008"/>
                    <a:pt x="3236" y="1008"/>
                  </a:cubicBezTo>
                  <a:cubicBezTo>
                    <a:pt x="2536" y="1008"/>
                    <a:pt x="1862" y="1179"/>
                    <a:pt x="1187" y="1779"/>
                  </a:cubicBezTo>
                  <a:cubicBezTo>
                    <a:pt x="440" y="2441"/>
                    <a:pt x="171" y="3488"/>
                    <a:pt x="76" y="4481"/>
                  </a:cubicBezTo>
                  <a:cubicBezTo>
                    <a:pt x="0" y="5270"/>
                    <a:pt x="11" y="6063"/>
                    <a:pt x="23" y="6856"/>
                  </a:cubicBezTo>
                  <a:cubicBezTo>
                    <a:pt x="28" y="7271"/>
                    <a:pt x="33" y="7691"/>
                    <a:pt x="120" y="8097"/>
                  </a:cubicBezTo>
                  <a:cubicBezTo>
                    <a:pt x="232" y="8623"/>
                    <a:pt x="474" y="9111"/>
                    <a:pt x="689" y="9605"/>
                  </a:cubicBezTo>
                  <a:cubicBezTo>
                    <a:pt x="1923" y="12435"/>
                    <a:pt x="2296" y="15550"/>
                    <a:pt x="2853" y="18588"/>
                  </a:cubicBezTo>
                  <a:cubicBezTo>
                    <a:pt x="2955" y="19147"/>
                    <a:pt x="3525" y="19171"/>
                    <a:pt x="4050" y="19171"/>
                  </a:cubicBezTo>
                  <a:cubicBezTo>
                    <a:pt x="4098" y="19171"/>
                    <a:pt x="4145" y="19170"/>
                    <a:pt x="4191" y="19170"/>
                  </a:cubicBezTo>
                  <a:cubicBezTo>
                    <a:pt x="4305" y="19170"/>
                    <a:pt x="4415" y="19172"/>
                    <a:pt x="4515" y="19180"/>
                  </a:cubicBezTo>
                  <a:cubicBezTo>
                    <a:pt x="5344" y="19246"/>
                    <a:pt x="6166" y="19338"/>
                    <a:pt x="6945" y="19648"/>
                  </a:cubicBezTo>
                  <a:cubicBezTo>
                    <a:pt x="7466" y="19856"/>
                    <a:pt x="8003" y="19931"/>
                    <a:pt x="8549" y="19931"/>
                  </a:cubicBezTo>
                  <a:cubicBezTo>
                    <a:pt x="9255" y="19931"/>
                    <a:pt x="9974" y="19806"/>
                    <a:pt x="10685" y="19682"/>
                  </a:cubicBezTo>
                  <a:cubicBezTo>
                    <a:pt x="12871" y="19301"/>
                    <a:pt x="15081" y="18914"/>
                    <a:pt x="17122" y="18041"/>
                  </a:cubicBezTo>
                  <a:cubicBezTo>
                    <a:pt x="17503" y="17879"/>
                    <a:pt x="18618" y="17662"/>
                    <a:pt x="18744" y="17219"/>
                  </a:cubicBezTo>
                  <a:cubicBezTo>
                    <a:pt x="18877" y="16752"/>
                    <a:pt x="18088" y="15767"/>
                    <a:pt x="17880" y="15359"/>
                  </a:cubicBezTo>
                  <a:cubicBezTo>
                    <a:pt x="17230" y="14086"/>
                    <a:pt x="16634" y="12787"/>
                    <a:pt x="16093" y="11463"/>
                  </a:cubicBezTo>
                  <a:cubicBezTo>
                    <a:pt x="15447" y="9880"/>
                    <a:pt x="14451" y="8050"/>
                    <a:pt x="14620" y="6302"/>
                  </a:cubicBezTo>
                  <a:cubicBezTo>
                    <a:pt x="14672" y="5773"/>
                    <a:pt x="14827" y="5255"/>
                    <a:pt x="14845" y="4724"/>
                  </a:cubicBezTo>
                  <a:cubicBezTo>
                    <a:pt x="14885" y="3434"/>
                    <a:pt x="13907" y="1583"/>
                    <a:pt x="13044" y="647"/>
                  </a:cubicBezTo>
                  <a:cubicBezTo>
                    <a:pt x="12621" y="188"/>
                    <a:pt x="12077" y="81"/>
                    <a:pt x="11493" y="81"/>
                  </a:cubicBezTo>
                  <a:cubicBezTo>
                    <a:pt x="10978" y="81"/>
                    <a:pt x="10430" y="164"/>
                    <a:pt x="9905" y="164"/>
                  </a:cubicBezTo>
                  <a:cubicBezTo>
                    <a:pt x="9551" y="164"/>
                    <a:pt x="9208" y="127"/>
                    <a:pt x="8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3128;p56"/>
            <p:cNvSpPr/>
            <p:nvPr/>
          </p:nvSpPr>
          <p:spPr>
            <a:xfrm>
              <a:off x="2492675" y="3636200"/>
              <a:ext cx="504225" cy="258700"/>
            </a:xfrm>
            <a:custGeom>
              <a:avLst/>
              <a:gdLst/>
              <a:ahLst/>
              <a:cxnLst/>
              <a:rect l="l" t="t" r="r" b="b"/>
              <a:pathLst>
                <a:path w="20169" h="10348" extrusionOk="0">
                  <a:moveTo>
                    <a:pt x="4688" y="0"/>
                  </a:moveTo>
                  <a:cubicBezTo>
                    <a:pt x="4070" y="0"/>
                    <a:pt x="3468" y="52"/>
                    <a:pt x="2914" y="169"/>
                  </a:cubicBezTo>
                  <a:cubicBezTo>
                    <a:pt x="1295" y="511"/>
                    <a:pt x="76" y="1410"/>
                    <a:pt x="0" y="3215"/>
                  </a:cubicBezTo>
                  <a:cubicBezTo>
                    <a:pt x="0" y="4139"/>
                    <a:pt x="134" y="4648"/>
                    <a:pt x="627" y="5419"/>
                  </a:cubicBezTo>
                  <a:cubicBezTo>
                    <a:pt x="1174" y="6272"/>
                    <a:pt x="1730" y="7137"/>
                    <a:pt x="2493" y="7803"/>
                  </a:cubicBezTo>
                  <a:cubicBezTo>
                    <a:pt x="3464" y="8653"/>
                    <a:pt x="4750" y="9133"/>
                    <a:pt x="6040" y="9133"/>
                  </a:cubicBezTo>
                  <a:cubicBezTo>
                    <a:pt x="6076" y="9133"/>
                    <a:pt x="6113" y="9133"/>
                    <a:pt x="6149" y="9132"/>
                  </a:cubicBezTo>
                  <a:cubicBezTo>
                    <a:pt x="6603" y="9123"/>
                    <a:pt x="7058" y="9056"/>
                    <a:pt x="7511" y="9056"/>
                  </a:cubicBezTo>
                  <a:cubicBezTo>
                    <a:pt x="7645" y="9056"/>
                    <a:pt x="7778" y="9061"/>
                    <a:pt x="7911" y="9076"/>
                  </a:cubicBezTo>
                  <a:cubicBezTo>
                    <a:pt x="8507" y="9142"/>
                    <a:pt x="9066" y="9387"/>
                    <a:pt x="9640" y="9560"/>
                  </a:cubicBezTo>
                  <a:cubicBezTo>
                    <a:pt x="11350" y="10076"/>
                    <a:pt x="13364" y="10347"/>
                    <a:pt x="15330" y="10347"/>
                  </a:cubicBezTo>
                  <a:cubicBezTo>
                    <a:pt x="16606" y="10347"/>
                    <a:pt x="17861" y="10233"/>
                    <a:pt x="19000" y="9998"/>
                  </a:cubicBezTo>
                  <a:cubicBezTo>
                    <a:pt x="19143" y="9968"/>
                    <a:pt x="19293" y="9933"/>
                    <a:pt x="19402" y="9836"/>
                  </a:cubicBezTo>
                  <a:cubicBezTo>
                    <a:pt x="19736" y="9542"/>
                    <a:pt x="19650" y="8361"/>
                    <a:pt x="19703" y="7911"/>
                  </a:cubicBezTo>
                  <a:cubicBezTo>
                    <a:pt x="19735" y="7638"/>
                    <a:pt x="20169" y="3992"/>
                    <a:pt x="20026" y="3987"/>
                  </a:cubicBezTo>
                  <a:cubicBezTo>
                    <a:pt x="18523" y="3933"/>
                    <a:pt x="17033" y="3693"/>
                    <a:pt x="15588" y="3275"/>
                  </a:cubicBezTo>
                  <a:cubicBezTo>
                    <a:pt x="15005" y="3106"/>
                    <a:pt x="14531" y="2745"/>
                    <a:pt x="13980" y="2553"/>
                  </a:cubicBezTo>
                  <a:cubicBezTo>
                    <a:pt x="13465" y="2373"/>
                    <a:pt x="12860" y="2410"/>
                    <a:pt x="12327" y="2215"/>
                  </a:cubicBezTo>
                  <a:cubicBezTo>
                    <a:pt x="11709" y="1990"/>
                    <a:pt x="11149" y="1630"/>
                    <a:pt x="10566" y="1322"/>
                  </a:cubicBezTo>
                  <a:cubicBezTo>
                    <a:pt x="9283" y="648"/>
                    <a:pt x="6879" y="0"/>
                    <a:pt x="4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3129;p56"/>
            <p:cNvSpPr/>
            <p:nvPr/>
          </p:nvSpPr>
          <p:spPr>
            <a:xfrm>
              <a:off x="2294875" y="3050425"/>
              <a:ext cx="555125" cy="446925"/>
            </a:xfrm>
            <a:custGeom>
              <a:avLst/>
              <a:gdLst/>
              <a:ahLst/>
              <a:cxnLst/>
              <a:rect l="l" t="t" r="r" b="b"/>
              <a:pathLst>
                <a:path w="22205" h="17877" extrusionOk="0">
                  <a:moveTo>
                    <a:pt x="17526" y="1"/>
                  </a:moveTo>
                  <a:cubicBezTo>
                    <a:pt x="16528" y="1"/>
                    <a:pt x="15531" y="361"/>
                    <a:pt x="14852" y="1085"/>
                  </a:cubicBezTo>
                  <a:cubicBezTo>
                    <a:pt x="14545" y="1413"/>
                    <a:pt x="14307" y="1805"/>
                    <a:pt x="13996" y="2129"/>
                  </a:cubicBezTo>
                  <a:cubicBezTo>
                    <a:pt x="13425" y="2722"/>
                    <a:pt x="12604" y="3060"/>
                    <a:pt x="11783" y="3060"/>
                  </a:cubicBezTo>
                  <a:cubicBezTo>
                    <a:pt x="11612" y="3060"/>
                    <a:pt x="11442" y="3046"/>
                    <a:pt x="11273" y="3016"/>
                  </a:cubicBezTo>
                  <a:cubicBezTo>
                    <a:pt x="10906" y="2951"/>
                    <a:pt x="10551" y="2817"/>
                    <a:pt x="10180" y="2783"/>
                  </a:cubicBezTo>
                  <a:cubicBezTo>
                    <a:pt x="10130" y="2778"/>
                    <a:pt x="10079" y="2776"/>
                    <a:pt x="10029" y="2776"/>
                  </a:cubicBezTo>
                  <a:cubicBezTo>
                    <a:pt x="9701" y="2776"/>
                    <a:pt x="9366" y="2875"/>
                    <a:pt x="9165" y="3128"/>
                  </a:cubicBezTo>
                  <a:cubicBezTo>
                    <a:pt x="8957" y="3391"/>
                    <a:pt x="8934" y="3762"/>
                    <a:pt x="8732" y="4029"/>
                  </a:cubicBezTo>
                  <a:cubicBezTo>
                    <a:pt x="8493" y="4345"/>
                    <a:pt x="8120" y="4413"/>
                    <a:pt x="7712" y="4413"/>
                  </a:cubicBezTo>
                  <a:cubicBezTo>
                    <a:pt x="7405" y="4413"/>
                    <a:pt x="7077" y="4375"/>
                    <a:pt x="6770" y="4375"/>
                  </a:cubicBezTo>
                  <a:cubicBezTo>
                    <a:pt x="6718" y="4375"/>
                    <a:pt x="6666" y="4376"/>
                    <a:pt x="6615" y="4378"/>
                  </a:cubicBezTo>
                  <a:cubicBezTo>
                    <a:pt x="5832" y="4419"/>
                    <a:pt x="5090" y="4926"/>
                    <a:pt x="4770" y="5643"/>
                  </a:cubicBezTo>
                  <a:cubicBezTo>
                    <a:pt x="4480" y="6287"/>
                    <a:pt x="4479" y="7116"/>
                    <a:pt x="3920" y="7547"/>
                  </a:cubicBezTo>
                  <a:cubicBezTo>
                    <a:pt x="3402" y="7947"/>
                    <a:pt x="2614" y="7939"/>
                    <a:pt x="2185" y="8484"/>
                  </a:cubicBezTo>
                  <a:cubicBezTo>
                    <a:pt x="1693" y="9110"/>
                    <a:pt x="1591" y="10309"/>
                    <a:pt x="1512" y="11072"/>
                  </a:cubicBezTo>
                  <a:cubicBezTo>
                    <a:pt x="1418" y="11989"/>
                    <a:pt x="1017" y="11989"/>
                    <a:pt x="498" y="12591"/>
                  </a:cubicBezTo>
                  <a:cubicBezTo>
                    <a:pt x="113" y="13037"/>
                    <a:pt x="0" y="13821"/>
                    <a:pt x="466" y="14266"/>
                  </a:cubicBezTo>
                  <a:cubicBezTo>
                    <a:pt x="738" y="14527"/>
                    <a:pt x="1114" y="14634"/>
                    <a:pt x="1496" y="14634"/>
                  </a:cubicBezTo>
                  <a:cubicBezTo>
                    <a:pt x="1688" y="14634"/>
                    <a:pt x="1883" y="14607"/>
                    <a:pt x="2067" y="14558"/>
                  </a:cubicBezTo>
                  <a:cubicBezTo>
                    <a:pt x="2615" y="14414"/>
                    <a:pt x="3105" y="14110"/>
                    <a:pt x="3620" y="13872"/>
                  </a:cubicBezTo>
                  <a:cubicBezTo>
                    <a:pt x="3737" y="13818"/>
                    <a:pt x="3871" y="13768"/>
                    <a:pt x="3997" y="13768"/>
                  </a:cubicBezTo>
                  <a:cubicBezTo>
                    <a:pt x="4068" y="13768"/>
                    <a:pt x="4136" y="13783"/>
                    <a:pt x="4197" y="13823"/>
                  </a:cubicBezTo>
                  <a:cubicBezTo>
                    <a:pt x="4401" y="13957"/>
                    <a:pt x="4389" y="14267"/>
                    <a:pt x="4541" y="14457"/>
                  </a:cubicBezTo>
                  <a:cubicBezTo>
                    <a:pt x="4646" y="14587"/>
                    <a:pt x="4808" y="14638"/>
                    <a:pt x="4978" y="14638"/>
                  </a:cubicBezTo>
                  <a:cubicBezTo>
                    <a:pt x="5087" y="14638"/>
                    <a:pt x="5200" y="14617"/>
                    <a:pt x="5302" y="14581"/>
                  </a:cubicBezTo>
                  <a:cubicBezTo>
                    <a:pt x="5561" y="14493"/>
                    <a:pt x="5797" y="14335"/>
                    <a:pt x="6068" y="14289"/>
                  </a:cubicBezTo>
                  <a:cubicBezTo>
                    <a:pt x="6104" y="14283"/>
                    <a:pt x="6141" y="14280"/>
                    <a:pt x="6178" y="14280"/>
                  </a:cubicBezTo>
                  <a:cubicBezTo>
                    <a:pt x="6422" y="14280"/>
                    <a:pt x="6678" y="14405"/>
                    <a:pt x="6720" y="14638"/>
                  </a:cubicBezTo>
                  <a:cubicBezTo>
                    <a:pt x="6780" y="14959"/>
                    <a:pt x="6423" y="15191"/>
                    <a:pt x="6285" y="15488"/>
                  </a:cubicBezTo>
                  <a:cubicBezTo>
                    <a:pt x="6130" y="15829"/>
                    <a:pt x="6276" y="16225"/>
                    <a:pt x="6423" y="16570"/>
                  </a:cubicBezTo>
                  <a:cubicBezTo>
                    <a:pt x="6622" y="17038"/>
                    <a:pt x="6828" y="17399"/>
                    <a:pt x="6603" y="17876"/>
                  </a:cubicBezTo>
                  <a:cubicBezTo>
                    <a:pt x="7176" y="17839"/>
                    <a:pt x="7559" y="17403"/>
                    <a:pt x="7956" y="17040"/>
                  </a:cubicBezTo>
                  <a:cubicBezTo>
                    <a:pt x="8364" y="16660"/>
                    <a:pt x="8803" y="16315"/>
                    <a:pt x="9268" y="16008"/>
                  </a:cubicBezTo>
                  <a:cubicBezTo>
                    <a:pt x="9876" y="15608"/>
                    <a:pt x="10711" y="15829"/>
                    <a:pt x="11228" y="15342"/>
                  </a:cubicBezTo>
                  <a:cubicBezTo>
                    <a:pt x="11386" y="15192"/>
                    <a:pt x="11480" y="14990"/>
                    <a:pt x="11595" y="14807"/>
                  </a:cubicBezTo>
                  <a:cubicBezTo>
                    <a:pt x="12128" y="13946"/>
                    <a:pt x="13092" y="13465"/>
                    <a:pt x="14015" y="13125"/>
                  </a:cubicBezTo>
                  <a:cubicBezTo>
                    <a:pt x="14054" y="13110"/>
                    <a:pt x="14094" y="13096"/>
                    <a:pt x="14133" y="13081"/>
                  </a:cubicBezTo>
                  <a:cubicBezTo>
                    <a:pt x="14597" y="12915"/>
                    <a:pt x="14707" y="12958"/>
                    <a:pt x="14933" y="12493"/>
                  </a:cubicBezTo>
                  <a:cubicBezTo>
                    <a:pt x="15105" y="12142"/>
                    <a:pt x="15011" y="11678"/>
                    <a:pt x="15397" y="11441"/>
                  </a:cubicBezTo>
                  <a:cubicBezTo>
                    <a:pt x="15547" y="11348"/>
                    <a:pt x="15731" y="11332"/>
                    <a:pt x="15906" y="11312"/>
                  </a:cubicBezTo>
                  <a:cubicBezTo>
                    <a:pt x="16480" y="11246"/>
                    <a:pt x="17044" y="11116"/>
                    <a:pt x="17588" y="10922"/>
                  </a:cubicBezTo>
                  <a:cubicBezTo>
                    <a:pt x="17718" y="10876"/>
                    <a:pt x="17851" y="10824"/>
                    <a:pt x="17943" y="10722"/>
                  </a:cubicBezTo>
                  <a:cubicBezTo>
                    <a:pt x="18116" y="10531"/>
                    <a:pt x="18093" y="10239"/>
                    <a:pt x="18190" y="10001"/>
                  </a:cubicBezTo>
                  <a:cubicBezTo>
                    <a:pt x="18410" y="9463"/>
                    <a:pt x="19117" y="9388"/>
                    <a:pt x="19660" y="9182"/>
                  </a:cubicBezTo>
                  <a:cubicBezTo>
                    <a:pt x="20383" y="8908"/>
                    <a:pt x="20932" y="8285"/>
                    <a:pt x="21280" y="7593"/>
                  </a:cubicBezTo>
                  <a:cubicBezTo>
                    <a:pt x="21627" y="6901"/>
                    <a:pt x="21796" y="6136"/>
                    <a:pt x="21963" y="5380"/>
                  </a:cubicBezTo>
                  <a:cubicBezTo>
                    <a:pt x="22084" y="4831"/>
                    <a:pt x="22204" y="4264"/>
                    <a:pt x="22098" y="3713"/>
                  </a:cubicBezTo>
                  <a:cubicBezTo>
                    <a:pt x="21757" y="1956"/>
                    <a:pt x="20198" y="528"/>
                    <a:pt x="18488" y="115"/>
                  </a:cubicBezTo>
                  <a:cubicBezTo>
                    <a:pt x="18174" y="39"/>
                    <a:pt x="17850" y="1"/>
                    <a:pt x="17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3130;p56"/>
            <p:cNvSpPr/>
            <p:nvPr/>
          </p:nvSpPr>
          <p:spPr>
            <a:xfrm>
              <a:off x="2394050" y="3484350"/>
              <a:ext cx="1000" cy="675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26" y="0"/>
                  </a:moveTo>
                  <a:cubicBezTo>
                    <a:pt x="14" y="0"/>
                    <a:pt x="7" y="10"/>
                    <a:pt x="1" y="22"/>
                  </a:cubicBezTo>
                  <a:lnTo>
                    <a:pt x="25" y="25"/>
                  </a:lnTo>
                  <a:cubicBezTo>
                    <a:pt x="27" y="26"/>
                    <a:pt x="28" y="26"/>
                    <a:pt x="29" y="26"/>
                  </a:cubicBezTo>
                  <a:cubicBezTo>
                    <a:pt x="39" y="26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3131;p56"/>
            <p:cNvSpPr/>
            <p:nvPr/>
          </p:nvSpPr>
          <p:spPr>
            <a:xfrm>
              <a:off x="2462775" y="4049900"/>
              <a:ext cx="278000" cy="104650"/>
            </a:xfrm>
            <a:custGeom>
              <a:avLst/>
              <a:gdLst/>
              <a:ahLst/>
              <a:cxnLst/>
              <a:rect l="l" t="t" r="r" b="b"/>
              <a:pathLst>
                <a:path w="11120" h="4186" extrusionOk="0">
                  <a:moveTo>
                    <a:pt x="10595" y="0"/>
                  </a:moveTo>
                  <a:cubicBezTo>
                    <a:pt x="9223" y="638"/>
                    <a:pt x="7916" y="1430"/>
                    <a:pt x="6472" y="1930"/>
                  </a:cubicBezTo>
                  <a:cubicBezTo>
                    <a:pt x="4497" y="2613"/>
                    <a:pt x="2450" y="2630"/>
                    <a:pt x="462" y="3159"/>
                  </a:cubicBezTo>
                  <a:cubicBezTo>
                    <a:pt x="40" y="3270"/>
                    <a:pt x="1" y="3964"/>
                    <a:pt x="462" y="4052"/>
                  </a:cubicBezTo>
                  <a:cubicBezTo>
                    <a:pt x="937" y="4143"/>
                    <a:pt x="1454" y="4186"/>
                    <a:pt x="1998" y="4186"/>
                  </a:cubicBezTo>
                  <a:cubicBezTo>
                    <a:pt x="5008" y="4186"/>
                    <a:pt x="8858" y="2865"/>
                    <a:pt x="11119" y="877"/>
                  </a:cubicBezTo>
                  <a:cubicBezTo>
                    <a:pt x="10938" y="590"/>
                    <a:pt x="10758" y="300"/>
                    <a:pt x="10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3132;p56"/>
            <p:cNvSpPr/>
            <p:nvPr/>
          </p:nvSpPr>
          <p:spPr>
            <a:xfrm>
              <a:off x="2211175" y="4687475"/>
              <a:ext cx="53650" cy="16225"/>
            </a:xfrm>
            <a:custGeom>
              <a:avLst/>
              <a:gdLst/>
              <a:ahLst/>
              <a:cxnLst/>
              <a:rect l="l" t="t" r="r" b="b"/>
              <a:pathLst>
                <a:path w="2146" h="649" fill="none" extrusionOk="0">
                  <a:moveTo>
                    <a:pt x="1" y="1"/>
                  </a:moveTo>
                  <a:cubicBezTo>
                    <a:pt x="212" y="373"/>
                    <a:pt x="626" y="622"/>
                    <a:pt x="1054" y="636"/>
                  </a:cubicBezTo>
                  <a:cubicBezTo>
                    <a:pt x="1482" y="649"/>
                    <a:pt x="1911" y="427"/>
                    <a:pt x="2146" y="69"/>
                  </a:cubicBezTo>
                </a:path>
              </a:pathLst>
            </a:custGeom>
            <a:noFill/>
            <a:ln w="150" cap="flat" cmpd="sng">
              <a:solidFill>
                <a:srgbClr val="0F0C0F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3133;p56"/>
            <p:cNvSpPr/>
            <p:nvPr/>
          </p:nvSpPr>
          <p:spPr>
            <a:xfrm>
              <a:off x="2311350" y="3637500"/>
              <a:ext cx="216525" cy="502425"/>
            </a:xfrm>
            <a:custGeom>
              <a:avLst/>
              <a:gdLst/>
              <a:ahLst/>
              <a:cxnLst/>
              <a:rect l="l" t="t" r="r" b="b"/>
              <a:pathLst>
                <a:path w="8661" h="20097" extrusionOk="0">
                  <a:moveTo>
                    <a:pt x="7473" y="0"/>
                  </a:moveTo>
                  <a:cubicBezTo>
                    <a:pt x="7005" y="1354"/>
                    <a:pt x="6854" y="2852"/>
                    <a:pt x="6519" y="4236"/>
                  </a:cubicBezTo>
                  <a:cubicBezTo>
                    <a:pt x="6093" y="5997"/>
                    <a:pt x="5569" y="7733"/>
                    <a:pt x="4949" y="9435"/>
                  </a:cubicBezTo>
                  <a:cubicBezTo>
                    <a:pt x="4266" y="11309"/>
                    <a:pt x="3453" y="13133"/>
                    <a:pt x="2516" y="14894"/>
                  </a:cubicBezTo>
                  <a:cubicBezTo>
                    <a:pt x="1784" y="16272"/>
                    <a:pt x="563" y="17654"/>
                    <a:pt x="114" y="19140"/>
                  </a:cubicBezTo>
                  <a:cubicBezTo>
                    <a:pt x="0" y="19520"/>
                    <a:pt x="254" y="19859"/>
                    <a:pt x="596" y="19988"/>
                  </a:cubicBezTo>
                  <a:lnTo>
                    <a:pt x="795" y="20062"/>
                  </a:lnTo>
                  <a:cubicBezTo>
                    <a:pt x="857" y="20086"/>
                    <a:pt x="916" y="20096"/>
                    <a:pt x="972" y="20096"/>
                  </a:cubicBezTo>
                  <a:cubicBezTo>
                    <a:pt x="1314" y="20096"/>
                    <a:pt x="1526" y="19697"/>
                    <a:pt x="1479" y="19377"/>
                  </a:cubicBezTo>
                  <a:cubicBezTo>
                    <a:pt x="1410" y="18901"/>
                    <a:pt x="2742" y="17308"/>
                    <a:pt x="3000" y="16855"/>
                  </a:cubicBezTo>
                  <a:cubicBezTo>
                    <a:pt x="3480" y="16016"/>
                    <a:pt x="3930" y="15162"/>
                    <a:pt x="4352" y="14293"/>
                  </a:cubicBezTo>
                  <a:cubicBezTo>
                    <a:pt x="5118" y="12720"/>
                    <a:pt x="5792" y="11104"/>
                    <a:pt x="6373" y="9454"/>
                  </a:cubicBezTo>
                  <a:cubicBezTo>
                    <a:pt x="7327" y="6745"/>
                    <a:pt x="8661" y="3059"/>
                    <a:pt x="8338" y="42"/>
                  </a:cubicBezTo>
                  <a:lnTo>
                    <a:pt x="8338" y="42"/>
                  </a:lnTo>
                  <a:cubicBezTo>
                    <a:pt x="8279" y="44"/>
                    <a:pt x="8220" y="45"/>
                    <a:pt x="8161" y="45"/>
                  </a:cubicBezTo>
                  <a:cubicBezTo>
                    <a:pt x="7932" y="45"/>
                    <a:pt x="7702" y="30"/>
                    <a:pt x="7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3134;p56"/>
            <p:cNvSpPr/>
            <p:nvPr/>
          </p:nvSpPr>
          <p:spPr>
            <a:xfrm>
              <a:off x="1671025" y="3801450"/>
              <a:ext cx="880375" cy="827025"/>
            </a:xfrm>
            <a:custGeom>
              <a:avLst/>
              <a:gdLst/>
              <a:ahLst/>
              <a:cxnLst/>
              <a:rect l="l" t="t" r="r" b="b"/>
              <a:pathLst>
                <a:path w="35215" h="33081" extrusionOk="0">
                  <a:moveTo>
                    <a:pt x="8842" y="0"/>
                  </a:moveTo>
                  <a:cubicBezTo>
                    <a:pt x="8453" y="764"/>
                    <a:pt x="6389" y="5482"/>
                    <a:pt x="6007" y="6249"/>
                  </a:cubicBezTo>
                  <a:cubicBezTo>
                    <a:pt x="2862" y="12756"/>
                    <a:pt x="1593" y="15814"/>
                    <a:pt x="1" y="22862"/>
                  </a:cubicBezTo>
                  <a:cubicBezTo>
                    <a:pt x="1938" y="23907"/>
                    <a:pt x="3746" y="25148"/>
                    <a:pt x="5526" y="26434"/>
                  </a:cubicBezTo>
                  <a:cubicBezTo>
                    <a:pt x="11291" y="29285"/>
                    <a:pt x="17518" y="31288"/>
                    <a:pt x="23718" y="33080"/>
                  </a:cubicBezTo>
                  <a:cubicBezTo>
                    <a:pt x="25671" y="30331"/>
                    <a:pt x="27471" y="27471"/>
                    <a:pt x="29228" y="24587"/>
                  </a:cubicBezTo>
                  <a:cubicBezTo>
                    <a:pt x="31102" y="21512"/>
                    <a:pt x="32994" y="18419"/>
                    <a:pt x="34667" y="15219"/>
                  </a:cubicBezTo>
                  <a:cubicBezTo>
                    <a:pt x="34848" y="14812"/>
                    <a:pt x="35031" y="14405"/>
                    <a:pt x="35215" y="13999"/>
                  </a:cubicBezTo>
                  <a:lnTo>
                    <a:pt x="35098" y="13903"/>
                  </a:lnTo>
                  <a:cubicBezTo>
                    <a:pt x="26558" y="8695"/>
                    <a:pt x="17916" y="4191"/>
                    <a:pt x="8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3135;p56"/>
            <p:cNvSpPr/>
            <p:nvPr/>
          </p:nvSpPr>
          <p:spPr>
            <a:xfrm>
              <a:off x="1878550" y="3787725"/>
              <a:ext cx="739925" cy="385775"/>
            </a:xfrm>
            <a:custGeom>
              <a:avLst/>
              <a:gdLst/>
              <a:ahLst/>
              <a:cxnLst/>
              <a:rect l="l" t="t" r="r" b="b"/>
              <a:pathLst>
                <a:path w="29597" h="15431" extrusionOk="0">
                  <a:moveTo>
                    <a:pt x="1976" y="0"/>
                  </a:moveTo>
                  <a:cubicBezTo>
                    <a:pt x="1701" y="0"/>
                    <a:pt x="1428" y="31"/>
                    <a:pt x="1169" y="121"/>
                  </a:cubicBezTo>
                  <a:cubicBezTo>
                    <a:pt x="408" y="386"/>
                    <a:pt x="0" y="1229"/>
                    <a:pt x="186" y="1995"/>
                  </a:cubicBezTo>
                  <a:cubicBezTo>
                    <a:pt x="362" y="2720"/>
                    <a:pt x="1046" y="3266"/>
                    <a:pt x="1681" y="3738"/>
                  </a:cubicBezTo>
                  <a:cubicBezTo>
                    <a:pt x="1889" y="3892"/>
                    <a:pt x="2090" y="4038"/>
                    <a:pt x="2268" y="4179"/>
                  </a:cubicBezTo>
                  <a:cubicBezTo>
                    <a:pt x="4108" y="5649"/>
                    <a:pt x="6068" y="6963"/>
                    <a:pt x="8099" y="8154"/>
                  </a:cubicBezTo>
                  <a:cubicBezTo>
                    <a:pt x="10670" y="9661"/>
                    <a:pt x="13353" y="10971"/>
                    <a:pt x="16082" y="12167"/>
                  </a:cubicBezTo>
                  <a:cubicBezTo>
                    <a:pt x="18667" y="13300"/>
                    <a:pt x="21325" y="14588"/>
                    <a:pt x="24075" y="15264"/>
                  </a:cubicBezTo>
                  <a:cubicBezTo>
                    <a:pt x="24440" y="15354"/>
                    <a:pt x="24819" y="15430"/>
                    <a:pt x="25193" y="15430"/>
                  </a:cubicBezTo>
                  <a:cubicBezTo>
                    <a:pt x="25410" y="15430"/>
                    <a:pt x="25625" y="15404"/>
                    <a:pt x="25834" y="15340"/>
                  </a:cubicBezTo>
                  <a:cubicBezTo>
                    <a:pt x="29597" y="14189"/>
                    <a:pt x="23004" y="10099"/>
                    <a:pt x="22036" y="9480"/>
                  </a:cubicBezTo>
                  <a:cubicBezTo>
                    <a:pt x="18919" y="7482"/>
                    <a:pt x="15738" y="5596"/>
                    <a:pt x="12491" y="3821"/>
                  </a:cubicBezTo>
                  <a:cubicBezTo>
                    <a:pt x="9412" y="2138"/>
                    <a:pt x="6117" y="407"/>
                    <a:pt x="2569" y="36"/>
                  </a:cubicBezTo>
                  <a:cubicBezTo>
                    <a:pt x="2373" y="16"/>
                    <a:pt x="2174" y="0"/>
                    <a:pt x="1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3136;p56"/>
            <p:cNvSpPr/>
            <p:nvPr/>
          </p:nvSpPr>
          <p:spPr>
            <a:xfrm>
              <a:off x="2036700" y="3030300"/>
              <a:ext cx="89925" cy="185350"/>
            </a:xfrm>
            <a:custGeom>
              <a:avLst/>
              <a:gdLst/>
              <a:ahLst/>
              <a:cxnLst/>
              <a:rect l="l" t="t" r="r" b="b"/>
              <a:pathLst>
                <a:path w="3597" h="7414" extrusionOk="0">
                  <a:moveTo>
                    <a:pt x="669" y="0"/>
                  </a:moveTo>
                  <a:cubicBezTo>
                    <a:pt x="471" y="194"/>
                    <a:pt x="246" y="355"/>
                    <a:pt x="0" y="481"/>
                  </a:cubicBezTo>
                  <a:cubicBezTo>
                    <a:pt x="975" y="2806"/>
                    <a:pt x="1904" y="5214"/>
                    <a:pt x="3129" y="7414"/>
                  </a:cubicBezTo>
                  <a:cubicBezTo>
                    <a:pt x="3286" y="7258"/>
                    <a:pt x="3440" y="7101"/>
                    <a:pt x="3596" y="6945"/>
                  </a:cubicBezTo>
                  <a:cubicBezTo>
                    <a:pt x="2820" y="4562"/>
                    <a:pt x="1759" y="2275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3364;p56"/>
          <p:cNvGrpSpPr/>
          <p:nvPr/>
        </p:nvGrpSpPr>
        <p:grpSpPr>
          <a:xfrm rot="19990304">
            <a:off x="467576" y="726273"/>
            <a:ext cx="1991406" cy="2251941"/>
            <a:chOff x="3012025" y="238100"/>
            <a:chExt cx="3592650" cy="4062675"/>
          </a:xfrm>
        </p:grpSpPr>
        <p:sp>
          <p:nvSpPr>
            <p:cNvPr id="60" name="Google Shape;3365;p56"/>
            <p:cNvSpPr/>
            <p:nvPr/>
          </p:nvSpPr>
          <p:spPr>
            <a:xfrm>
              <a:off x="4239400" y="307625"/>
              <a:ext cx="775100" cy="935525"/>
            </a:xfrm>
            <a:custGeom>
              <a:avLst/>
              <a:gdLst/>
              <a:ahLst/>
              <a:cxnLst/>
              <a:rect l="l" t="t" r="r" b="b"/>
              <a:pathLst>
                <a:path w="31004" h="37421" extrusionOk="0">
                  <a:moveTo>
                    <a:pt x="19392" y="0"/>
                  </a:moveTo>
                  <a:cubicBezTo>
                    <a:pt x="15081" y="0"/>
                    <a:pt x="10739" y="2104"/>
                    <a:pt x="9327" y="6215"/>
                  </a:cubicBezTo>
                  <a:cubicBezTo>
                    <a:pt x="9110" y="6846"/>
                    <a:pt x="8963" y="7520"/>
                    <a:pt x="9064" y="8179"/>
                  </a:cubicBezTo>
                  <a:cubicBezTo>
                    <a:pt x="9121" y="8547"/>
                    <a:pt x="9253" y="8908"/>
                    <a:pt x="9231" y="9280"/>
                  </a:cubicBezTo>
                  <a:cubicBezTo>
                    <a:pt x="9160" y="10467"/>
                    <a:pt x="7662" y="11011"/>
                    <a:pt x="7144" y="12082"/>
                  </a:cubicBezTo>
                  <a:cubicBezTo>
                    <a:pt x="6505" y="13405"/>
                    <a:pt x="7542" y="15068"/>
                    <a:pt x="6966" y="16421"/>
                  </a:cubicBezTo>
                  <a:cubicBezTo>
                    <a:pt x="6468" y="17591"/>
                    <a:pt x="5042" y="17969"/>
                    <a:pt x="3849" y="18413"/>
                  </a:cubicBezTo>
                  <a:cubicBezTo>
                    <a:pt x="2658" y="18858"/>
                    <a:pt x="1357" y="19903"/>
                    <a:pt x="1700" y="21129"/>
                  </a:cubicBezTo>
                  <a:cubicBezTo>
                    <a:pt x="1838" y="21620"/>
                    <a:pt x="2220" y="22003"/>
                    <a:pt x="2429" y="22467"/>
                  </a:cubicBezTo>
                  <a:cubicBezTo>
                    <a:pt x="3459" y="24754"/>
                    <a:pt x="0" y="27420"/>
                    <a:pt x="1255" y="29590"/>
                  </a:cubicBezTo>
                  <a:cubicBezTo>
                    <a:pt x="1454" y="29935"/>
                    <a:pt x="1762" y="30222"/>
                    <a:pt x="1881" y="30601"/>
                  </a:cubicBezTo>
                  <a:cubicBezTo>
                    <a:pt x="2132" y="31408"/>
                    <a:pt x="1453" y="32348"/>
                    <a:pt x="1859" y="33089"/>
                  </a:cubicBezTo>
                  <a:cubicBezTo>
                    <a:pt x="2071" y="33479"/>
                    <a:pt x="2521" y="33670"/>
                    <a:pt x="2945" y="33800"/>
                  </a:cubicBezTo>
                  <a:cubicBezTo>
                    <a:pt x="5149" y="34483"/>
                    <a:pt x="7581" y="34337"/>
                    <a:pt x="9689" y="35274"/>
                  </a:cubicBezTo>
                  <a:cubicBezTo>
                    <a:pt x="10734" y="35737"/>
                    <a:pt x="11658" y="36451"/>
                    <a:pt x="12727" y="36857"/>
                  </a:cubicBezTo>
                  <a:cubicBezTo>
                    <a:pt x="13756" y="37248"/>
                    <a:pt x="14803" y="37421"/>
                    <a:pt x="15846" y="37421"/>
                  </a:cubicBezTo>
                  <a:cubicBezTo>
                    <a:pt x="19157" y="37421"/>
                    <a:pt x="22423" y="35676"/>
                    <a:pt x="24921" y="33618"/>
                  </a:cubicBezTo>
                  <a:cubicBezTo>
                    <a:pt x="26507" y="32312"/>
                    <a:pt x="27928" y="30727"/>
                    <a:pt x="28667" y="28808"/>
                  </a:cubicBezTo>
                  <a:cubicBezTo>
                    <a:pt x="29495" y="26650"/>
                    <a:pt x="29399" y="24268"/>
                    <a:pt x="29473" y="21957"/>
                  </a:cubicBezTo>
                  <a:cubicBezTo>
                    <a:pt x="29558" y="19278"/>
                    <a:pt x="29889" y="16611"/>
                    <a:pt x="30460" y="13992"/>
                  </a:cubicBezTo>
                  <a:cubicBezTo>
                    <a:pt x="30708" y="12856"/>
                    <a:pt x="31003" y="11702"/>
                    <a:pt x="30884" y="10544"/>
                  </a:cubicBezTo>
                  <a:cubicBezTo>
                    <a:pt x="30783" y="9559"/>
                    <a:pt x="30385" y="8630"/>
                    <a:pt x="29993" y="7719"/>
                  </a:cubicBezTo>
                  <a:cubicBezTo>
                    <a:pt x="29179" y="5829"/>
                    <a:pt x="28316" y="3871"/>
                    <a:pt x="26759" y="2523"/>
                  </a:cubicBezTo>
                  <a:cubicBezTo>
                    <a:pt x="24807" y="834"/>
                    <a:pt x="22106" y="0"/>
                    <a:pt x="19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3366;p56"/>
            <p:cNvSpPr/>
            <p:nvPr/>
          </p:nvSpPr>
          <p:spPr>
            <a:xfrm>
              <a:off x="3395000" y="378675"/>
              <a:ext cx="1289575" cy="1013700"/>
            </a:xfrm>
            <a:custGeom>
              <a:avLst/>
              <a:gdLst/>
              <a:ahLst/>
              <a:cxnLst/>
              <a:rect l="l" t="t" r="r" b="b"/>
              <a:pathLst>
                <a:path w="51583" h="40548" extrusionOk="0">
                  <a:moveTo>
                    <a:pt x="10683" y="0"/>
                  </a:moveTo>
                  <a:cubicBezTo>
                    <a:pt x="10057" y="0"/>
                    <a:pt x="4135" y="12458"/>
                    <a:pt x="3093" y="15388"/>
                  </a:cubicBezTo>
                  <a:cubicBezTo>
                    <a:pt x="1026" y="21198"/>
                    <a:pt x="0" y="28857"/>
                    <a:pt x="3034" y="33966"/>
                  </a:cubicBezTo>
                  <a:cubicBezTo>
                    <a:pt x="6174" y="39256"/>
                    <a:pt x="12201" y="40548"/>
                    <a:pt x="18090" y="40548"/>
                  </a:cubicBezTo>
                  <a:cubicBezTo>
                    <a:pt x="20808" y="40548"/>
                    <a:pt x="23497" y="40272"/>
                    <a:pt x="25859" y="39988"/>
                  </a:cubicBezTo>
                  <a:cubicBezTo>
                    <a:pt x="30492" y="39431"/>
                    <a:pt x="36005" y="37395"/>
                    <a:pt x="38747" y="37395"/>
                  </a:cubicBezTo>
                  <a:cubicBezTo>
                    <a:pt x="39380" y="37395"/>
                    <a:pt x="39865" y="37504"/>
                    <a:pt x="40158" y="37763"/>
                  </a:cubicBezTo>
                  <a:lnTo>
                    <a:pt x="51582" y="26265"/>
                  </a:lnTo>
                  <a:cubicBezTo>
                    <a:pt x="49514" y="25463"/>
                    <a:pt x="47316" y="25120"/>
                    <a:pt x="45099" y="25120"/>
                  </a:cubicBezTo>
                  <a:cubicBezTo>
                    <a:pt x="42683" y="25120"/>
                    <a:pt x="40244" y="25527"/>
                    <a:pt x="37920" y="26191"/>
                  </a:cubicBezTo>
                  <a:cubicBezTo>
                    <a:pt x="32731" y="27675"/>
                    <a:pt x="29873" y="28473"/>
                    <a:pt x="24799" y="30273"/>
                  </a:cubicBezTo>
                  <a:cubicBezTo>
                    <a:pt x="22357" y="31138"/>
                    <a:pt x="19213" y="31802"/>
                    <a:pt x="16239" y="31802"/>
                  </a:cubicBezTo>
                  <a:cubicBezTo>
                    <a:pt x="13836" y="31802"/>
                    <a:pt x="11543" y="31368"/>
                    <a:pt x="9821" y="30258"/>
                  </a:cubicBezTo>
                  <a:cubicBezTo>
                    <a:pt x="3550" y="26215"/>
                    <a:pt x="13674" y="992"/>
                    <a:pt x="13674" y="992"/>
                  </a:cubicBezTo>
                  <a:cubicBezTo>
                    <a:pt x="11235" y="431"/>
                    <a:pt x="10699" y="3"/>
                    <a:pt x="10699" y="3"/>
                  </a:cubicBezTo>
                  <a:cubicBezTo>
                    <a:pt x="10694" y="1"/>
                    <a:pt x="10689" y="0"/>
                    <a:pt x="10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3367;p56"/>
            <p:cNvSpPr/>
            <p:nvPr/>
          </p:nvSpPr>
          <p:spPr>
            <a:xfrm>
              <a:off x="4317800" y="418325"/>
              <a:ext cx="623400" cy="1176450"/>
            </a:xfrm>
            <a:custGeom>
              <a:avLst/>
              <a:gdLst/>
              <a:ahLst/>
              <a:cxnLst/>
              <a:rect l="l" t="t" r="r" b="b"/>
              <a:pathLst>
                <a:path w="24936" h="47058" extrusionOk="0">
                  <a:moveTo>
                    <a:pt x="17339" y="0"/>
                  </a:moveTo>
                  <a:cubicBezTo>
                    <a:pt x="17196" y="0"/>
                    <a:pt x="17049" y="2"/>
                    <a:pt x="16900" y="7"/>
                  </a:cubicBezTo>
                  <a:cubicBezTo>
                    <a:pt x="15859" y="36"/>
                    <a:pt x="14805" y="199"/>
                    <a:pt x="13872" y="661"/>
                  </a:cubicBezTo>
                  <a:cubicBezTo>
                    <a:pt x="9949" y="2601"/>
                    <a:pt x="9089" y="8006"/>
                    <a:pt x="7539" y="11669"/>
                  </a:cubicBezTo>
                  <a:cubicBezTo>
                    <a:pt x="7158" y="12572"/>
                    <a:pt x="6767" y="13537"/>
                    <a:pt x="6932" y="14503"/>
                  </a:cubicBezTo>
                  <a:cubicBezTo>
                    <a:pt x="7129" y="15652"/>
                    <a:pt x="8098" y="16548"/>
                    <a:pt x="9179" y="16985"/>
                  </a:cubicBezTo>
                  <a:cubicBezTo>
                    <a:pt x="10259" y="17423"/>
                    <a:pt x="13126" y="17535"/>
                    <a:pt x="13126" y="17535"/>
                  </a:cubicBezTo>
                  <a:lnTo>
                    <a:pt x="12973" y="23591"/>
                  </a:lnTo>
                  <a:cubicBezTo>
                    <a:pt x="12973" y="23591"/>
                    <a:pt x="9684" y="23538"/>
                    <a:pt x="7773" y="23538"/>
                  </a:cubicBezTo>
                  <a:cubicBezTo>
                    <a:pt x="0" y="39440"/>
                    <a:pt x="8992" y="46329"/>
                    <a:pt x="12391" y="46996"/>
                  </a:cubicBezTo>
                  <a:cubicBezTo>
                    <a:pt x="12601" y="47037"/>
                    <a:pt x="12829" y="47058"/>
                    <a:pt x="13073" y="47058"/>
                  </a:cubicBezTo>
                  <a:cubicBezTo>
                    <a:pt x="16985" y="47058"/>
                    <a:pt x="24936" y="41626"/>
                    <a:pt x="23973" y="25506"/>
                  </a:cubicBezTo>
                  <a:cubicBezTo>
                    <a:pt x="21208" y="24588"/>
                    <a:pt x="17972" y="24020"/>
                    <a:pt x="17972" y="24020"/>
                  </a:cubicBezTo>
                  <a:cubicBezTo>
                    <a:pt x="17972" y="24020"/>
                    <a:pt x="17686" y="19236"/>
                    <a:pt x="17550" y="17262"/>
                  </a:cubicBezTo>
                  <a:lnTo>
                    <a:pt x="17550" y="17262"/>
                  </a:lnTo>
                  <a:cubicBezTo>
                    <a:pt x="17552" y="17283"/>
                    <a:pt x="17566" y="17293"/>
                    <a:pt x="17591" y="17293"/>
                  </a:cubicBezTo>
                  <a:cubicBezTo>
                    <a:pt x="18043" y="17293"/>
                    <a:pt x="22067" y="14111"/>
                    <a:pt x="22440" y="13416"/>
                  </a:cubicBezTo>
                  <a:cubicBezTo>
                    <a:pt x="23305" y="11800"/>
                    <a:pt x="23479" y="9957"/>
                    <a:pt x="23641" y="8165"/>
                  </a:cubicBezTo>
                  <a:cubicBezTo>
                    <a:pt x="24096" y="3131"/>
                    <a:pt x="22844" y="0"/>
                    <a:pt x="17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3368;p56"/>
            <p:cNvSpPr/>
            <p:nvPr/>
          </p:nvSpPr>
          <p:spPr>
            <a:xfrm>
              <a:off x="4737300" y="1050000"/>
              <a:ext cx="1698125" cy="1050450"/>
            </a:xfrm>
            <a:custGeom>
              <a:avLst/>
              <a:gdLst/>
              <a:ahLst/>
              <a:cxnLst/>
              <a:rect l="l" t="t" r="r" b="b"/>
              <a:pathLst>
                <a:path w="67925" h="42018" extrusionOk="0">
                  <a:moveTo>
                    <a:pt x="6443" y="1"/>
                  </a:moveTo>
                  <a:cubicBezTo>
                    <a:pt x="6443" y="1"/>
                    <a:pt x="4989" y="1229"/>
                    <a:pt x="3893" y="2423"/>
                  </a:cubicBezTo>
                  <a:cubicBezTo>
                    <a:pt x="3009" y="3384"/>
                    <a:pt x="2419" y="4576"/>
                    <a:pt x="1930" y="5786"/>
                  </a:cubicBezTo>
                  <a:cubicBezTo>
                    <a:pt x="737" y="8743"/>
                    <a:pt x="84" y="11889"/>
                    <a:pt x="1" y="15076"/>
                  </a:cubicBezTo>
                  <a:lnTo>
                    <a:pt x="3753" y="21319"/>
                  </a:lnTo>
                  <a:cubicBezTo>
                    <a:pt x="5808" y="18906"/>
                    <a:pt x="8202" y="16802"/>
                    <a:pt x="10858" y="15072"/>
                  </a:cubicBezTo>
                  <a:cubicBezTo>
                    <a:pt x="10930" y="15025"/>
                    <a:pt x="11025" y="15003"/>
                    <a:pt x="11140" y="15003"/>
                  </a:cubicBezTo>
                  <a:cubicBezTo>
                    <a:pt x="12713" y="15003"/>
                    <a:pt x="18054" y="19193"/>
                    <a:pt x="20518" y="22003"/>
                  </a:cubicBezTo>
                  <a:cubicBezTo>
                    <a:pt x="25583" y="27782"/>
                    <a:pt x="28572" y="31434"/>
                    <a:pt x="35152" y="35502"/>
                  </a:cubicBezTo>
                  <a:cubicBezTo>
                    <a:pt x="41220" y="39252"/>
                    <a:pt x="50901" y="42018"/>
                    <a:pt x="59375" y="42018"/>
                  </a:cubicBezTo>
                  <a:cubicBezTo>
                    <a:pt x="61922" y="42018"/>
                    <a:pt x="64359" y="41768"/>
                    <a:pt x="66557" y="41220"/>
                  </a:cubicBezTo>
                  <a:lnTo>
                    <a:pt x="67924" y="37360"/>
                  </a:lnTo>
                  <a:lnTo>
                    <a:pt x="67924" y="37360"/>
                  </a:lnTo>
                  <a:cubicBezTo>
                    <a:pt x="66360" y="37566"/>
                    <a:pt x="64746" y="37671"/>
                    <a:pt x="63103" y="37671"/>
                  </a:cubicBezTo>
                  <a:cubicBezTo>
                    <a:pt x="53585" y="37671"/>
                    <a:pt x="43077" y="34132"/>
                    <a:pt x="35411" y="26005"/>
                  </a:cubicBezTo>
                  <a:cubicBezTo>
                    <a:pt x="30205" y="20486"/>
                    <a:pt x="26660" y="13617"/>
                    <a:pt x="21256" y="8280"/>
                  </a:cubicBezTo>
                  <a:cubicBezTo>
                    <a:pt x="16983" y="4060"/>
                    <a:pt x="12190" y="1553"/>
                    <a:pt x="6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3369;p56"/>
            <p:cNvSpPr/>
            <p:nvPr/>
          </p:nvSpPr>
          <p:spPr>
            <a:xfrm>
              <a:off x="6343800" y="1940050"/>
              <a:ext cx="260875" cy="148150"/>
            </a:xfrm>
            <a:custGeom>
              <a:avLst/>
              <a:gdLst/>
              <a:ahLst/>
              <a:cxnLst/>
              <a:rect l="l" t="t" r="r" b="b"/>
              <a:pathLst>
                <a:path w="10435" h="5926" extrusionOk="0">
                  <a:moveTo>
                    <a:pt x="6074" y="0"/>
                  </a:moveTo>
                  <a:cubicBezTo>
                    <a:pt x="5848" y="0"/>
                    <a:pt x="5512" y="145"/>
                    <a:pt x="5290" y="226"/>
                  </a:cubicBezTo>
                  <a:cubicBezTo>
                    <a:pt x="3352" y="938"/>
                    <a:pt x="2100" y="1869"/>
                    <a:pt x="162" y="2581"/>
                  </a:cubicBezTo>
                  <a:lnTo>
                    <a:pt x="1" y="5925"/>
                  </a:lnTo>
                  <a:cubicBezTo>
                    <a:pt x="3158" y="5813"/>
                    <a:pt x="9337" y="4741"/>
                    <a:pt x="9331" y="4355"/>
                  </a:cubicBezTo>
                  <a:cubicBezTo>
                    <a:pt x="9324" y="3970"/>
                    <a:pt x="7276" y="4122"/>
                    <a:pt x="6248" y="4007"/>
                  </a:cubicBezTo>
                  <a:lnTo>
                    <a:pt x="9582" y="3464"/>
                  </a:lnTo>
                  <a:cubicBezTo>
                    <a:pt x="9825" y="3425"/>
                    <a:pt x="10147" y="3269"/>
                    <a:pt x="10045" y="3035"/>
                  </a:cubicBezTo>
                  <a:cubicBezTo>
                    <a:pt x="10023" y="2983"/>
                    <a:pt x="9878" y="2962"/>
                    <a:pt x="9651" y="2962"/>
                  </a:cubicBezTo>
                  <a:cubicBezTo>
                    <a:pt x="8846" y="2962"/>
                    <a:pt x="7009" y="3223"/>
                    <a:pt x="5942" y="3289"/>
                  </a:cubicBezTo>
                  <a:cubicBezTo>
                    <a:pt x="7434" y="2912"/>
                    <a:pt x="10392" y="2527"/>
                    <a:pt x="10418" y="2159"/>
                  </a:cubicBezTo>
                  <a:cubicBezTo>
                    <a:pt x="10435" y="1921"/>
                    <a:pt x="10076" y="1863"/>
                    <a:pt x="9698" y="1863"/>
                  </a:cubicBezTo>
                  <a:cubicBezTo>
                    <a:pt x="9493" y="1863"/>
                    <a:pt x="9281" y="1880"/>
                    <a:pt x="9121" y="1895"/>
                  </a:cubicBezTo>
                  <a:cubicBezTo>
                    <a:pt x="8033" y="1999"/>
                    <a:pt x="6945" y="2105"/>
                    <a:pt x="5857" y="2210"/>
                  </a:cubicBezTo>
                  <a:lnTo>
                    <a:pt x="5857" y="2210"/>
                  </a:lnTo>
                  <a:cubicBezTo>
                    <a:pt x="6994" y="1830"/>
                    <a:pt x="9419" y="1423"/>
                    <a:pt x="9268" y="1071"/>
                  </a:cubicBezTo>
                  <a:cubicBezTo>
                    <a:pt x="9245" y="1017"/>
                    <a:pt x="9132" y="995"/>
                    <a:pt x="8957" y="995"/>
                  </a:cubicBezTo>
                  <a:cubicBezTo>
                    <a:pt x="8055" y="995"/>
                    <a:pt x="5494" y="1588"/>
                    <a:pt x="4941" y="1588"/>
                  </a:cubicBezTo>
                  <a:cubicBezTo>
                    <a:pt x="4890" y="1588"/>
                    <a:pt x="4857" y="1583"/>
                    <a:pt x="4843" y="1572"/>
                  </a:cubicBezTo>
                  <a:cubicBezTo>
                    <a:pt x="4646" y="1418"/>
                    <a:pt x="6406" y="373"/>
                    <a:pt x="6295" y="113"/>
                  </a:cubicBezTo>
                  <a:cubicBezTo>
                    <a:pt x="6259" y="31"/>
                    <a:pt x="6178" y="0"/>
                    <a:pt x="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3370;p56"/>
            <p:cNvSpPr/>
            <p:nvPr/>
          </p:nvSpPr>
          <p:spPr>
            <a:xfrm>
              <a:off x="3874450" y="953200"/>
              <a:ext cx="1635700" cy="2715550"/>
            </a:xfrm>
            <a:custGeom>
              <a:avLst/>
              <a:gdLst/>
              <a:ahLst/>
              <a:cxnLst/>
              <a:rect l="l" t="t" r="r" b="b"/>
              <a:pathLst>
                <a:path w="65428" h="108622" extrusionOk="0">
                  <a:moveTo>
                    <a:pt x="30753" y="0"/>
                  </a:moveTo>
                  <a:lnTo>
                    <a:pt x="30753" y="0"/>
                  </a:lnTo>
                  <a:cubicBezTo>
                    <a:pt x="30753" y="1"/>
                    <a:pt x="24886" y="5482"/>
                    <a:pt x="22396" y="8141"/>
                  </a:cubicBezTo>
                  <a:cubicBezTo>
                    <a:pt x="20891" y="9747"/>
                    <a:pt x="19681" y="11036"/>
                    <a:pt x="18574" y="12938"/>
                  </a:cubicBezTo>
                  <a:cubicBezTo>
                    <a:pt x="16716" y="16134"/>
                    <a:pt x="15095" y="19586"/>
                    <a:pt x="14836" y="23274"/>
                  </a:cubicBezTo>
                  <a:cubicBezTo>
                    <a:pt x="14371" y="29916"/>
                    <a:pt x="18966" y="35874"/>
                    <a:pt x="17141" y="42517"/>
                  </a:cubicBezTo>
                  <a:cubicBezTo>
                    <a:pt x="15652" y="47937"/>
                    <a:pt x="11478" y="46729"/>
                    <a:pt x="6607" y="54404"/>
                  </a:cubicBezTo>
                  <a:cubicBezTo>
                    <a:pt x="157" y="64568"/>
                    <a:pt x="0" y="79647"/>
                    <a:pt x="231" y="91452"/>
                  </a:cubicBezTo>
                  <a:cubicBezTo>
                    <a:pt x="260" y="92960"/>
                    <a:pt x="1197" y="108212"/>
                    <a:pt x="1977" y="108212"/>
                  </a:cubicBezTo>
                  <a:cubicBezTo>
                    <a:pt x="1978" y="108212"/>
                    <a:pt x="1980" y="108212"/>
                    <a:pt x="1981" y="108212"/>
                  </a:cubicBezTo>
                  <a:cubicBezTo>
                    <a:pt x="8793" y="107741"/>
                    <a:pt x="16421" y="106270"/>
                    <a:pt x="23632" y="106270"/>
                  </a:cubicBezTo>
                  <a:cubicBezTo>
                    <a:pt x="26791" y="106270"/>
                    <a:pt x="29870" y="106553"/>
                    <a:pt x="32765" y="107325"/>
                  </a:cubicBezTo>
                  <a:cubicBezTo>
                    <a:pt x="35725" y="108114"/>
                    <a:pt x="38662" y="108364"/>
                    <a:pt x="41607" y="108364"/>
                  </a:cubicBezTo>
                  <a:cubicBezTo>
                    <a:pt x="44290" y="108364"/>
                    <a:pt x="46979" y="108157"/>
                    <a:pt x="49698" y="107959"/>
                  </a:cubicBezTo>
                  <a:cubicBezTo>
                    <a:pt x="54198" y="107632"/>
                    <a:pt x="58807" y="108621"/>
                    <a:pt x="62339" y="104958"/>
                  </a:cubicBezTo>
                  <a:cubicBezTo>
                    <a:pt x="64839" y="102365"/>
                    <a:pt x="65427" y="98438"/>
                    <a:pt x="65067" y="94854"/>
                  </a:cubicBezTo>
                  <a:cubicBezTo>
                    <a:pt x="63843" y="82678"/>
                    <a:pt x="50417" y="67477"/>
                    <a:pt x="45246" y="56385"/>
                  </a:cubicBezTo>
                  <a:cubicBezTo>
                    <a:pt x="41196" y="47699"/>
                    <a:pt x="42390" y="40938"/>
                    <a:pt x="47097" y="32139"/>
                  </a:cubicBezTo>
                  <a:cubicBezTo>
                    <a:pt x="48667" y="29203"/>
                    <a:pt x="49530" y="24428"/>
                    <a:pt x="47878" y="18775"/>
                  </a:cubicBezTo>
                  <a:cubicBezTo>
                    <a:pt x="44510" y="7246"/>
                    <a:pt x="35581" y="544"/>
                    <a:pt x="35580" y="544"/>
                  </a:cubicBezTo>
                  <a:lnTo>
                    <a:pt x="35580" y="544"/>
                  </a:lnTo>
                  <a:lnTo>
                    <a:pt x="35707" y="2624"/>
                  </a:lnTo>
                  <a:cubicBezTo>
                    <a:pt x="36938" y="4346"/>
                    <a:pt x="39387" y="13399"/>
                    <a:pt x="38942" y="18265"/>
                  </a:cubicBezTo>
                  <a:cubicBezTo>
                    <a:pt x="37428" y="20450"/>
                    <a:pt x="35196" y="21192"/>
                    <a:pt x="32707" y="21192"/>
                  </a:cubicBezTo>
                  <a:cubicBezTo>
                    <a:pt x="31765" y="21192"/>
                    <a:pt x="30786" y="21086"/>
                    <a:pt x="29795" y="20911"/>
                  </a:cubicBezTo>
                  <a:cubicBezTo>
                    <a:pt x="27831" y="20565"/>
                    <a:pt x="25783" y="19681"/>
                    <a:pt x="24869" y="17910"/>
                  </a:cubicBezTo>
                  <a:cubicBezTo>
                    <a:pt x="24227" y="16667"/>
                    <a:pt x="24250" y="15177"/>
                    <a:pt x="24545" y="13809"/>
                  </a:cubicBezTo>
                  <a:cubicBezTo>
                    <a:pt x="25125" y="11115"/>
                    <a:pt x="26658" y="8736"/>
                    <a:pt x="28173" y="6432"/>
                  </a:cubicBezTo>
                  <a:cubicBezTo>
                    <a:pt x="29317" y="4694"/>
                    <a:pt x="29549" y="3923"/>
                    <a:pt x="30708" y="2195"/>
                  </a:cubicBezTo>
                  <a:lnTo>
                    <a:pt x="307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3371;p56"/>
            <p:cNvSpPr/>
            <p:nvPr/>
          </p:nvSpPr>
          <p:spPr>
            <a:xfrm>
              <a:off x="3973675" y="2658675"/>
              <a:ext cx="485850" cy="1115725"/>
            </a:xfrm>
            <a:custGeom>
              <a:avLst/>
              <a:gdLst/>
              <a:ahLst/>
              <a:cxnLst/>
              <a:rect l="l" t="t" r="r" b="b"/>
              <a:pathLst>
                <a:path w="19434" h="44629" extrusionOk="0">
                  <a:moveTo>
                    <a:pt x="6765" y="1"/>
                  </a:moveTo>
                  <a:cubicBezTo>
                    <a:pt x="4409" y="1"/>
                    <a:pt x="0" y="27315"/>
                    <a:pt x="317" y="41052"/>
                  </a:cubicBezTo>
                  <a:lnTo>
                    <a:pt x="19434" y="44628"/>
                  </a:lnTo>
                  <a:cubicBezTo>
                    <a:pt x="15224" y="29753"/>
                    <a:pt x="9149" y="307"/>
                    <a:pt x="6803" y="3"/>
                  </a:cubicBezTo>
                  <a:cubicBezTo>
                    <a:pt x="6790" y="2"/>
                    <a:pt x="6778" y="1"/>
                    <a:pt x="6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3372;p56"/>
            <p:cNvSpPr/>
            <p:nvPr/>
          </p:nvSpPr>
          <p:spPr>
            <a:xfrm>
              <a:off x="3665775" y="360250"/>
              <a:ext cx="159725" cy="138175"/>
            </a:xfrm>
            <a:custGeom>
              <a:avLst/>
              <a:gdLst/>
              <a:ahLst/>
              <a:cxnLst/>
              <a:rect l="l" t="t" r="r" b="b"/>
              <a:pathLst>
                <a:path w="6389" h="5527" extrusionOk="0">
                  <a:moveTo>
                    <a:pt x="3306" y="0"/>
                  </a:moveTo>
                  <a:cubicBezTo>
                    <a:pt x="3185" y="0"/>
                    <a:pt x="3062" y="56"/>
                    <a:pt x="2952" y="114"/>
                  </a:cubicBezTo>
                  <a:cubicBezTo>
                    <a:pt x="1269" y="1005"/>
                    <a:pt x="109" y="2813"/>
                    <a:pt x="1" y="4713"/>
                  </a:cubicBezTo>
                  <a:lnTo>
                    <a:pt x="208" y="5497"/>
                  </a:lnTo>
                  <a:cubicBezTo>
                    <a:pt x="425" y="5517"/>
                    <a:pt x="641" y="5527"/>
                    <a:pt x="857" y="5527"/>
                  </a:cubicBezTo>
                  <a:cubicBezTo>
                    <a:pt x="2660" y="5527"/>
                    <a:pt x="4424" y="4860"/>
                    <a:pt x="6121" y="4203"/>
                  </a:cubicBezTo>
                  <a:cubicBezTo>
                    <a:pt x="6243" y="4156"/>
                    <a:pt x="6389" y="4076"/>
                    <a:pt x="6382" y="3944"/>
                  </a:cubicBezTo>
                  <a:cubicBezTo>
                    <a:pt x="6376" y="3808"/>
                    <a:pt x="6213" y="3744"/>
                    <a:pt x="6079" y="3727"/>
                  </a:cubicBezTo>
                  <a:cubicBezTo>
                    <a:pt x="5974" y="3714"/>
                    <a:pt x="5869" y="3709"/>
                    <a:pt x="5764" y="3709"/>
                  </a:cubicBezTo>
                  <a:cubicBezTo>
                    <a:pt x="5545" y="3709"/>
                    <a:pt x="5325" y="3729"/>
                    <a:pt x="5105" y="3729"/>
                  </a:cubicBezTo>
                  <a:cubicBezTo>
                    <a:pt x="5071" y="3729"/>
                    <a:pt x="5036" y="3728"/>
                    <a:pt x="5002" y="3727"/>
                  </a:cubicBezTo>
                  <a:cubicBezTo>
                    <a:pt x="4643" y="3714"/>
                    <a:pt x="4258" y="3617"/>
                    <a:pt x="4033" y="3337"/>
                  </a:cubicBezTo>
                  <a:cubicBezTo>
                    <a:pt x="3858" y="3119"/>
                    <a:pt x="3809" y="2830"/>
                    <a:pt x="3775" y="2553"/>
                  </a:cubicBezTo>
                  <a:cubicBezTo>
                    <a:pt x="3709" y="2014"/>
                    <a:pt x="3701" y="1478"/>
                    <a:pt x="3686" y="936"/>
                  </a:cubicBezTo>
                  <a:cubicBezTo>
                    <a:pt x="3677" y="660"/>
                    <a:pt x="3757" y="133"/>
                    <a:pt x="3418" y="18"/>
                  </a:cubicBezTo>
                  <a:cubicBezTo>
                    <a:pt x="3381" y="6"/>
                    <a:pt x="3344" y="0"/>
                    <a:pt x="3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3373;p56"/>
            <p:cNvSpPr/>
            <p:nvPr/>
          </p:nvSpPr>
          <p:spPr>
            <a:xfrm>
              <a:off x="3751150" y="244350"/>
              <a:ext cx="68275" cy="122175"/>
            </a:xfrm>
            <a:custGeom>
              <a:avLst/>
              <a:gdLst/>
              <a:ahLst/>
              <a:cxnLst/>
              <a:rect l="l" t="t" r="r" b="b"/>
              <a:pathLst>
                <a:path w="2731" h="4887" extrusionOk="0">
                  <a:moveTo>
                    <a:pt x="2444" y="1"/>
                  </a:moveTo>
                  <a:cubicBezTo>
                    <a:pt x="2157" y="1"/>
                    <a:pt x="1926" y="424"/>
                    <a:pt x="1751" y="708"/>
                  </a:cubicBezTo>
                  <a:cubicBezTo>
                    <a:pt x="1011" y="1910"/>
                    <a:pt x="504" y="3238"/>
                    <a:pt x="1" y="4557"/>
                  </a:cubicBezTo>
                  <a:lnTo>
                    <a:pt x="1038" y="4887"/>
                  </a:lnTo>
                  <a:cubicBezTo>
                    <a:pt x="1475" y="3931"/>
                    <a:pt x="2212" y="2399"/>
                    <a:pt x="2467" y="1380"/>
                  </a:cubicBezTo>
                  <a:cubicBezTo>
                    <a:pt x="2610" y="805"/>
                    <a:pt x="2730" y="1"/>
                    <a:pt x="2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3374;p56"/>
            <p:cNvSpPr/>
            <p:nvPr/>
          </p:nvSpPr>
          <p:spPr>
            <a:xfrm>
              <a:off x="3645050" y="238100"/>
              <a:ext cx="105925" cy="169525"/>
            </a:xfrm>
            <a:custGeom>
              <a:avLst/>
              <a:gdLst/>
              <a:ahLst/>
              <a:cxnLst/>
              <a:rect l="l" t="t" r="r" b="b"/>
              <a:pathLst>
                <a:path w="4237" h="6781" extrusionOk="0">
                  <a:moveTo>
                    <a:pt x="4001" y="1"/>
                  </a:moveTo>
                  <a:cubicBezTo>
                    <a:pt x="3809" y="1"/>
                    <a:pt x="3523" y="172"/>
                    <a:pt x="3379" y="382"/>
                  </a:cubicBezTo>
                  <a:cubicBezTo>
                    <a:pt x="2774" y="1270"/>
                    <a:pt x="332" y="5598"/>
                    <a:pt x="0" y="6641"/>
                  </a:cubicBezTo>
                  <a:lnTo>
                    <a:pt x="1639" y="6781"/>
                  </a:lnTo>
                  <a:cubicBezTo>
                    <a:pt x="2064" y="5992"/>
                    <a:pt x="4085" y="703"/>
                    <a:pt x="4174" y="345"/>
                  </a:cubicBezTo>
                  <a:cubicBezTo>
                    <a:pt x="4236" y="97"/>
                    <a:pt x="4145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3375;p56"/>
            <p:cNvSpPr/>
            <p:nvPr/>
          </p:nvSpPr>
          <p:spPr>
            <a:xfrm>
              <a:off x="3012025" y="310800"/>
              <a:ext cx="1896300" cy="2993400"/>
            </a:xfrm>
            <a:custGeom>
              <a:avLst/>
              <a:gdLst/>
              <a:ahLst/>
              <a:cxnLst/>
              <a:rect l="l" t="t" r="r" b="b"/>
              <a:pathLst>
                <a:path w="75852" h="119736" extrusionOk="0">
                  <a:moveTo>
                    <a:pt x="18637" y="0"/>
                  </a:moveTo>
                  <a:cubicBezTo>
                    <a:pt x="15040" y="0"/>
                    <a:pt x="11570" y="1197"/>
                    <a:pt x="8755" y="3429"/>
                  </a:cubicBezTo>
                  <a:cubicBezTo>
                    <a:pt x="3952" y="7237"/>
                    <a:pt x="1295" y="12312"/>
                    <a:pt x="857" y="18515"/>
                  </a:cubicBezTo>
                  <a:cubicBezTo>
                    <a:pt x="0" y="30646"/>
                    <a:pt x="8090" y="45107"/>
                    <a:pt x="15970" y="53408"/>
                  </a:cubicBezTo>
                  <a:cubicBezTo>
                    <a:pt x="21632" y="59374"/>
                    <a:pt x="28261" y="64399"/>
                    <a:pt x="34582" y="68940"/>
                  </a:cubicBezTo>
                  <a:cubicBezTo>
                    <a:pt x="60801" y="87776"/>
                    <a:pt x="71286" y="106889"/>
                    <a:pt x="75466" y="119607"/>
                  </a:cubicBezTo>
                  <a:cubicBezTo>
                    <a:pt x="75491" y="119684"/>
                    <a:pt x="75562" y="119735"/>
                    <a:pt x="75643" y="119735"/>
                  </a:cubicBezTo>
                  <a:cubicBezTo>
                    <a:pt x="75663" y="119735"/>
                    <a:pt x="75682" y="119732"/>
                    <a:pt x="75701" y="119726"/>
                  </a:cubicBezTo>
                  <a:cubicBezTo>
                    <a:pt x="75799" y="119694"/>
                    <a:pt x="75851" y="119589"/>
                    <a:pt x="75820" y="119491"/>
                  </a:cubicBezTo>
                  <a:cubicBezTo>
                    <a:pt x="71622" y="106721"/>
                    <a:pt x="61099" y="87532"/>
                    <a:pt x="34799" y="68636"/>
                  </a:cubicBezTo>
                  <a:cubicBezTo>
                    <a:pt x="28494" y="64107"/>
                    <a:pt x="21881" y="59096"/>
                    <a:pt x="16239" y="53152"/>
                  </a:cubicBezTo>
                  <a:cubicBezTo>
                    <a:pt x="8415" y="44908"/>
                    <a:pt x="379" y="30560"/>
                    <a:pt x="1229" y="18541"/>
                  </a:cubicBezTo>
                  <a:cubicBezTo>
                    <a:pt x="1659" y="12447"/>
                    <a:pt x="4269" y="7462"/>
                    <a:pt x="8986" y="3721"/>
                  </a:cubicBezTo>
                  <a:cubicBezTo>
                    <a:pt x="11735" y="1541"/>
                    <a:pt x="15123" y="372"/>
                    <a:pt x="18635" y="372"/>
                  </a:cubicBezTo>
                  <a:cubicBezTo>
                    <a:pt x="19025" y="372"/>
                    <a:pt x="19417" y="386"/>
                    <a:pt x="19809" y="415"/>
                  </a:cubicBezTo>
                  <a:cubicBezTo>
                    <a:pt x="19814" y="416"/>
                    <a:pt x="19818" y="416"/>
                    <a:pt x="19823" y="416"/>
                  </a:cubicBezTo>
                  <a:cubicBezTo>
                    <a:pt x="19919" y="416"/>
                    <a:pt x="20001" y="341"/>
                    <a:pt x="20009" y="244"/>
                  </a:cubicBezTo>
                  <a:cubicBezTo>
                    <a:pt x="20017" y="142"/>
                    <a:pt x="19940" y="52"/>
                    <a:pt x="19837" y="45"/>
                  </a:cubicBezTo>
                  <a:cubicBezTo>
                    <a:pt x="19436" y="15"/>
                    <a:pt x="19035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3376;p56"/>
            <p:cNvSpPr/>
            <p:nvPr/>
          </p:nvSpPr>
          <p:spPr>
            <a:xfrm>
              <a:off x="3500700" y="310075"/>
              <a:ext cx="455675" cy="222500"/>
            </a:xfrm>
            <a:custGeom>
              <a:avLst/>
              <a:gdLst/>
              <a:ahLst/>
              <a:cxnLst/>
              <a:rect l="l" t="t" r="r" b="b"/>
              <a:pathLst>
                <a:path w="18227" h="8900" extrusionOk="0">
                  <a:moveTo>
                    <a:pt x="825" y="0"/>
                  </a:moveTo>
                  <a:cubicBezTo>
                    <a:pt x="430" y="0"/>
                    <a:pt x="1" y="331"/>
                    <a:pt x="268" y="809"/>
                  </a:cubicBezTo>
                  <a:cubicBezTo>
                    <a:pt x="351" y="958"/>
                    <a:pt x="735" y="1046"/>
                    <a:pt x="892" y="1116"/>
                  </a:cubicBezTo>
                  <a:cubicBezTo>
                    <a:pt x="1186" y="1252"/>
                    <a:pt x="1480" y="1389"/>
                    <a:pt x="1772" y="1527"/>
                  </a:cubicBezTo>
                  <a:cubicBezTo>
                    <a:pt x="2885" y="2054"/>
                    <a:pt x="3988" y="2602"/>
                    <a:pt x="5084" y="3163"/>
                  </a:cubicBezTo>
                  <a:cubicBezTo>
                    <a:pt x="7255" y="4274"/>
                    <a:pt x="9401" y="5432"/>
                    <a:pt x="11571" y="6543"/>
                  </a:cubicBezTo>
                  <a:cubicBezTo>
                    <a:pt x="13178" y="7365"/>
                    <a:pt x="14800" y="8162"/>
                    <a:pt x="16448" y="8900"/>
                  </a:cubicBezTo>
                  <a:lnTo>
                    <a:pt x="18227" y="2576"/>
                  </a:lnTo>
                  <a:cubicBezTo>
                    <a:pt x="15100" y="1951"/>
                    <a:pt x="11569" y="1424"/>
                    <a:pt x="8412" y="986"/>
                  </a:cubicBezTo>
                  <a:cubicBezTo>
                    <a:pt x="5913" y="639"/>
                    <a:pt x="3411" y="313"/>
                    <a:pt x="907" y="5"/>
                  </a:cubicBezTo>
                  <a:cubicBezTo>
                    <a:pt x="880" y="2"/>
                    <a:pt x="852" y="0"/>
                    <a:pt x="8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3377;p56"/>
            <p:cNvSpPr/>
            <p:nvPr/>
          </p:nvSpPr>
          <p:spPr>
            <a:xfrm>
              <a:off x="3877375" y="370900"/>
              <a:ext cx="204375" cy="199075"/>
            </a:xfrm>
            <a:custGeom>
              <a:avLst/>
              <a:gdLst/>
              <a:ahLst/>
              <a:cxnLst/>
              <a:rect l="l" t="t" r="r" b="b"/>
              <a:pathLst>
                <a:path w="8175" h="7963" extrusionOk="0">
                  <a:moveTo>
                    <a:pt x="4020" y="0"/>
                  </a:moveTo>
                  <a:cubicBezTo>
                    <a:pt x="3399" y="0"/>
                    <a:pt x="2793" y="139"/>
                    <a:pt x="2235" y="500"/>
                  </a:cubicBezTo>
                  <a:cubicBezTo>
                    <a:pt x="681" y="1506"/>
                    <a:pt x="0" y="4159"/>
                    <a:pt x="802" y="5818"/>
                  </a:cubicBezTo>
                  <a:cubicBezTo>
                    <a:pt x="1427" y="7114"/>
                    <a:pt x="3209" y="7963"/>
                    <a:pt x="4801" y="7963"/>
                  </a:cubicBezTo>
                  <a:cubicBezTo>
                    <a:pt x="5067" y="7963"/>
                    <a:pt x="5327" y="7939"/>
                    <a:pt x="5575" y="7890"/>
                  </a:cubicBezTo>
                  <a:cubicBezTo>
                    <a:pt x="7472" y="7515"/>
                    <a:pt x="8174" y="5589"/>
                    <a:pt x="8174" y="3812"/>
                  </a:cubicBezTo>
                  <a:cubicBezTo>
                    <a:pt x="8174" y="1795"/>
                    <a:pt x="7160" y="584"/>
                    <a:pt x="5201" y="144"/>
                  </a:cubicBezTo>
                  <a:cubicBezTo>
                    <a:pt x="4807" y="55"/>
                    <a:pt x="4410" y="0"/>
                    <a:pt x="4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3378;p56"/>
            <p:cNvSpPr/>
            <p:nvPr/>
          </p:nvSpPr>
          <p:spPr>
            <a:xfrm>
              <a:off x="3712025" y="316325"/>
              <a:ext cx="56175" cy="72625"/>
            </a:xfrm>
            <a:custGeom>
              <a:avLst/>
              <a:gdLst/>
              <a:ahLst/>
              <a:cxnLst/>
              <a:rect l="l" t="t" r="r" b="b"/>
              <a:pathLst>
                <a:path w="2247" h="2905" extrusionOk="0">
                  <a:moveTo>
                    <a:pt x="1748" y="0"/>
                  </a:moveTo>
                  <a:cubicBezTo>
                    <a:pt x="1406" y="0"/>
                    <a:pt x="1019" y="449"/>
                    <a:pt x="855" y="675"/>
                  </a:cubicBezTo>
                  <a:cubicBezTo>
                    <a:pt x="450" y="1232"/>
                    <a:pt x="111" y="1858"/>
                    <a:pt x="17" y="2540"/>
                  </a:cubicBezTo>
                  <a:cubicBezTo>
                    <a:pt x="0" y="2668"/>
                    <a:pt x="7" y="2829"/>
                    <a:pt x="124" y="2887"/>
                  </a:cubicBezTo>
                  <a:cubicBezTo>
                    <a:pt x="151" y="2900"/>
                    <a:pt x="180" y="2905"/>
                    <a:pt x="210" y="2905"/>
                  </a:cubicBezTo>
                  <a:cubicBezTo>
                    <a:pt x="249" y="2905"/>
                    <a:pt x="289" y="2896"/>
                    <a:pt x="326" y="2884"/>
                  </a:cubicBezTo>
                  <a:cubicBezTo>
                    <a:pt x="530" y="2819"/>
                    <a:pt x="695" y="2671"/>
                    <a:pt x="839" y="2513"/>
                  </a:cubicBezTo>
                  <a:cubicBezTo>
                    <a:pt x="1288" y="2023"/>
                    <a:pt x="1554" y="1438"/>
                    <a:pt x="2056" y="980"/>
                  </a:cubicBezTo>
                  <a:cubicBezTo>
                    <a:pt x="2115" y="927"/>
                    <a:pt x="2177" y="873"/>
                    <a:pt x="2206" y="799"/>
                  </a:cubicBezTo>
                  <a:cubicBezTo>
                    <a:pt x="2246" y="702"/>
                    <a:pt x="2221" y="592"/>
                    <a:pt x="2196" y="490"/>
                  </a:cubicBezTo>
                  <a:cubicBezTo>
                    <a:pt x="2170" y="391"/>
                    <a:pt x="2143" y="290"/>
                    <a:pt x="2087" y="206"/>
                  </a:cubicBezTo>
                  <a:cubicBezTo>
                    <a:pt x="1988" y="59"/>
                    <a:pt x="1871" y="0"/>
                    <a:pt x="1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3379;p56"/>
            <p:cNvSpPr/>
            <p:nvPr/>
          </p:nvSpPr>
          <p:spPr>
            <a:xfrm>
              <a:off x="3694025" y="313875"/>
              <a:ext cx="49850" cy="67450"/>
            </a:xfrm>
            <a:custGeom>
              <a:avLst/>
              <a:gdLst/>
              <a:ahLst/>
              <a:cxnLst/>
              <a:rect l="l" t="t" r="r" b="b"/>
              <a:pathLst>
                <a:path w="1994" h="2698" extrusionOk="0">
                  <a:moveTo>
                    <a:pt x="1352" y="0"/>
                  </a:moveTo>
                  <a:cubicBezTo>
                    <a:pt x="1345" y="0"/>
                    <a:pt x="1339" y="0"/>
                    <a:pt x="1333" y="1"/>
                  </a:cubicBezTo>
                  <a:cubicBezTo>
                    <a:pt x="1160" y="11"/>
                    <a:pt x="1039" y="170"/>
                    <a:pt x="943" y="316"/>
                  </a:cubicBezTo>
                  <a:cubicBezTo>
                    <a:pt x="518" y="959"/>
                    <a:pt x="92" y="1640"/>
                    <a:pt x="10" y="2408"/>
                  </a:cubicBezTo>
                  <a:cubicBezTo>
                    <a:pt x="4" y="2465"/>
                    <a:pt x="1" y="2524"/>
                    <a:pt x="24" y="2577"/>
                  </a:cubicBezTo>
                  <a:cubicBezTo>
                    <a:pt x="58" y="2655"/>
                    <a:pt x="148" y="2698"/>
                    <a:pt x="234" y="2698"/>
                  </a:cubicBezTo>
                  <a:cubicBezTo>
                    <a:pt x="238" y="2698"/>
                    <a:pt x="242" y="2698"/>
                    <a:pt x="246" y="2698"/>
                  </a:cubicBezTo>
                  <a:cubicBezTo>
                    <a:pt x="336" y="2694"/>
                    <a:pt x="420" y="2653"/>
                    <a:pt x="496" y="2606"/>
                  </a:cubicBezTo>
                  <a:cubicBezTo>
                    <a:pt x="688" y="2487"/>
                    <a:pt x="852" y="2326"/>
                    <a:pt x="975" y="2136"/>
                  </a:cubicBezTo>
                  <a:lnTo>
                    <a:pt x="1993" y="447"/>
                  </a:lnTo>
                  <a:cubicBezTo>
                    <a:pt x="1888" y="306"/>
                    <a:pt x="1757" y="186"/>
                    <a:pt x="1609" y="92"/>
                  </a:cubicBezTo>
                  <a:cubicBezTo>
                    <a:pt x="1531" y="43"/>
                    <a:pt x="1444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3380;p56"/>
            <p:cNvSpPr/>
            <p:nvPr/>
          </p:nvSpPr>
          <p:spPr>
            <a:xfrm>
              <a:off x="4726850" y="287550"/>
              <a:ext cx="577975" cy="951650"/>
            </a:xfrm>
            <a:custGeom>
              <a:avLst/>
              <a:gdLst/>
              <a:ahLst/>
              <a:cxnLst/>
              <a:rect l="l" t="t" r="r" b="b"/>
              <a:pathLst>
                <a:path w="23119" h="38066" extrusionOk="0">
                  <a:moveTo>
                    <a:pt x="5489" y="0"/>
                  </a:moveTo>
                  <a:cubicBezTo>
                    <a:pt x="4454" y="0"/>
                    <a:pt x="3428" y="269"/>
                    <a:pt x="2557" y="844"/>
                  </a:cubicBezTo>
                  <a:lnTo>
                    <a:pt x="875" y="1788"/>
                  </a:lnTo>
                  <a:cubicBezTo>
                    <a:pt x="1" y="2666"/>
                    <a:pt x="590" y="3809"/>
                    <a:pt x="946" y="4751"/>
                  </a:cubicBezTo>
                  <a:cubicBezTo>
                    <a:pt x="1436" y="6047"/>
                    <a:pt x="1761" y="7269"/>
                    <a:pt x="1565" y="8673"/>
                  </a:cubicBezTo>
                  <a:cubicBezTo>
                    <a:pt x="1340" y="10287"/>
                    <a:pt x="539" y="11834"/>
                    <a:pt x="677" y="13459"/>
                  </a:cubicBezTo>
                  <a:cubicBezTo>
                    <a:pt x="842" y="15409"/>
                    <a:pt x="2318" y="17007"/>
                    <a:pt x="2779" y="18910"/>
                  </a:cubicBezTo>
                  <a:cubicBezTo>
                    <a:pt x="2982" y="19753"/>
                    <a:pt x="2983" y="20647"/>
                    <a:pt x="3303" y="21454"/>
                  </a:cubicBezTo>
                  <a:cubicBezTo>
                    <a:pt x="3538" y="22046"/>
                    <a:pt x="4121" y="22577"/>
                    <a:pt x="4289" y="23176"/>
                  </a:cubicBezTo>
                  <a:cubicBezTo>
                    <a:pt x="4423" y="23662"/>
                    <a:pt x="4336" y="24419"/>
                    <a:pt x="4368" y="24968"/>
                  </a:cubicBezTo>
                  <a:cubicBezTo>
                    <a:pt x="4474" y="26835"/>
                    <a:pt x="2928" y="28482"/>
                    <a:pt x="2973" y="30351"/>
                  </a:cubicBezTo>
                  <a:cubicBezTo>
                    <a:pt x="3000" y="31467"/>
                    <a:pt x="3596" y="32491"/>
                    <a:pt x="4277" y="33376"/>
                  </a:cubicBezTo>
                  <a:cubicBezTo>
                    <a:pt x="6466" y="36218"/>
                    <a:pt x="10258" y="38065"/>
                    <a:pt x="13927" y="38065"/>
                  </a:cubicBezTo>
                  <a:cubicBezTo>
                    <a:pt x="16272" y="38065"/>
                    <a:pt x="18566" y="37311"/>
                    <a:pt x="20360" y="35580"/>
                  </a:cubicBezTo>
                  <a:cubicBezTo>
                    <a:pt x="22371" y="33639"/>
                    <a:pt x="23118" y="30295"/>
                    <a:pt x="21612" y="27943"/>
                  </a:cubicBezTo>
                  <a:cubicBezTo>
                    <a:pt x="21317" y="27482"/>
                    <a:pt x="20946" y="27067"/>
                    <a:pt x="20712" y="26572"/>
                  </a:cubicBezTo>
                  <a:cubicBezTo>
                    <a:pt x="19806" y="24651"/>
                    <a:pt x="21213" y="22321"/>
                    <a:pt x="20622" y="20281"/>
                  </a:cubicBezTo>
                  <a:cubicBezTo>
                    <a:pt x="20166" y="18709"/>
                    <a:pt x="18624" y="17662"/>
                    <a:pt x="18062" y="16125"/>
                  </a:cubicBezTo>
                  <a:cubicBezTo>
                    <a:pt x="17717" y="15185"/>
                    <a:pt x="17754" y="14097"/>
                    <a:pt x="17199" y="13264"/>
                  </a:cubicBezTo>
                  <a:cubicBezTo>
                    <a:pt x="16398" y="12061"/>
                    <a:pt x="14684" y="11840"/>
                    <a:pt x="13676" y="10805"/>
                  </a:cubicBezTo>
                  <a:cubicBezTo>
                    <a:pt x="12294" y="9388"/>
                    <a:pt x="12636" y="7046"/>
                    <a:pt x="11698" y="5364"/>
                  </a:cubicBezTo>
                  <a:cubicBezTo>
                    <a:pt x="11261" y="4577"/>
                    <a:pt x="11033" y="3690"/>
                    <a:pt x="10611" y="2896"/>
                  </a:cubicBezTo>
                  <a:cubicBezTo>
                    <a:pt x="9637" y="1063"/>
                    <a:pt x="7546" y="0"/>
                    <a:pt x="5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3381;p56"/>
            <p:cNvSpPr/>
            <p:nvPr/>
          </p:nvSpPr>
          <p:spPr>
            <a:xfrm>
              <a:off x="4545700" y="3089225"/>
              <a:ext cx="1307600" cy="741200"/>
            </a:xfrm>
            <a:custGeom>
              <a:avLst/>
              <a:gdLst/>
              <a:ahLst/>
              <a:cxnLst/>
              <a:rect l="l" t="t" r="r" b="b"/>
              <a:pathLst>
                <a:path w="52304" h="29648" extrusionOk="0">
                  <a:moveTo>
                    <a:pt x="44744" y="0"/>
                  </a:moveTo>
                  <a:cubicBezTo>
                    <a:pt x="43233" y="0"/>
                    <a:pt x="41738" y="372"/>
                    <a:pt x="40306" y="863"/>
                  </a:cubicBezTo>
                  <a:cubicBezTo>
                    <a:pt x="29078" y="4713"/>
                    <a:pt x="22246" y="14691"/>
                    <a:pt x="12632" y="20978"/>
                  </a:cubicBezTo>
                  <a:cubicBezTo>
                    <a:pt x="8830" y="23463"/>
                    <a:pt x="4577" y="25396"/>
                    <a:pt x="2" y="25853"/>
                  </a:cubicBezTo>
                  <a:lnTo>
                    <a:pt x="2" y="25853"/>
                  </a:lnTo>
                  <a:cubicBezTo>
                    <a:pt x="2" y="25852"/>
                    <a:pt x="1" y="25852"/>
                    <a:pt x="0" y="25852"/>
                  </a:cubicBezTo>
                  <a:lnTo>
                    <a:pt x="0" y="25853"/>
                  </a:lnTo>
                  <a:cubicBezTo>
                    <a:pt x="1" y="25853"/>
                    <a:pt x="2" y="25853"/>
                    <a:pt x="2" y="25853"/>
                  </a:cubicBezTo>
                  <a:lnTo>
                    <a:pt x="2" y="25853"/>
                  </a:lnTo>
                  <a:cubicBezTo>
                    <a:pt x="5411" y="28109"/>
                    <a:pt x="13274" y="29648"/>
                    <a:pt x="18483" y="29648"/>
                  </a:cubicBezTo>
                  <a:cubicBezTo>
                    <a:pt x="18748" y="29648"/>
                    <a:pt x="19006" y="29644"/>
                    <a:pt x="19256" y="29636"/>
                  </a:cubicBezTo>
                  <a:cubicBezTo>
                    <a:pt x="25884" y="29424"/>
                    <a:pt x="32446" y="28017"/>
                    <a:pt x="38246" y="24744"/>
                  </a:cubicBezTo>
                  <a:cubicBezTo>
                    <a:pt x="40928" y="23230"/>
                    <a:pt x="43397" y="21338"/>
                    <a:pt x="45532" y="19123"/>
                  </a:cubicBezTo>
                  <a:cubicBezTo>
                    <a:pt x="47558" y="17021"/>
                    <a:pt x="49870" y="14284"/>
                    <a:pt x="50815" y="11470"/>
                  </a:cubicBezTo>
                  <a:cubicBezTo>
                    <a:pt x="52304" y="7028"/>
                    <a:pt x="51077" y="530"/>
                    <a:pt x="45503" y="34"/>
                  </a:cubicBezTo>
                  <a:cubicBezTo>
                    <a:pt x="45386" y="23"/>
                    <a:pt x="45268" y="16"/>
                    <a:pt x="45151" y="10"/>
                  </a:cubicBezTo>
                  <a:cubicBezTo>
                    <a:pt x="45015" y="3"/>
                    <a:pt x="44879" y="0"/>
                    <a:pt x="4474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3382;p56"/>
            <p:cNvSpPr/>
            <p:nvPr/>
          </p:nvSpPr>
          <p:spPr>
            <a:xfrm>
              <a:off x="4529050" y="3207950"/>
              <a:ext cx="1310475" cy="549500"/>
            </a:xfrm>
            <a:custGeom>
              <a:avLst/>
              <a:gdLst/>
              <a:ahLst/>
              <a:cxnLst/>
              <a:rect l="l" t="t" r="r" b="b"/>
              <a:pathLst>
                <a:path w="52419" h="21980" extrusionOk="0">
                  <a:moveTo>
                    <a:pt x="52161" y="0"/>
                  </a:moveTo>
                  <a:cubicBezTo>
                    <a:pt x="43473" y="8270"/>
                    <a:pt x="21044" y="21610"/>
                    <a:pt x="4892" y="21610"/>
                  </a:cubicBezTo>
                  <a:cubicBezTo>
                    <a:pt x="3211" y="21610"/>
                    <a:pt x="1598" y="21465"/>
                    <a:pt x="76" y="21156"/>
                  </a:cubicBezTo>
                  <a:lnTo>
                    <a:pt x="1" y="21520"/>
                  </a:lnTo>
                  <a:cubicBezTo>
                    <a:pt x="1540" y="21833"/>
                    <a:pt x="3170" y="21979"/>
                    <a:pt x="4868" y="21979"/>
                  </a:cubicBezTo>
                  <a:cubicBezTo>
                    <a:pt x="21137" y="21979"/>
                    <a:pt x="43688" y="8579"/>
                    <a:pt x="52418" y="270"/>
                  </a:cubicBezTo>
                  <a:lnTo>
                    <a:pt x="52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3383;p56"/>
            <p:cNvSpPr/>
            <p:nvPr/>
          </p:nvSpPr>
          <p:spPr>
            <a:xfrm>
              <a:off x="5371975" y="3525000"/>
              <a:ext cx="265150" cy="97275"/>
            </a:xfrm>
            <a:custGeom>
              <a:avLst/>
              <a:gdLst/>
              <a:ahLst/>
              <a:cxnLst/>
              <a:rect l="l" t="t" r="r" b="b"/>
              <a:pathLst>
                <a:path w="10606" h="3891" extrusionOk="0">
                  <a:moveTo>
                    <a:pt x="120" y="1"/>
                  </a:moveTo>
                  <a:lnTo>
                    <a:pt x="1" y="353"/>
                  </a:lnTo>
                  <a:lnTo>
                    <a:pt x="10486" y="3891"/>
                  </a:lnTo>
                  <a:lnTo>
                    <a:pt x="10605" y="3538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3384;p56"/>
            <p:cNvSpPr/>
            <p:nvPr/>
          </p:nvSpPr>
          <p:spPr>
            <a:xfrm>
              <a:off x="5177775" y="3616200"/>
              <a:ext cx="322425" cy="104975"/>
            </a:xfrm>
            <a:custGeom>
              <a:avLst/>
              <a:gdLst/>
              <a:ahLst/>
              <a:cxnLst/>
              <a:rect l="l" t="t" r="r" b="b"/>
              <a:pathLst>
                <a:path w="12897" h="4199" extrusionOk="0">
                  <a:moveTo>
                    <a:pt x="107" y="0"/>
                  </a:moveTo>
                  <a:lnTo>
                    <a:pt x="0" y="357"/>
                  </a:lnTo>
                  <a:lnTo>
                    <a:pt x="12790" y="4199"/>
                  </a:lnTo>
                  <a:lnTo>
                    <a:pt x="12896" y="384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3385;p56"/>
            <p:cNvSpPr/>
            <p:nvPr/>
          </p:nvSpPr>
          <p:spPr>
            <a:xfrm>
              <a:off x="5020050" y="3677625"/>
              <a:ext cx="291575" cy="137800"/>
            </a:xfrm>
            <a:custGeom>
              <a:avLst/>
              <a:gdLst/>
              <a:ahLst/>
              <a:cxnLst/>
              <a:rect l="l" t="t" r="r" b="b"/>
              <a:pathLst>
                <a:path w="11663" h="5512" extrusionOk="0">
                  <a:moveTo>
                    <a:pt x="153" y="0"/>
                  </a:moveTo>
                  <a:lnTo>
                    <a:pt x="1" y="339"/>
                  </a:lnTo>
                  <a:lnTo>
                    <a:pt x="11509" y="5512"/>
                  </a:lnTo>
                  <a:lnTo>
                    <a:pt x="11662" y="517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3386;p56"/>
            <p:cNvSpPr/>
            <p:nvPr/>
          </p:nvSpPr>
          <p:spPr>
            <a:xfrm>
              <a:off x="4859850" y="3711475"/>
              <a:ext cx="303575" cy="152925"/>
            </a:xfrm>
            <a:custGeom>
              <a:avLst/>
              <a:gdLst/>
              <a:ahLst/>
              <a:cxnLst/>
              <a:rect l="l" t="t" r="r" b="b"/>
              <a:pathLst>
                <a:path w="12143" h="6117" extrusionOk="0">
                  <a:moveTo>
                    <a:pt x="163" y="0"/>
                  </a:moveTo>
                  <a:lnTo>
                    <a:pt x="1" y="336"/>
                  </a:lnTo>
                  <a:lnTo>
                    <a:pt x="11980" y="6117"/>
                  </a:lnTo>
                  <a:lnTo>
                    <a:pt x="12142" y="578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3387;p56"/>
            <p:cNvSpPr/>
            <p:nvPr/>
          </p:nvSpPr>
          <p:spPr>
            <a:xfrm>
              <a:off x="5180825" y="3249125"/>
              <a:ext cx="114775" cy="374700"/>
            </a:xfrm>
            <a:custGeom>
              <a:avLst/>
              <a:gdLst/>
              <a:ahLst/>
              <a:cxnLst/>
              <a:rect l="l" t="t" r="r" b="b"/>
              <a:pathLst>
                <a:path w="4591" h="14988" extrusionOk="0">
                  <a:moveTo>
                    <a:pt x="4236" y="0"/>
                  </a:moveTo>
                  <a:cubicBezTo>
                    <a:pt x="2744" y="4851"/>
                    <a:pt x="28" y="14791"/>
                    <a:pt x="1" y="14890"/>
                  </a:cubicBezTo>
                  <a:lnTo>
                    <a:pt x="361" y="14988"/>
                  </a:lnTo>
                  <a:cubicBezTo>
                    <a:pt x="387" y="14889"/>
                    <a:pt x="3101" y="4955"/>
                    <a:pt x="4591" y="110"/>
                  </a:cubicBezTo>
                  <a:lnTo>
                    <a:pt x="4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3388;p56"/>
            <p:cNvSpPr/>
            <p:nvPr/>
          </p:nvSpPr>
          <p:spPr>
            <a:xfrm>
              <a:off x="5366700" y="3122225"/>
              <a:ext cx="122950" cy="411450"/>
            </a:xfrm>
            <a:custGeom>
              <a:avLst/>
              <a:gdLst/>
              <a:ahLst/>
              <a:cxnLst/>
              <a:rect l="l" t="t" r="r" b="b"/>
              <a:pathLst>
                <a:path w="4918" h="16458" extrusionOk="0">
                  <a:moveTo>
                    <a:pt x="4562" y="1"/>
                  </a:moveTo>
                  <a:cubicBezTo>
                    <a:pt x="2918" y="5397"/>
                    <a:pt x="1384" y="10904"/>
                    <a:pt x="0" y="16366"/>
                  </a:cubicBezTo>
                  <a:lnTo>
                    <a:pt x="360" y="16458"/>
                  </a:lnTo>
                  <a:cubicBezTo>
                    <a:pt x="1743" y="11000"/>
                    <a:pt x="3276" y="5500"/>
                    <a:pt x="4918" y="109"/>
                  </a:cubicBezTo>
                  <a:lnTo>
                    <a:pt x="4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3389;p56"/>
            <p:cNvSpPr/>
            <p:nvPr/>
          </p:nvSpPr>
          <p:spPr>
            <a:xfrm>
              <a:off x="5537600" y="3079700"/>
              <a:ext cx="107225" cy="353400"/>
            </a:xfrm>
            <a:custGeom>
              <a:avLst/>
              <a:gdLst/>
              <a:ahLst/>
              <a:cxnLst/>
              <a:rect l="l" t="t" r="r" b="b"/>
              <a:pathLst>
                <a:path w="4289" h="14136" extrusionOk="0">
                  <a:moveTo>
                    <a:pt x="3930" y="1"/>
                  </a:moveTo>
                  <a:lnTo>
                    <a:pt x="1" y="14034"/>
                  </a:lnTo>
                  <a:lnTo>
                    <a:pt x="360" y="14135"/>
                  </a:lnTo>
                  <a:lnTo>
                    <a:pt x="4289" y="101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3390;p56"/>
            <p:cNvSpPr/>
            <p:nvPr/>
          </p:nvSpPr>
          <p:spPr>
            <a:xfrm>
              <a:off x="5596525" y="3076375"/>
              <a:ext cx="96175" cy="317275"/>
            </a:xfrm>
            <a:custGeom>
              <a:avLst/>
              <a:gdLst/>
              <a:ahLst/>
              <a:cxnLst/>
              <a:rect l="l" t="t" r="r" b="b"/>
              <a:pathLst>
                <a:path w="3847" h="12691" extrusionOk="0">
                  <a:moveTo>
                    <a:pt x="3487" y="0"/>
                  </a:moveTo>
                  <a:lnTo>
                    <a:pt x="0" y="12591"/>
                  </a:lnTo>
                  <a:lnTo>
                    <a:pt x="360" y="12691"/>
                  </a:lnTo>
                  <a:lnTo>
                    <a:pt x="3846" y="99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3391;p56"/>
            <p:cNvSpPr/>
            <p:nvPr/>
          </p:nvSpPr>
          <p:spPr>
            <a:xfrm>
              <a:off x="5618600" y="3376925"/>
              <a:ext cx="193525" cy="24950"/>
            </a:xfrm>
            <a:custGeom>
              <a:avLst/>
              <a:gdLst/>
              <a:ahLst/>
              <a:cxnLst/>
              <a:rect l="l" t="t" r="r" b="b"/>
              <a:pathLst>
                <a:path w="7741" h="998" extrusionOk="0">
                  <a:moveTo>
                    <a:pt x="30" y="0"/>
                  </a:moveTo>
                  <a:lnTo>
                    <a:pt x="1" y="372"/>
                  </a:lnTo>
                  <a:lnTo>
                    <a:pt x="7710" y="997"/>
                  </a:lnTo>
                  <a:lnTo>
                    <a:pt x="7741" y="6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3392;p56"/>
            <p:cNvSpPr/>
            <p:nvPr/>
          </p:nvSpPr>
          <p:spPr>
            <a:xfrm>
              <a:off x="3571200" y="3090475"/>
              <a:ext cx="1825425" cy="1195075"/>
            </a:xfrm>
            <a:custGeom>
              <a:avLst/>
              <a:gdLst/>
              <a:ahLst/>
              <a:cxnLst/>
              <a:rect l="l" t="t" r="r" b="b"/>
              <a:pathLst>
                <a:path w="73017" h="47803" extrusionOk="0">
                  <a:moveTo>
                    <a:pt x="19653" y="1"/>
                  </a:moveTo>
                  <a:cubicBezTo>
                    <a:pt x="17325" y="1"/>
                    <a:pt x="15009" y="234"/>
                    <a:pt x="12963" y="885"/>
                  </a:cubicBezTo>
                  <a:cubicBezTo>
                    <a:pt x="6521" y="2936"/>
                    <a:pt x="0" y="9903"/>
                    <a:pt x="4171" y="16817"/>
                  </a:cubicBezTo>
                  <a:cubicBezTo>
                    <a:pt x="4260" y="16962"/>
                    <a:pt x="4350" y="17106"/>
                    <a:pt x="4445" y="17248"/>
                  </a:cubicBezTo>
                  <a:cubicBezTo>
                    <a:pt x="5764" y="19233"/>
                    <a:pt x="7615" y="20802"/>
                    <a:pt x="9565" y="22162"/>
                  </a:cubicBezTo>
                  <a:cubicBezTo>
                    <a:pt x="23619" y="31957"/>
                    <a:pt x="41062" y="31407"/>
                    <a:pt x="56575" y="37248"/>
                  </a:cubicBezTo>
                  <a:cubicBezTo>
                    <a:pt x="62711" y="39557"/>
                    <a:pt x="68586" y="42862"/>
                    <a:pt x="73016" y="47803"/>
                  </a:cubicBezTo>
                  <a:cubicBezTo>
                    <a:pt x="70935" y="39162"/>
                    <a:pt x="65619" y="28043"/>
                    <a:pt x="61013" y="22155"/>
                  </a:cubicBezTo>
                  <a:cubicBezTo>
                    <a:pt x="55116" y="14617"/>
                    <a:pt x="47886" y="8174"/>
                    <a:pt x="39132" y="4209"/>
                  </a:cubicBezTo>
                  <a:cubicBezTo>
                    <a:pt x="35084" y="2376"/>
                    <a:pt x="30776" y="1112"/>
                    <a:pt x="26376" y="515"/>
                  </a:cubicBezTo>
                  <a:cubicBezTo>
                    <a:pt x="24295" y="232"/>
                    <a:pt x="21968" y="1"/>
                    <a:pt x="19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3393;p56"/>
            <p:cNvSpPr/>
            <p:nvPr/>
          </p:nvSpPr>
          <p:spPr>
            <a:xfrm>
              <a:off x="3685475" y="3224775"/>
              <a:ext cx="1735575" cy="1076000"/>
            </a:xfrm>
            <a:custGeom>
              <a:avLst/>
              <a:gdLst/>
              <a:ahLst/>
              <a:cxnLst/>
              <a:rect l="l" t="t" r="r" b="b"/>
              <a:pathLst>
                <a:path w="69423" h="43040" extrusionOk="0">
                  <a:moveTo>
                    <a:pt x="67" y="0"/>
                  </a:moveTo>
                  <a:lnTo>
                    <a:pt x="1" y="367"/>
                  </a:lnTo>
                  <a:cubicBezTo>
                    <a:pt x="18822" y="3759"/>
                    <a:pt x="59135" y="21404"/>
                    <a:pt x="69085" y="43039"/>
                  </a:cubicBezTo>
                  <a:lnTo>
                    <a:pt x="69423" y="42884"/>
                  </a:lnTo>
                  <a:cubicBezTo>
                    <a:pt x="59420" y="21132"/>
                    <a:pt x="18954" y="3405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3394;p56"/>
            <p:cNvSpPr/>
            <p:nvPr/>
          </p:nvSpPr>
          <p:spPr>
            <a:xfrm>
              <a:off x="4326300" y="3115075"/>
              <a:ext cx="129325" cy="383450"/>
            </a:xfrm>
            <a:custGeom>
              <a:avLst/>
              <a:gdLst/>
              <a:ahLst/>
              <a:cxnLst/>
              <a:rect l="l" t="t" r="r" b="b"/>
              <a:pathLst>
                <a:path w="5173" h="15338" extrusionOk="0">
                  <a:moveTo>
                    <a:pt x="355" y="0"/>
                  </a:moveTo>
                  <a:lnTo>
                    <a:pt x="0" y="113"/>
                  </a:lnTo>
                  <a:lnTo>
                    <a:pt x="4818" y="15337"/>
                  </a:lnTo>
                  <a:lnTo>
                    <a:pt x="5173" y="1522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3395;p56"/>
            <p:cNvSpPr/>
            <p:nvPr/>
          </p:nvSpPr>
          <p:spPr>
            <a:xfrm>
              <a:off x="4558050" y="3189900"/>
              <a:ext cx="169375" cy="457325"/>
            </a:xfrm>
            <a:custGeom>
              <a:avLst/>
              <a:gdLst/>
              <a:ahLst/>
              <a:cxnLst/>
              <a:rect l="l" t="t" r="r" b="b"/>
              <a:pathLst>
                <a:path w="6775" h="18293" extrusionOk="0">
                  <a:moveTo>
                    <a:pt x="352" y="0"/>
                  </a:moveTo>
                  <a:lnTo>
                    <a:pt x="0" y="124"/>
                  </a:lnTo>
                  <a:lnTo>
                    <a:pt x="6424" y="18293"/>
                  </a:lnTo>
                  <a:lnTo>
                    <a:pt x="6775" y="1816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3396;p56"/>
            <p:cNvSpPr/>
            <p:nvPr/>
          </p:nvSpPr>
          <p:spPr>
            <a:xfrm>
              <a:off x="4828991" y="3394258"/>
              <a:ext cx="103775" cy="383474"/>
            </a:xfrm>
            <a:custGeom>
              <a:avLst/>
              <a:gdLst/>
              <a:ahLst/>
              <a:cxnLst/>
              <a:rect l="l" t="t" r="r" b="b"/>
              <a:pathLst>
                <a:path w="4151" h="17888" extrusionOk="0">
                  <a:moveTo>
                    <a:pt x="365" y="0"/>
                  </a:moveTo>
                  <a:lnTo>
                    <a:pt x="0" y="77"/>
                  </a:lnTo>
                  <a:lnTo>
                    <a:pt x="3786" y="17888"/>
                  </a:lnTo>
                  <a:lnTo>
                    <a:pt x="4151" y="1781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3397;p56"/>
            <p:cNvSpPr/>
            <p:nvPr/>
          </p:nvSpPr>
          <p:spPr>
            <a:xfrm>
              <a:off x="5012511" y="3551666"/>
              <a:ext cx="96071" cy="383447"/>
            </a:xfrm>
            <a:custGeom>
              <a:avLst/>
              <a:gdLst/>
              <a:ahLst/>
              <a:cxnLst/>
              <a:rect l="l" t="t" r="r" b="b"/>
              <a:pathLst>
                <a:path w="3844" h="18945" extrusionOk="0">
                  <a:moveTo>
                    <a:pt x="367" y="1"/>
                  </a:moveTo>
                  <a:lnTo>
                    <a:pt x="0" y="68"/>
                  </a:lnTo>
                  <a:lnTo>
                    <a:pt x="3477" y="18944"/>
                  </a:lnTo>
                  <a:lnTo>
                    <a:pt x="3844" y="18877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3398;p56"/>
            <p:cNvSpPr/>
            <p:nvPr/>
          </p:nvSpPr>
          <p:spPr>
            <a:xfrm>
              <a:off x="4194950" y="3632550"/>
              <a:ext cx="526750" cy="202650"/>
            </a:xfrm>
            <a:custGeom>
              <a:avLst/>
              <a:gdLst/>
              <a:ahLst/>
              <a:cxnLst/>
              <a:rect l="l" t="t" r="r" b="b"/>
              <a:pathLst>
                <a:path w="21070" h="8106" extrusionOk="0">
                  <a:moveTo>
                    <a:pt x="20936" y="0"/>
                  </a:moveTo>
                  <a:cubicBezTo>
                    <a:pt x="20796" y="54"/>
                    <a:pt x="6915" y="5359"/>
                    <a:pt x="0" y="7754"/>
                  </a:cubicBezTo>
                  <a:lnTo>
                    <a:pt x="123" y="8106"/>
                  </a:lnTo>
                  <a:cubicBezTo>
                    <a:pt x="7042" y="5709"/>
                    <a:pt x="20929" y="402"/>
                    <a:pt x="21069" y="348"/>
                  </a:cubicBezTo>
                  <a:lnTo>
                    <a:pt x="20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3399;p56"/>
            <p:cNvSpPr/>
            <p:nvPr/>
          </p:nvSpPr>
          <p:spPr>
            <a:xfrm>
              <a:off x="3881825" y="3492900"/>
              <a:ext cx="576625" cy="224500"/>
            </a:xfrm>
            <a:custGeom>
              <a:avLst/>
              <a:gdLst/>
              <a:ahLst/>
              <a:cxnLst/>
              <a:rect l="l" t="t" r="r" b="b"/>
              <a:pathLst>
                <a:path w="23065" h="8980" extrusionOk="0">
                  <a:moveTo>
                    <a:pt x="22924" y="1"/>
                  </a:moveTo>
                  <a:cubicBezTo>
                    <a:pt x="15391" y="3043"/>
                    <a:pt x="7677" y="5945"/>
                    <a:pt x="0" y="8628"/>
                  </a:cubicBezTo>
                  <a:lnTo>
                    <a:pt x="124" y="8979"/>
                  </a:lnTo>
                  <a:cubicBezTo>
                    <a:pt x="7806" y="6295"/>
                    <a:pt x="15525" y="3390"/>
                    <a:pt x="23064" y="346"/>
                  </a:cubicBezTo>
                  <a:lnTo>
                    <a:pt x="22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3400;p56"/>
            <p:cNvSpPr/>
            <p:nvPr/>
          </p:nvSpPr>
          <p:spPr>
            <a:xfrm>
              <a:off x="3699925" y="3379650"/>
              <a:ext cx="495525" cy="193550"/>
            </a:xfrm>
            <a:custGeom>
              <a:avLst/>
              <a:gdLst/>
              <a:ahLst/>
              <a:cxnLst/>
              <a:rect l="l" t="t" r="r" b="b"/>
              <a:pathLst>
                <a:path w="19821" h="7742" extrusionOk="0">
                  <a:moveTo>
                    <a:pt x="19689" y="1"/>
                  </a:moveTo>
                  <a:lnTo>
                    <a:pt x="1" y="7393"/>
                  </a:lnTo>
                  <a:lnTo>
                    <a:pt x="132" y="7742"/>
                  </a:lnTo>
                  <a:lnTo>
                    <a:pt x="19820" y="349"/>
                  </a:lnTo>
                  <a:lnTo>
                    <a:pt x="196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3401;p56"/>
            <p:cNvSpPr/>
            <p:nvPr/>
          </p:nvSpPr>
          <p:spPr>
            <a:xfrm>
              <a:off x="3655150" y="3344950"/>
              <a:ext cx="444200" cy="175300"/>
            </a:xfrm>
            <a:custGeom>
              <a:avLst/>
              <a:gdLst/>
              <a:ahLst/>
              <a:cxnLst/>
              <a:rect l="l" t="t" r="r" b="b"/>
              <a:pathLst>
                <a:path w="17768" h="7012" extrusionOk="0">
                  <a:moveTo>
                    <a:pt x="17636" y="1"/>
                  </a:moveTo>
                  <a:lnTo>
                    <a:pt x="0" y="6664"/>
                  </a:lnTo>
                  <a:lnTo>
                    <a:pt x="132" y="7012"/>
                  </a:lnTo>
                  <a:lnTo>
                    <a:pt x="17768" y="348"/>
                  </a:lnTo>
                  <a:lnTo>
                    <a:pt x="176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3402;p56"/>
            <p:cNvSpPr/>
            <p:nvPr/>
          </p:nvSpPr>
          <p:spPr>
            <a:xfrm>
              <a:off x="3919675" y="3096875"/>
              <a:ext cx="154000" cy="242675"/>
            </a:xfrm>
            <a:custGeom>
              <a:avLst/>
              <a:gdLst/>
              <a:ahLst/>
              <a:cxnLst/>
              <a:rect l="l" t="t" r="r" b="b"/>
              <a:pathLst>
                <a:path w="6160" h="9707" extrusionOk="0">
                  <a:moveTo>
                    <a:pt x="318" y="1"/>
                  </a:moveTo>
                  <a:lnTo>
                    <a:pt x="1" y="195"/>
                  </a:lnTo>
                  <a:lnTo>
                    <a:pt x="5843" y="9707"/>
                  </a:lnTo>
                  <a:lnTo>
                    <a:pt x="6160" y="9512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7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OBJETIVO DE LA CLASE:</a:t>
            </a:r>
            <a:endParaRPr sz="3600" dirty="0"/>
          </a:p>
        </p:txBody>
      </p:sp>
      <p:grpSp>
        <p:nvGrpSpPr>
          <p:cNvPr id="769" name="Google Shape;769;p37"/>
          <p:cNvGrpSpPr/>
          <p:nvPr/>
        </p:nvGrpSpPr>
        <p:grpSpPr>
          <a:xfrm>
            <a:off x="4299176" y="1386755"/>
            <a:ext cx="545648" cy="542945"/>
            <a:chOff x="4030300" y="3870775"/>
            <a:chExt cx="373450" cy="371600"/>
          </a:xfrm>
        </p:grpSpPr>
        <p:sp>
          <p:nvSpPr>
            <p:cNvPr id="770" name="Google Shape;770;p37"/>
            <p:cNvSpPr/>
            <p:nvPr/>
          </p:nvSpPr>
          <p:spPr>
            <a:xfrm>
              <a:off x="4031275" y="3992500"/>
              <a:ext cx="371550" cy="217850"/>
            </a:xfrm>
            <a:custGeom>
              <a:avLst/>
              <a:gdLst/>
              <a:ahLst/>
              <a:cxnLst/>
              <a:rect l="l" t="t" r="r" b="b"/>
              <a:pathLst>
                <a:path w="14862" h="8714" extrusionOk="0">
                  <a:moveTo>
                    <a:pt x="0" y="1"/>
                  </a:moveTo>
                  <a:lnTo>
                    <a:pt x="0" y="5664"/>
                  </a:lnTo>
                  <a:lnTo>
                    <a:pt x="2" y="5664"/>
                  </a:lnTo>
                  <a:cubicBezTo>
                    <a:pt x="70" y="7352"/>
                    <a:pt x="3368" y="8713"/>
                    <a:pt x="7430" y="8713"/>
                  </a:cubicBezTo>
                  <a:cubicBezTo>
                    <a:pt x="11493" y="8713"/>
                    <a:pt x="14793" y="7352"/>
                    <a:pt x="14859" y="5664"/>
                  </a:cubicBezTo>
                  <a:lnTo>
                    <a:pt x="14862" y="5664"/>
                  </a:lnTo>
                  <a:lnTo>
                    <a:pt x="14862" y="1"/>
                  </a:lnTo>
                  <a:lnTo>
                    <a:pt x="14859" y="1"/>
                  </a:lnTo>
                  <a:cubicBezTo>
                    <a:pt x="14793" y="1691"/>
                    <a:pt x="11494" y="3051"/>
                    <a:pt x="7430" y="3051"/>
                  </a:cubicBezTo>
                  <a:cubicBezTo>
                    <a:pt x="3368" y="3051"/>
                    <a:pt x="70" y="169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4158500" y="4062650"/>
              <a:ext cx="72225" cy="147725"/>
            </a:xfrm>
            <a:custGeom>
              <a:avLst/>
              <a:gdLst/>
              <a:ahLst/>
              <a:cxnLst/>
              <a:rect l="l" t="t" r="r" b="b"/>
              <a:pathLst>
                <a:path w="2889" h="5909" extrusionOk="0">
                  <a:moveTo>
                    <a:pt x="2597" y="0"/>
                  </a:moveTo>
                  <a:cubicBezTo>
                    <a:pt x="2499" y="0"/>
                    <a:pt x="2404" y="58"/>
                    <a:pt x="2363" y="155"/>
                  </a:cubicBezTo>
                  <a:lnTo>
                    <a:pt x="57" y="5550"/>
                  </a:lnTo>
                  <a:cubicBezTo>
                    <a:pt x="1" y="5680"/>
                    <a:pt x="61" y="5831"/>
                    <a:pt x="191" y="5887"/>
                  </a:cubicBezTo>
                  <a:cubicBezTo>
                    <a:pt x="223" y="5900"/>
                    <a:pt x="257" y="5907"/>
                    <a:pt x="292" y="5909"/>
                  </a:cubicBezTo>
                  <a:lnTo>
                    <a:pt x="292" y="5907"/>
                  </a:lnTo>
                  <a:cubicBezTo>
                    <a:pt x="395" y="5906"/>
                    <a:pt x="487" y="5845"/>
                    <a:pt x="527" y="5750"/>
                  </a:cubicBezTo>
                  <a:lnTo>
                    <a:pt x="2833" y="356"/>
                  </a:lnTo>
                  <a:cubicBezTo>
                    <a:pt x="2889" y="226"/>
                    <a:pt x="2828" y="76"/>
                    <a:pt x="2698" y="21"/>
                  </a:cubicBezTo>
                  <a:cubicBezTo>
                    <a:pt x="2665" y="7"/>
                    <a:pt x="2631" y="0"/>
                    <a:pt x="2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4216150" y="4062650"/>
              <a:ext cx="72250" cy="147725"/>
            </a:xfrm>
            <a:custGeom>
              <a:avLst/>
              <a:gdLst/>
              <a:ahLst/>
              <a:cxnLst/>
              <a:rect l="l" t="t" r="r" b="b"/>
              <a:pathLst>
                <a:path w="2890" h="5909" extrusionOk="0">
                  <a:moveTo>
                    <a:pt x="291" y="1"/>
                  </a:moveTo>
                  <a:cubicBezTo>
                    <a:pt x="258" y="1"/>
                    <a:pt x="224" y="7"/>
                    <a:pt x="191" y="21"/>
                  </a:cubicBezTo>
                  <a:cubicBezTo>
                    <a:pt x="61" y="78"/>
                    <a:pt x="1" y="227"/>
                    <a:pt x="57" y="358"/>
                  </a:cubicBezTo>
                  <a:lnTo>
                    <a:pt x="2363" y="5752"/>
                  </a:lnTo>
                  <a:cubicBezTo>
                    <a:pt x="2403" y="5846"/>
                    <a:pt x="2496" y="5907"/>
                    <a:pt x="2598" y="5909"/>
                  </a:cubicBezTo>
                  <a:cubicBezTo>
                    <a:pt x="2633" y="5907"/>
                    <a:pt x="2668" y="5900"/>
                    <a:pt x="2700" y="5887"/>
                  </a:cubicBezTo>
                  <a:cubicBezTo>
                    <a:pt x="2830" y="5831"/>
                    <a:pt x="2890" y="5680"/>
                    <a:pt x="2833" y="5550"/>
                  </a:cubicBezTo>
                  <a:lnTo>
                    <a:pt x="527" y="156"/>
                  </a:lnTo>
                  <a:cubicBezTo>
                    <a:pt x="485" y="59"/>
                    <a:pt x="391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4273850" y="4045475"/>
              <a:ext cx="71625" cy="164900"/>
            </a:xfrm>
            <a:custGeom>
              <a:avLst/>
              <a:gdLst/>
              <a:ahLst/>
              <a:cxnLst/>
              <a:rect l="l" t="t" r="r" b="b"/>
              <a:pathLst>
                <a:path w="2865" h="6596" extrusionOk="0">
                  <a:moveTo>
                    <a:pt x="2575" y="1"/>
                  </a:moveTo>
                  <a:cubicBezTo>
                    <a:pt x="2472" y="1"/>
                    <a:pt x="2374" y="64"/>
                    <a:pt x="2336" y="166"/>
                  </a:cubicBezTo>
                  <a:lnTo>
                    <a:pt x="51" y="6248"/>
                  </a:lnTo>
                  <a:cubicBezTo>
                    <a:pt x="0" y="6381"/>
                    <a:pt x="68" y="6528"/>
                    <a:pt x="200" y="6578"/>
                  </a:cubicBezTo>
                  <a:cubicBezTo>
                    <a:pt x="228" y="6588"/>
                    <a:pt x="259" y="6594"/>
                    <a:pt x="290" y="6596"/>
                  </a:cubicBezTo>
                  <a:cubicBezTo>
                    <a:pt x="397" y="6594"/>
                    <a:pt x="492" y="6528"/>
                    <a:pt x="530" y="6429"/>
                  </a:cubicBezTo>
                  <a:lnTo>
                    <a:pt x="2816" y="346"/>
                  </a:lnTo>
                  <a:cubicBezTo>
                    <a:pt x="2865" y="214"/>
                    <a:pt x="2797" y="66"/>
                    <a:pt x="2666" y="17"/>
                  </a:cubicBezTo>
                  <a:cubicBezTo>
                    <a:pt x="2636" y="6"/>
                    <a:pt x="2605" y="1"/>
                    <a:pt x="2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4330825" y="4045325"/>
              <a:ext cx="66500" cy="120175"/>
            </a:xfrm>
            <a:custGeom>
              <a:avLst/>
              <a:gdLst/>
              <a:ahLst/>
              <a:cxnLst/>
              <a:rect l="l" t="t" r="r" b="b"/>
              <a:pathLst>
                <a:path w="2660" h="4807" extrusionOk="0">
                  <a:moveTo>
                    <a:pt x="293" y="0"/>
                  </a:moveTo>
                  <a:cubicBezTo>
                    <a:pt x="256" y="0"/>
                    <a:pt x="218" y="8"/>
                    <a:pt x="182" y="26"/>
                  </a:cubicBezTo>
                  <a:cubicBezTo>
                    <a:pt x="53" y="88"/>
                    <a:pt x="0" y="245"/>
                    <a:pt x="65" y="373"/>
                  </a:cubicBezTo>
                  <a:lnTo>
                    <a:pt x="2136" y="4661"/>
                  </a:lnTo>
                  <a:cubicBezTo>
                    <a:pt x="2180" y="4750"/>
                    <a:pt x="2270" y="4806"/>
                    <a:pt x="2368" y="4806"/>
                  </a:cubicBezTo>
                  <a:cubicBezTo>
                    <a:pt x="2407" y="4806"/>
                    <a:pt x="2445" y="4798"/>
                    <a:pt x="2479" y="4780"/>
                  </a:cubicBezTo>
                  <a:cubicBezTo>
                    <a:pt x="2607" y="4719"/>
                    <a:pt x="2660" y="4566"/>
                    <a:pt x="2599" y="4438"/>
                  </a:cubicBezTo>
                  <a:lnTo>
                    <a:pt x="527" y="151"/>
                  </a:lnTo>
                  <a:cubicBezTo>
                    <a:pt x="484" y="56"/>
                    <a:pt x="391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049550" y="4050050"/>
              <a:ext cx="72400" cy="128275"/>
            </a:xfrm>
            <a:custGeom>
              <a:avLst/>
              <a:gdLst/>
              <a:ahLst/>
              <a:cxnLst/>
              <a:rect l="l" t="t" r="r" b="b"/>
              <a:pathLst>
                <a:path w="2896" h="5131" extrusionOk="0">
                  <a:moveTo>
                    <a:pt x="2602" y="0"/>
                  </a:moveTo>
                  <a:cubicBezTo>
                    <a:pt x="2506" y="0"/>
                    <a:pt x="2414" y="54"/>
                    <a:pt x="2370" y="146"/>
                  </a:cubicBezTo>
                  <a:lnTo>
                    <a:pt x="64" y="4758"/>
                  </a:lnTo>
                  <a:cubicBezTo>
                    <a:pt x="1" y="4886"/>
                    <a:pt x="52" y="5039"/>
                    <a:pt x="180" y="5103"/>
                  </a:cubicBezTo>
                  <a:cubicBezTo>
                    <a:pt x="214" y="5120"/>
                    <a:pt x="253" y="5130"/>
                    <a:pt x="293" y="5130"/>
                  </a:cubicBezTo>
                  <a:cubicBezTo>
                    <a:pt x="390" y="5130"/>
                    <a:pt x="478" y="5075"/>
                    <a:pt x="522" y="4988"/>
                  </a:cubicBezTo>
                  <a:lnTo>
                    <a:pt x="2829" y="375"/>
                  </a:lnTo>
                  <a:cubicBezTo>
                    <a:pt x="2896" y="248"/>
                    <a:pt x="2845" y="91"/>
                    <a:pt x="2717" y="27"/>
                  </a:cubicBezTo>
                  <a:cubicBezTo>
                    <a:pt x="2680" y="9"/>
                    <a:pt x="2641" y="0"/>
                    <a:pt x="2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4107425" y="4050275"/>
              <a:ext cx="65575" cy="160100"/>
            </a:xfrm>
            <a:custGeom>
              <a:avLst/>
              <a:gdLst/>
              <a:ahLst/>
              <a:cxnLst/>
              <a:rect l="l" t="t" r="r" b="b"/>
              <a:pathLst>
                <a:path w="2623" h="6404" extrusionOk="0">
                  <a:moveTo>
                    <a:pt x="287" y="1"/>
                  </a:moveTo>
                  <a:cubicBezTo>
                    <a:pt x="259" y="1"/>
                    <a:pt x="231" y="6"/>
                    <a:pt x="203" y="15"/>
                  </a:cubicBezTo>
                  <a:cubicBezTo>
                    <a:pt x="71" y="61"/>
                    <a:pt x="0" y="203"/>
                    <a:pt x="43" y="336"/>
                  </a:cubicBezTo>
                  <a:lnTo>
                    <a:pt x="2093" y="6231"/>
                  </a:lnTo>
                  <a:cubicBezTo>
                    <a:pt x="2128" y="6334"/>
                    <a:pt x="2225" y="6402"/>
                    <a:pt x="2335" y="6404"/>
                  </a:cubicBezTo>
                  <a:cubicBezTo>
                    <a:pt x="2364" y="6404"/>
                    <a:pt x="2392" y="6398"/>
                    <a:pt x="2419" y="6388"/>
                  </a:cubicBezTo>
                  <a:cubicBezTo>
                    <a:pt x="2553" y="6342"/>
                    <a:pt x="2623" y="6196"/>
                    <a:pt x="2576" y="6062"/>
                  </a:cubicBezTo>
                  <a:lnTo>
                    <a:pt x="527" y="168"/>
                  </a:lnTo>
                  <a:cubicBezTo>
                    <a:pt x="489" y="65"/>
                    <a:pt x="391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4031275" y="3915650"/>
              <a:ext cx="371550" cy="153125"/>
            </a:xfrm>
            <a:custGeom>
              <a:avLst/>
              <a:gdLst/>
              <a:ahLst/>
              <a:cxnLst/>
              <a:rect l="l" t="t" r="r" b="b"/>
              <a:pathLst>
                <a:path w="14862" h="6125" extrusionOk="0">
                  <a:moveTo>
                    <a:pt x="7430" y="0"/>
                  </a:moveTo>
                  <a:cubicBezTo>
                    <a:pt x="5743" y="0"/>
                    <a:pt x="4186" y="222"/>
                    <a:pt x="2939" y="602"/>
                  </a:cubicBezTo>
                  <a:lnTo>
                    <a:pt x="5662" y="3325"/>
                  </a:lnTo>
                  <a:cubicBezTo>
                    <a:pt x="5783" y="3445"/>
                    <a:pt x="5897" y="3573"/>
                    <a:pt x="6002" y="3708"/>
                  </a:cubicBezTo>
                  <a:lnTo>
                    <a:pt x="6350" y="4156"/>
                  </a:lnTo>
                  <a:cubicBezTo>
                    <a:pt x="6511" y="4365"/>
                    <a:pt x="6336" y="4618"/>
                    <a:pt x="6126" y="4618"/>
                  </a:cubicBezTo>
                  <a:cubicBezTo>
                    <a:pt x="6069" y="4618"/>
                    <a:pt x="6008" y="4599"/>
                    <a:pt x="5951" y="4555"/>
                  </a:cubicBezTo>
                  <a:lnTo>
                    <a:pt x="5503" y="4208"/>
                  </a:lnTo>
                  <a:cubicBezTo>
                    <a:pt x="5367" y="4102"/>
                    <a:pt x="5239" y="3989"/>
                    <a:pt x="5118" y="3868"/>
                  </a:cubicBezTo>
                  <a:lnTo>
                    <a:pt x="2136" y="885"/>
                  </a:lnTo>
                  <a:cubicBezTo>
                    <a:pt x="816" y="1426"/>
                    <a:pt x="0" y="2174"/>
                    <a:pt x="0" y="3023"/>
                  </a:cubicBezTo>
                  <a:cubicBezTo>
                    <a:pt x="0" y="4735"/>
                    <a:pt x="3327" y="6125"/>
                    <a:pt x="7431" y="6125"/>
                  </a:cubicBezTo>
                  <a:cubicBezTo>
                    <a:pt x="11534" y="6125"/>
                    <a:pt x="14862" y="4735"/>
                    <a:pt x="14862" y="3023"/>
                  </a:cubicBezTo>
                  <a:cubicBezTo>
                    <a:pt x="14862" y="2174"/>
                    <a:pt x="14048" y="1426"/>
                    <a:pt x="12726" y="885"/>
                  </a:cubicBezTo>
                  <a:lnTo>
                    <a:pt x="9744" y="3868"/>
                  </a:lnTo>
                  <a:cubicBezTo>
                    <a:pt x="9623" y="3988"/>
                    <a:pt x="9495" y="4102"/>
                    <a:pt x="9358" y="4208"/>
                  </a:cubicBezTo>
                  <a:lnTo>
                    <a:pt x="8910" y="4555"/>
                  </a:lnTo>
                  <a:cubicBezTo>
                    <a:pt x="8853" y="4600"/>
                    <a:pt x="8793" y="4619"/>
                    <a:pt x="8735" y="4619"/>
                  </a:cubicBezTo>
                  <a:cubicBezTo>
                    <a:pt x="8525" y="4619"/>
                    <a:pt x="8351" y="4364"/>
                    <a:pt x="8511" y="4156"/>
                  </a:cubicBezTo>
                  <a:lnTo>
                    <a:pt x="8861" y="3708"/>
                  </a:lnTo>
                  <a:cubicBezTo>
                    <a:pt x="8966" y="3573"/>
                    <a:pt x="9080" y="3445"/>
                    <a:pt x="9201" y="3325"/>
                  </a:cubicBezTo>
                  <a:lnTo>
                    <a:pt x="11923" y="602"/>
                  </a:lnTo>
                  <a:cubicBezTo>
                    <a:pt x="10675" y="222"/>
                    <a:pt x="9119" y="0"/>
                    <a:pt x="7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031275" y="4134075"/>
              <a:ext cx="371550" cy="108300"/>
            </a:xfrm>
            <a:custGeom>
              <a:avLst/>
              <a:gdLst/>
              <a:ahLst/>
              <a:cxnLst/>
              <a:rect l="l" t="t" r="r" b="b"/>
              <a:pathLst>
                <a:path w="14862" h="4332" extrusionOk="0">
                  <a:moveTo>
                    <a:pt x="0" y="1"/>
                  </a:moveTo>
                  <a:lnTo>
                    <a:pt x="0" y="1241"/>
                  </a:lnTo>
                  <a:lnTo>
                    <a:pt x="1" y="1241"/>
                  </a:lnTo>
                  <a:cubicBezTo>
                    <a:pt x="1" y="1245"/>
                    <a:pt x="0" y="1251"/>
                    <a:pt x="0" y="1256"/>
                  </a:cubicBezTo>
                  <a:cubicBezTo>
                    <a:pt x="0" y="2953"/>
                    <a:pt x="3326" y="4332"/>
                    <a:pt x="7430" y="4332"/>
                  </a:cubicBezTo>
                  <a:cubicBezTo>
                    <a:pt x="11534" y="4332"/>
                    <a:pt x="14862" y="2953"/>
                    <a:pt x="14862" y="1256"/>
                  </a:cubicBezTo>
                  <a:lnTo>
                    <a:pt x="14862" y="1"/>
                  </a:lnTo>
                  <a:lnTo>
                    <a:pt x="14859" y="1"/>
                  </a:lnTo>
                  <a:cubicBezTo>
                    <a:pt x="14793" y="1689"/>
                    <a:pt x="11494" y="3050"/>
                    <a:pt x="7430" y="3050"/>
                  </a:cubicBezTo>
                  <a:cubicBezTo>
                    <a:pt x="3368" y="3050"/>
                    <a:pt x="70" y="1689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037675" y="3915650"/>
              <a:ext cx="358775" cy="128125"/>
            </a:xfrm>
            <a:custGeom>
              <a:avLst/>
              <a:gdLst/>
              <a:ahLst/>
              <a:cxnLst/>
              <a:rect l="l" t="t" r="r" b="b"/>
              <a:pathLst>
                <a:path w="14351" h="5125" extrusionOk="0">
                  <a:moveTo>
                    <a:pt x="7174" y="0"/>
                  </a:moveTo>
                  <a:cubicBezTo>
                    <a:pt x="3212" y="0"/>
                    <a:pt x="1" y="1148"/>
                    <a:pt x="1" y="2562"/>
                  </a:cubicBezTo>
                  <a:cubicBezTo>
                    <a:pt x="1" y="3977"/>
                    <a:pt x="3211" y="5124"/>
                    <a:pt x="7174" y="5124"/>
                  </a:cubicBezTo>
                  <a:cubicBezTo>
                    <a:pt x="11137" y="5124"/>
                    <a:pt x="14350" y="3977"/>
                    <a:pt x="14350" y="2562"/>
                  </a:cubicBezTo>
                  <a:cubicBezTo>
                    <a:pt x="14350" y="1148"/>
                    <a:pt x="11137" y="0"/>
                    <a:pt x="7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240025" y="3870775"/>
              <a:ext cx="163725" cy="160375"/>
            </a:xfrm>
            <a:custGeom>
              <a:avLst/>
              <a:gdLst/>
              <a:ahLst/>
              <a:cxnLst/>
              <a:rect l="l" t="t" r="r" b="b"/>
              <a:pathLst>
                <a:path w="6549" h="6415" extrusionOk="0">
                  <a:moveTo>
                    <a:pt x="6127" y="1"/>
                  </a:moveTo>
                  <a:cubicBezTo>
                    <a:pt x="6029" y="1"/>
                    <a:pt x="5931" y="38"/>
                    <a:pt x="5856" y="114"/>
                  </a:cubicBezTo>
                  <a:lnTo>
                    <a:pt x="851" y="5119"/>
                  </a:lnTo>
                  <a:cubicBezTo>
                    <a:pt x="730" y="5240"/>
                    <a:pt x="616" y="5369"/>
                    <a:pt x="511" y="5504"/>
                  </a:cubicBezTo>
                  <a:lnTo>
                    <a:pt x="161" y="5952"/>
                  </a:lnTo>
                  <a:lnTo>
                    <a:pt x="161" y="5953"/>
                  </a:lnTo>
                  <a:cubicBezTo>
                    <a:pt x="1" y="6161"/>
                    <a:pt x="175" y="6415"/>
                    <a:pt x="386" y="6415"/>
                  </a:cubicBezTo>
                  <a:cubicBezTo>
                    <a:pt x="443" y="6415"/>
                    <a:pt x="504" y="6395"/>
                    <a:pt x="560" y="6351"/>
                  </a:cubicBezTo>
                  <a:lnTo>
                    <a:pt x="1008" y="6003"/>
                  </a:lnTo>
                  <a:cubicBezTo>
                    <a:pt x="1145" y="5897"/>
                    <a:pt x="1273" y="5784"/>
                    <a:pt x="1394" y="5663"/>
                  </a:cubicBezTo>
                  <a:lnTo>
                    <a:pt x="6399" y="656"/>
                  </a:lnTo>
                  <a:cubicBezTo>
                    <a:pt x="6548" y="507"/>
                    <a:pt x="6548" y="264"/>
                    <a:pt x="6399" y="114"/>
                  </a:cubicBezTo>
                  <a:cubicBezTo>
                    <a:pt x="6324" y="38"/>
                    <a:pt x="6226" y="1"/>
                    <a:pt x="6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030300" y="3870775"/>
              <a:ext cx="163750" cy="160375"/>
            </a:xfrm>
            <a:custGeom>
              <a:avLst/>
              <a:gdLst/>
              <a:ahLst/>
              <a:cxnLst/>
              <a:rect l="l" t="t" r="r" b="b"/>
              <a:pathLst>
                <a:path w="6550" h="6415" extrusionOk="0">
                  <a:moveTo>
                    <a:pt x="423" y="1"/>
                  </a:moveTo>
                  <a:cubicBezTo>
                    <a:pt x="325" y="1"/>
                    <a:pt x="226" y="38"/>
                    <a:pt x="151" y="114"/>
                  </a:cubicBezTo>
                  <a:cubicBezTo>
                    <a:pt x="1" y="264"/>
                    <a:pt x="1" y="507"/>
                    <a:pt x="151" y="656"/>
                  </a:cubicBezTo>
                  <a:lnTo>
                    <a:pt x="5157" y="5663"/>
                  </a:lnTo>
                  <a:cubicBezTo>
                    <a:pt x="5278" y="5784"/>
                    <a:pt x="5406" y="5897"/>
                    <a:pt x="5541" y="6003"/>
                  </a:cubicBezTo>
                  <a:lnTo>
                    <a:pt x="5989" y="6351"/>
                  </a:lnTo>
                  <a:cubicBezTo>
                    <a:pt x="6046" y="6395"/>
                    <a:pt x="6106" y="6415"/>
                    <a:pt x="6164" y="6415"/>
                  </a:cubicBezTo>
                  <a:cubicBezTo>
                    <a:pt x="6374" y="6415"/>
                    <a:pt x="6550" y="6161"/>
                    <a:pt x="6388" y="5953"/>
                  </a:cubicBezTo>
                  <a:lnTo>
                    <a:pt x="6388" y="5952"/>
                  </a:lnTo>
                  <a:lnTo>
                    <a:pt x="6041" y="5504"/>
                  </a:lnTo>
                  <a:cubicBezTo>
                    <a:pt x="5935" y="5369"/>
                    <a:pt x="5821" y="5240"/>
                    <a:pt x="5701" y="5119"/>
                  </a:cubicBezTo>
                  <a:lnTo>
                    <a:pt x="694" y="114"/>
                  </a:lnTo>
                  <a:cubicBezTo>
                    <a:pt x="620" y="38"/>
                    <a:pt x="521" y="1"/>
                    <a:pt x="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7"/>
          <p:cNvGrpSpPr/>
          <p:nvPr/>
        </p:nvGrpSpPr>
        <p:grpSpPr>
          <a:xfrm>
            <a:off x="5790169" y="783100"/>
            <a:ext cx="557008" cy="542908"/>
            <a:chOff x="4700250" y="5264400"/>
            <a:chExt cx="381225" cy="371575"/>
          </a:xfrm>
        </p:grpSpPr>
        <p:sp>
          <p:nvSpPr>
            <p:cNvPr id="783" name="Google Shape;783;p37"/>
            <p:cNvSpPr/>
            <p:nvPr/>
          </p:nvSpPr>
          <p:spPr>
            <a:xfrm>
              <a:off x="4700250" y="5376900"/>
              <a:ext cx="271775" cy="259075"/>
            </a:xfrm>
            <a:custGeom>
              <a:avLst/>
              <a:gdLst/>
              <a:ahLst/>
              <a:cxnLst/>
              <a:rect l="l" t="t" r="r" b="b"/>
              <a:pathLst>
                <a:path w="10871" h="10363" extrusionOk="0">
                  <a:moveTo>
                    <a:pt x="6957" y="1"/>
                  </a:moveTo>
                  <a:cubicBezTo>
                    <a:pt x="6638" y="1"/>
                    <a:pt x="6325" y="83"/>
                    <a:pt x="6057" y="300"/>
                  </a:cubicBezTo>
                  <a:cubicBezTo>
                    <a:pt x="6057" y="300"/>
                    <a:pt x="5549" y="588"/>
                    <a:pt x="5055" y="1538"/>
                  </a:cubicBezTo>
                  <a:cubicBezTo>
                    <a:pt x="4650" y="2316"/>
                    <a:pt x="3742" y="2415"/>
                    <a:pt x="3431" y="2427"/>
                  </a:cubicBezTo>
                  <a:cubicBezTo>
                    <a:pt x="3342" y="2429"/>
                    <a:pt x="3254" y="2439"/>
                    <a:pt x="3168" y="2457"/>
                  </a:cubicBezTo>
                  <a:cubicBezTo>
                    <a:pt x="2721" y="2557"/>
                    <a:pt x="1430" y="2901"/>
                    <a:pt x="892" y="3640"/>
                  </a:cubicBezTo>
                  <a:cubicBezTo>
                    <a:pt x="885" y="3649"/>
                    <a:pt x="879" y="3659"/>
                    <a:pt x="873" y="3667"/>
                  </a:cubicBezTo>
                  <a:cubicBezTo>
                    <a:pt x="0" y="4891"/>
                    <a:pt x="370" y="6755"/>
                    <a:pt x="1432" y="7817"/>
                  </a:cubicBezTo>
                  <a:cubicBezTo>
                    <a:pt x="1655" y="8040"/>
                    <a:pt x="1938" y="8325"/>
                    <a:pt x="2285" y="8681"/>
                  </a:cubicBezTo>
                  <a:cubicBezTo>
                    <a:pt x="2640" y="9030"/>
                    <a:pt x="2926" y="9312"/>
                    <a:pt x="3148" y="9534"/>
                  </a:cubicBezTo>
                  <a:cubicBezTo>
                    <a:pt x="3709" y="10094"/>
                    <a:pt x="4394" y="10362"/>
                    <a:pt x="5095" y="10362"/>
                  </a:cubicBezTo>
                  <a:cubicBezTo>
                    <a:pt x="5723" y="10362"/>
                    <a:pt x="6363" y="10148"/>
                    <a:pt x="6941" y="9736"/>
                  </a:cubicBezTo>
                  <a:lnTo>
                    <a:pt x="6969" y="9717"/>
                  </a:lnTo>
                  <a:cubicBezTo>
                    <a:pt x="7708" y="9179"/>
                    <a:pt x="8053" y="7887"/>
                    <a:pt x="8152" y="7441"/>
                  </a:cubicBezTo>
                  <a:cubicBezTo>
                    <a:pt x="8170" y="7355"/>
                    <a:pt x="8181" y="7267"/>
                    <a:pt x="8184" y="7177"/>
                  </a:cubicBezTo>
                  <a:cubicBezTo>
                    <a:pt x="8194" y="6866"/>
                    <a:pt x="8293" y="5959"/>
                    <a:pt x="9072" y="5554"/>
                  </a:cubicBezTo>
                  <a:cubicBezTo>
                    <a:pt x="10021" y="5060"/>
                    <a:pt x="10311" y="4552"/>
                    <a:pt x="10311" y="4552"/>
                  </a:cubicBezTo>
                  <a:cubicBezTo>
                    <a:pt x="10871" y="3856"/>
                    <a:pt x="10526" y="2867"/>
                    <a:pt x="10207" y="2246"/>
                  </a:cubicBezTo>
                  <a:cubicBezTo>
                    <a:pt x="10126" y="2090"/>
                    <a:pt x="10032" y="1939"/>
                    <a:pt x="9927" y="1798"/>
                  </a:cubicBezTo>
                  <a:lnTo>
                    <a:pt x="9922" y="1792"/>
                  </a:lnTo>
                  <a:lnTo>
                    <a:pt x="6928" y="4707"/>
                  </a:lnTo>
                  <a:cubicBezTo>
                    <a:pt x="6748" y="4214"/>
                    <a:pt x="6375" y="3816"/>
                    <a:pt x="5894" y="3605"/>
                  </a:cubicBezTo>
                  <a:lnTo>
                    <a:pt x="8845" y="732"/>
                  </a:lnTo>
                  <a:lnTo>
                    <a:pt x="8766" y="651"/>
                  </a:lnTo>
                  <a:cubicBezTo>
                    <a:pt x="8637" y="559"/>
                    <a:pt x="8502" y="475"/>
                    <a:pt x="8361" y="401"/>
                  </a:cubicBezTo>
                  <a:cubicBezTo>
                    <a:pt x="7981" y="206"/>
                    <a:pt x="7462" y="1"/>
                    <a:pt x="6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4777450" y="5462900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3" y="0"/>
                  </a:moveTo>
                  <a:cubicBezTo>
                    <a:pt x="1296" y="0"/>
                    <a:pt x="595" y="469"/>
                    <a:pt x="298" y="1187"/>
                  </a:cubicBezTo>
                  <a:cubicBezTo>
                    <a:pt x="0" y="1905"/>
                    <a:pt x="165" y="2732"/>
                    <a:pt x="714" y="3281"/>
                  </a:cubicBezTo>
                  <a:cubicBezTo>
                    <a:pt x="1082" y="3649"/>
                    <a:pt x="1574" y="3844"/>
                    <a:pt x="2075" y="3844"/>
                  </a:cubicBezTo>
                  <a:cubicBezTo>
                    <a:pt x="2322" y="3844"/>
                    <a:pt x="2572" y="3796"/>
                    <a:pt x="2809" y="3698"/>
                  </a:cubicBezTo>
                  <a:cubicBezTo>
                    <a:pt x="3527" y="3400"/>
                    <a:pt x="3995" y="2699"/>
                    <a:pt x="3996" y="1922"/>
                  </a:cubicBezTo>
                  <a:lnTo>
                    <a:pt x="3995" y="1922"/>
                  </a:lnTo>
                  <a:cubicBezTo>
                    <a:pt x="3995" y="861"/>
                    <a:pt x="3135" y="0"/>
                    <a:pt x="2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4920725" y="5382325"/>
              <a:ext cx="40525" cy="40175"/>
            </a:xfrm>
            <a:custGeom>
              <a:avLst/>
              <a:gdLst/>
              <a:ahLst/>
              <a:cxnLst/>
              <a:rect l="l" t="t" r="r" b="b"/>
              <a:pathLst>
                <a:path w="1621" h="1607" extrusionOk="0">
                  <a:moveTo>
                    <a:pt x="553" y="0"/>
                  </a:moveTo>
                  <a:lnTo>
                    <a:pt x="1" y="538"/>
                  </a:lnTo>
                  <a:lnTo>
                    <a:pt x="1067" y="1603"/>
                  </a:lnTo>
                  <a:lnTo>
                    <a:pt x="1070" y="1607"/>
                  </a:lnTo>
                  <a:lnTo>
                    <a:pt x="1621" y="1071"/>
                  </a:lnTo>
                  <a:lnTo>
                    <a:pt x="554" y="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4897775" y="5404700"/>
              <a:ext cx="40550" cy="40150"/>
            </a:xfrm>
            <a:custGeom>
              <a:avLst/>
              <a:gdLst/>
              <a:ahLst/>
              <a:cxnLst/>
              <a:rect l="l" t="t" r="r" b="b"/>
              <a:pathLst>
                <a:path w="1622" h="1606" extrusionOk="0">
                  <a:moveTo>
                    <a:pt x="553" y="0"/>
                  </a:moveTo>
                  <a:lnTo>
                    <a:pt x="1" y="536"/>
                  </a:lnTo>
                  <a:lnTo>
                    <a:pt x="1068" y="1603"/>
                  </a:lnTo>
                  <a:lnTo>
                    <a:pt x="1070" y="1605"/>
                  </a:lnTo>
                  <a:lnTo>
                    <a:pt x="1622" y="1068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4847575" y="5449400"/>
              <a:ext cx="44850" cy="45150"/>
            </a:xfrm>
            <a:custGeom>
              <a:avLst/>
              <a:gdLst/>
              <a:ahLst/>
              <a:cxnLst/>
              <a:rect l="l" t="t" r="r" b="b"/>
              <a:pathLst>
                <a:path w="1794" h="1806" extrusionOk="0">
                  <a:moveTo>
                    <a:pt x="726" y="0"/>
                  </a:moveTo>
                  <a:lnTo>
                    <a:pt x="1" y="705"/>
                  </a:lnTo>
                  <a:cubicBezTo>
                    <a:pt x="482" y="915"/>
                    <a:pt x="855" y="1312"/>
                    <a:pt x="1035" y="1806"/>
                  </a:cubicBezTo>
                  <a:lnTo>
                    <a:pt x="1794" y="1068"/>
                  </a:lnTo>
                  <a:lnTo>
                    <a:pt x="727" y="3"/>
                  </a:lnTo>
                  <a:cubicBezTo>
                    <a:pt x="726" y="1"/>
                    <a:pt x="726" y="0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4874850" y="5427025"/>
              <a:ext cx="40525" cy="40200"/>
            </a:xfrm>
            <a:custGeom>
              <a:avLst/>
              <a:gdLst/>
              <a:ahLst/>
              <a:cxnLst/>
              <a:rect l="l" t="t" r="r" b="b"/>
              <a:pathLst>
                <a:path w="1621" h="1608" extrusionOk="0">
                  <a:moveTo>
                    <a:pt x="552" y="1"/>
                  </a:moveTo>
                  <a:lnTo>
                    <a:pt x="1" y="537"/>
                  </a:lnTo>
                  <a:lnTo>
                    <a:pt x="1067" y="1603"/>
                  </a:lnTo>
                  <a:lnTo>
                    <a:pt x="1069" y="1607"/>
                  </a:lnTo>
                  <a:lnTo>
                    <a:pt x="1621" y="1071"/>
                  </a:lnTo>
                  <a:lnTo>
                    <a:pt x="554" y="3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966625" y="5264400"/>
              <a:ext cx="114500" cy="113400"/>
            </a:xfrm>
            <a:custGeom>
              <a:avLst/>
              <a:gdLst/>
              <a:ahLst/>
              <a:cxnLst/>
              <a:rect l="l" t="t" r="r" b="b"/>
              <a:pathLst>
                <a:path w="4580" h="4536" extrusionOk="0">
                  <a:moveTo>
                    <a:pt x="2551" y="0"/>
                  </a:moveTo>
                  <a:cubicBezTo>
                    <a:pt x="2463" y="0"/>
                    <a:pt x="2375" y="34"/>
                    <a:pt x="2308" y="101"/>
                  </a:cubicBezTo>
                  <a:lnTo>
                    <a:pt x="2220" y="191"/>
                  </a:lnTo>
                  <a:lnTo>
                    <a:pt x="2287" y="257"/>
                  </a:lnTo>
                  <a:lnTo>
                    <a:pt x="2287" y="769"/>
                  </a:lnTo>
                  <a:lnTo>
                    <a:pt x="2031" y="1026"/>
                  </a:lnTo>
                  <a:lnTo>
                    <a:pt x="1518" y="1026"/>
                  </a:lnTo>
                  <a:lnTo>
                    <a:pt x="1451" y="959"/>
                  </a:lnTo>
                  <a:lnTo>
                    <a:pt x="1195" y="1215"/>
                  </a:lnTo>
                  <a:lnTo>
                    <a:pt x="1261" y="1281"/>
                  </a:lnTo>
                  <a:lnTo>
                    <a:pt x="1261" y="1795"/>
                  </a:lnTo>
                  <a:lnTo>
                    <a:pt x="1006" y="2050"/>
                  </a:lnTo>
                  <a:lnTo>
                    <a:pt x="493" y="2050"/>
                  </a:lnTo>
                  <a:lnTo>
                    <a:pt x="427" y="1984"/>
                  </a:lnTo>
                  <a:lnTo>
                    <a:pt x="301" y="2108"/>
                  </a:lnTo>
                  <a:cubicBezTo>
                    <a:pt x="168" y="2242"/>
                    <a:pt x="299" y="2560"/>
                    <a:pt x="414" y="2708"/>
                  </a:cubicBezTo>
                  <a:cubicBezTo>
                    <a:pt x="414" y="2708"/>
                    <a:pt x="548" y="2929"/>
                    <a:pt x="414" y="3063"/>
                  </a:cubicBezTo>
                  <a:lnTo>
                    <a:pt x="1" y="3467"/>
                  </a:lnTo>
                  <a:lnTo>
                    <a:pt x="1067" y="4533"/>
                  </a:lnTo>
                  <a:cubicBezTo>
                    <a:pt x="1068" y="4533"/>
                    <a:pt x="1068" y="4534"/>
                    <a:pt x="1068" y="4536"/>
                  </a:cubicBezTo>
                  <a:lnTo>
                    <a:pt x="1483" y="4133"/>
                  </a:lnTo>
                  <a:cubicBezTo>
                    <a:pt x="1550" y="4066"/>
                    <a:pt x="1606" y="4032"/>
                    <a:pt x="1661" y="4032"/>
                  </a:cubicBezTo>
                  <a:cubicBezTo>
                    <a:pt x="1717" y="4032"/>
                    <a:pt x="1772" y="4066"/>
                    <a:pt x="1839" y="4133"/>
                  </a:cubicBezTo>
                  <a:cubicBezTo>
                    <a:pt x="1839" y="4133"/>
                    <a:pt x="2127" y="4286"/>
                    <a:pt x="2315" y="4286"/>
                  </a:cubicBezTo>
                  <a:cubicBezTo>
                    <a:pt x="2366" y="4286"/>
                    <a:pt x="2410" y="4275"/>
                    <a:pt x="2438" y="4246"/>
                  </a:cubicBezTo>
                  <a:lnTo>
                    <a:pt x="2563" y="4121"/>
                  </a:lnTo>
                  <a:lnTo>
                    <a:pt x="2543" y="4100"/>
                  </a:lnTo>
                  <a:lnTo>
                    <a:pt x="2543" y="3588"/>
                  </a:lnTo>
                  <a:lnTo>
                    <a:pt x="2798" y="3332"/>
                  </a:lnTo>
                  <a:lnTo>
                    <a:pt x="3312" y="3332"/>
                  </a:lnTo>
                  <a:lnTo>
                    <a:pt x="3332" y="3353"/>
                  </a:lnTo>
                  <a:lnTo>
                    <a:pt x="3588" y="3096"/>
                  </a:lnTo>
                  <a:lnTo>
                    <a:pt x="3569" y="3075"/>
                  </a:lnTo>
                  <a:lnTo>
                    <a:pt x="3569" y="2562"/>
                  </a:lnTo>
                  <a:lnTo>
                    <a:pt x="3824" y="2306"/>
                  </a:lnTo>
                  <a:lnTo>
                    <a:pt x="4337" y="2306"/>
                  </a:lnTo>
                  <a:lnTo>
                    <a:pt x="4358" y="2328"/>
                  </a:lnTo>
                  <a:lnTo>
                    <a:pt x="4445" y="2238"/>
                  </a:lnTo>
                  <a:cubicBezTo>
                    <a:pt x="4580" y="2104"/>
                    <a:pt x="4580" y="1886"/>
                    <a:pt x="4445" y="1752"/>
                  </a:cubicBezTo>
                  <a:lnTo>
                    <a:pt x="4446" y="1752"/>
                  </a:lnTo>
                  <a:lnTo>
                    <a:pt x="2795" y="101"/>
                  </a:lnTo>
                  <a:cubicBezTo>
                    <a:pt x="2728" y="34"/>
                    <a:pt x="2639" y="0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943700" y="5359975"/>
              <a:ext cx="40500" cy="40175"/>
            </a:xfrm>
            <a:custGeom>
              <a:avLst/>
              <a:gdLst/>
              <a:ahLst/>
              <a:cxnLst/>
              <a:rect l="l" t="t" r="r" b="b"/>
              <a:pathLst>
                <a:path w="1620" h="1607" extrusionOk="0">
                  <a:moveTo>
                    <a:pt x="552" y="1"/>
                  </a:moveTo>
                  <a:lnTo>
                    <a:pt x="1" y="538"/>
                  </a:lnTo>
                  <a:lnTo>
                    <a:pt x="1066" y="1604"/>
                  </a:lnTo>
                  <a:lnTo>
                    <a:pt x="1067" y="1606"/>
                  </a:lnTo>
                  <a:lnTo>
                    <a:pt x="1620" y="107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4888625" y="5418100"/>
              <a:ext cx="35900" cy="35675"/>
            </a:xfrm>
            <a:custGeom>
              <a:avLst/>
              <a:gdLst/>
              <a:ahLst/>
              <a:cxnLst/>
              <a:rect l="l" t="t" r="r" b="b"/>
              <a:pathLst>
                <a:path w="1436" h="1427" extrusionOk="0">
                  <a:moveTo>
                    <a:pt x="367" y="0"/>
                  </a:moveTo>
                  <a:lnTo>
                    <a:pt x="1" y="358"/>
                  </a:lnTo>
                  <a:lnTo>
                    <a:pt x="3" y="360"/>
                  </a:lnTo>
                  <a:lnTo>
                    <a:pt x="1069" y="1427"/>
                  </a:lnTo>
                  <a:lnTo>
                    <a:pt x="1436" y="1069"/>
                  </a:lnTo>
                  <a:lnTo>
                    <a:pt x="1434" y="106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865675" y="5440425"/>
              <a:ext cx="35900" cy="35700"/>
            </a:xfrm>
            <a:custGeom>
              <a:avLst/>
              <a:gdLst/>
              <a:ahLst/>
              <a:cxnLst/>
              <a:rect l="l" t="t" r="r" b="b"/>
              <a:pathLst>
                <a:path w="1436" h="1428" extrusionOk="0">
                  <a:moveTo>
                    <a:pt x="368" y="1"/>
                  </a:moveTo>
                  <a:lnTo>
                    <a:pt x="1" y="359"/>
                  </a:lnTo>
                  <a:lnTo>
                    <a:pt x="2" y="362"/>
                  </a:lnTo>
                  <a:lnTo>
                    <a:pt x="1069" y="1427"/>
                  </a:lnTo>
                  <a:lnTo>
                    <a:pt x="1436" y="1071"/>
                  </a:lnTo>
                  <a:lnTo>
                    <a:pt x="1434" y="106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934525" y="5373425"/>
              <a:ext cx="35875" cy="35675"/>
            </a:xfrm>
            <a:custGeom>
              <a:avLst/>
              <a:gdLst/>
              <a:ahLst/>
              <a:cxnLst/>
              <a:rect l="l" t="t" r="r" b="b"/>
              <a:pathLst>
                <a:path w="1435" h="1427" extrusionOk="0">
                  <a:moveTo>
                    <a:pt x="368" y="0"/>
                  </a:moveTo>
                  <a:lnTo>
                    <a:pt x="1" y="356"/>
                  </a:lnTo>
                  <a:lnTo>
                    <a:pt x="2" y="359"/>
                  </a:lnTo>
                  <a:lnTo>
                    <a:pt x="1069" y="1427"/>
                  </a:lnTo>
                  <a:lnTo>
                    <a:pt x="1434" y="1068"/>
                  </a:lnTo>
                  <a:lnTo>
                    <a:pt x="1433" y="106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911575" y="5395725"/>
              <a:ext cx="35900" cy="35725"/>
            </a:xfrm>
            <a:custGeom>
              <a:avLst/>
              <a:gdLst/>
              <a:ahLst/>
              <a:cxnLst/>
              <a:rect l="l" t="t" r="r" b="b"/>
              <a:pathLst>
                <a:path w="1436" h="1429" extrusionOk="0">
                  <a:moveTo>
                    <a:pt x="368" y="1"/>
                  </a:moveTo>
                  <a:lnTo>
                    <a:pt x="1" y="359"/>
                  </a:lnTo>
                  <a:lnTo>
                    <a:pt x="1069" y="1428"/>
                  </a:lnTo>
                  <a:lnTo>
                    <a:pt x="1436" y="1071"/>
                  </a:lnTo>
                  <a:lnTo>
                    <a:pt x="1433" y="106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57475" y="5351050"/>
              <a:ext cx="35900" cy="35675"/>
            </a:xfrm>
            <a:custGeom>
              <a:avLst/>
              <a:gdLst/>
              <a:ahLst/>
              <a:cxnLst/>
              <a:rect l="l" t="t" r="r" b="b"/>
              <a:pathLst>
                <a:path w="1436" h="1427" extrusionOk="0">
                  <a:moveTo>
                    <a:pt x="367" y="1"/>
                  </a:moveTo>
                  <a:lnTo>
                    <a:pt x="1" y="358"/>
                  </a:lnTo>
                  <a:lnTo>
                    <a:pt x="1069" y="1427"/>
                  </a:lnTo>
                  <a:lnTo>
                    <a:pt x="1436" y="1070"/>
                  </a:lnTo>
                  <a:lnTo>
                    <a:pt x="1433" y="1067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98150" y="5264400"/>
              <a:ext cx="25625" cy="25650"/>
            </a:xfrm>
            <a:custGeom>
              <a:avLst/>
              <a:gdLst/>
              <a:ahLst/>
              <a:cxnLst/>
              <a:rect l="l" t="t" r="r" b="b"/>
              <a:pathLst>
                <a:path w="1025" h="1026" extrusionOk="0">
                  <a:moveTo>
                    <a:pt x="257" y="1"/>
                  </a:moveTo>
                  <a:lnTo>
                    <a:pt x="0" y="257"/>
                  </a:lnTo>
                  <a:lnTo>
                    <a:pt x="0" y="769"/>
                  </a:lnTo>
                  <a:lnTo>
                    <a:pt x="257" y="1026"/>
                  </a:lnTo>
                  <a:lnTo>
                    <a:pt x="768" y="1026"/>
                  </a:lnTo>
                  <a:lnTo>
                    <a:pt x="1025" y="769"/>
                  </a:lnTo>
                  <a:lnTo>
                    <a:pt x="1025" y="25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972525" y="5290025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257" y="1"/>
                  </a:moveTo>
                  <a:lnTo>
                    <a:pt x="0" y="256"/>
                  </a:lnTo>
                  <a:lnTo>
                    <a:pt x="0" y="770"/>
                  </a:lnTo>
                  <a:lnTo>
                    <a:pt x="257" y="1025"/>
                  </a:lnTo>
                  <a:lnTo>
                    <a:pt x="770" y="1025"/>
                  </a:lnTo>
                  <a:lnTo>
                    <a:pt x="1025" y="770"/>
                  </a:lnTo>
                  <a:lnTo>
                    <a:pt x="1025" y="256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5030175" y="5347675"/>
              <a:ext cx="25675" cy="25650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257" y="1"/>
                  </a:moveTo>
                  <a:lnTo>
                    <a:pt x="1" y="257"/>
                  </a:lnTo>
                  <a:lnTo>
                    <a:pt x="1" y="769"/>
                  </a:lnTo>
                  <a:lnTo>
                    <a:pt x="257" y="1026"/>
                  </a:lnTo>
                  <a:lnTo>
                    <a:pt x="770" y="1026"/>
                  </a:lnTo>
                  <a:lnTo>
                    <a:pt x="1027" y="769"/>
                  </a:lnTo>
                  <a:lnTo>
                    <a:pt x="1027" y="257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5055825" y="5322050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256" y="1"/>
                  </a:moveTo>
                  <a:lnTo>
                    <a:pt x="1" y="256"/>
                  </a:lnTo>
                  <a:lnTo>
                    <a:pt x="1" y="769"/>
                  </a:lnTo>
                  <a:lnTo>
                    <a:pt x="256" y="1026"/>
                  </a:lnTo>
                  <a:lnTo>
                    <a:pt x="769" y="1026"/>
                  </a:lnTo>
                  <a:lnTo>
                    <a:pt x="1025" y="769"/>
                  </a:lnTo>
                  <a:lnTo>
                    <a:pt x="1025" y="25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753600" y="5527025"/>
              <a:ext cx="60925" cy="58175"/>
            </a:xfrm>
            <a:custGeom>
              <a:avLst/>
              <a:gdLst/>
              <a:ahLst/>
              <a:cxnLst/>
              <a:rect l="l" t="t" r="r" b="b"/>
              <a:pathLst>
                <a:path w="2437" h="2327" extrusionOk="0">
                  <a:moveTo>
                    <a:pt x="282" y="0"/>
                  </a:moveTo>
                  <a:cubicBezTo>
                    <a:pt x="217" y="0"/>
                    <a:pt x="151" y="25"/>
                    <a:pt x="101" y="75"/>
                  </a:cubicBezTo>
                  <a:cubicBezTo>
                    <a:pt x="0" y="176"/>
                    <a:pt x="2" y="339"/>
                    <a:pt x="102" y="439"/>
                  </a:cubicBezTo>
                  <a:lnTo>
                    <a:pt x="1914" y="2251"/>
                  </a:lnTo>
                  <a:cubicBezTo>
                    <a:pt x="1962" y="2299"/>
                    <a:pt x="2027" y="2326"/>
                    <a:pt x="2094" y="2326"/>
                  </a:cubicBezTo>
                  <a:cubicBezTo>
                    <a:pt x="2323" y="2326"/>
                    <a:pt x="2437" y="2050"/>
                    <a:pt x="2276" y="1889"/>
                  </a:cubicBezTo>
                  <a:lnTo>
                    <a:pt x="464" y="76"/>
                  </a:lnTo>
                  <a:cubicBezTo>
                    <a:pt x="414" y="26"/>
                    <a:pt x="348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4752100" y="5474350"/>
              <a:ext cx="86425" cy="83675"/>
            </a:xfrm>
            <a:custGeom>
              <a:avLst/>
              <a:gdLst/>
              <a:ahLst/>
              <a:cxnLst/>
              <a:rect l="l" t="t" r="r" b="b"/>
              <a:pathLst>
                <a:path w="3457" h="3347" extrusionOk="0">
                  <a:moveTo>
                    <a:pt x="3177" y="1"/>
                  </a:moveTo>
                  <a:cubicBezTo>
                    <a:pt x="3113" y="1"/>
                    <a:pt x="3049" y="24"/>
                    <a:pt x="2999" y="72"/>
                  </a:cubicBezTo>
                  <a:lnTo>
                    <a:pt x="162" y="2909"/>
                  </a:lnTo>
                  <a:cubicBezTo>
                    <a:pt x="0" y="3070"/>
                    <a:pt x="114" y="3346"/>
                    <a:pt x="343" y="3346"/>
                  </a:cubicBezTo>
                  <a:lnTo>
                    <a:pt x="343" y="3347"/>
                  </a:lnTo>
                  <a:cubicBezTo>
                    <a:pt x="410" y="3347"/>
                    <a:pt x="475" y="3320"/>
                    <a:pt x="524" y="3272"/>
                  </a:cubicBezTo>
                  <a:lnTo>
                    <a:pt x="3361" y="433"/>
                  </a:lnTo>
                  <a:cubicBezTo>
                    <a:pt x="3456" y="333"/>
                    <a:pt x="3455" y="174"/>
                    <a:pt x="3357" y="75"/>
                  </a:cubicBezTo>
                  <a:cubicBezTo>
                    <a:pt x="3307" y="25"/>
                    <a:pt x="3242" y="1"/>
                    <a:pt x="3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4765700" y="5482200"/>
              <a:ext cx="92175" cy="89400"/>
            </a:xfrm>
            <a:custGeom>
              <a:avLst/>
              <a:gdLst/>
              <a:ahLst/>
              <a:cxnLst/>
              <a:rect l="l" t="t" r="r" b="b"/>
              <a:pathLst>
                <a:path w="3687" h="3576" extrusionOk="0">
                  <a:moveTo>
                    <a:pt x="3405" y="1"/>
                  </a:moveTo>
                  <a:cubicBezTo>
                    <a:pt x="3339" y="1"/>
                    <a:pt x="3273" y="25"/>
                    <a:pt x="3223" y="75"/>
                  </a:cubicBezTo>
                  <a:lnTo>
                    <a:pt x="162" y="3139"/>
                  </a:lnTo>
                  <a:cubicBezTo>
                    <a:pt x="0" y="3299"/>
                    <a:pt x="115" y="3575"/>
                    <a:pt x="342" y="3575"/>
                  </a:cubicBezTo>
                  <a:cubicBezTo>
                    <a:pt x="411" y="3575"/>
                    <a:pt x="476" y="3548"/>
                    <a:pt x="523" y="3501"/>
                  </a:cubicBezTo>
                  <a:lnTo>
                    <a:pt x="3586" y="438"/>
                  </a:lnTo>
                  <a:cubicBezTo>
                    <a:pt x="3687" y="338"/>
                    <a:pt x="3687" y="176"/>
                    <a:pt x="3586" y="75"/>
                  </a:cubicBezTo>
                  <a:cubicBezTo>
                    <a:pt x="3536" y="25"/>
                    <a:pt x="3470" y="1"/>
                    <a:pt x="3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4780825" y="5501450"/>
              <a:ext cx="85000" cy="83775"/>
            </a:xfrm>
            <a:custGeom>
              <a:avLst/>
              <a:gdLst/>
              <a:ahLst/>
              <a:cxnLst/>
              <a:rect l="l" t="t" r="r" b="b"/>
              <a:pathLst>
                <a:path w="3400" h="3351" extrusionOk="0">
                  <a:moveTo>
                    <a:pt x="3119" y="0"/>
                  </a:moveTo>
                  <a:cubicBezTo>
                    <a:pt x="3053" y="0"/>
                    <a:pt x="2988" y="25"/>
                    <a:pt x="2938" y="75"/>
                  </a:cubicBezTo>
                  <a:lnTo>
                    <a:pt x="100" y="2912"/>
                  </a:lnTo>
                  <a:cubicBezTo>
                    <a:pt x="0" y="3012"/>
                    <a:pt x="0" y="3175"/>
                    <a:pt x="100" y="3274"/>
                  </a:cubicBezTo>
                  <a:cubicBezTo>
                    <a:pt x="149" y="3322"/>
                    <a:pt x="214" y="3349"/>
                    <a:pt x="281" y="3349"/>
                  </a:cubicBezTo>
                  <a:lnTo>
                    <a:pt x="282" y="3350"/>
                  </a:lnTo>
                  <a:cubicBezTo>
                    <a:pt x="350" y="3350"/>
                    <a:pt x="415" y="3323"/>
                    <a:pt x="464" y="3274"/>
                  </a:cubicBezTo>
                  <a:lnTo>
                    <a:pt x="3300" y="437"/>
                  </a:lnTo>
                  <a:cubicBezTo>
                    <a:pt x="3400" y="336"/>
                    <a:pt x="3400" y="175"/>
                    <a:pt x="3300" y="75"/>
                  </a:cubicBezTo>
                  <a:cubicBezTo>
                    <a:pt x="3250" y="25"/>
                    <a:pt x="318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37"/>
          <p:cNvGrpSpPr/>
          <p:nvPr/>
        </p:nvGrpSpPr>
        <p:grpSpPr>
          <a:xfrm>
            <a:off x="2789044" y="839279"/>
            <a:ext cx="564788" cy="426130"/>
            <a:chOff x="459775" y="2551025"/>
            <a:chExt cx="386550" cy="291650"/>
          </a:xfrm>
        </p:grpSpPr>
        <p:sp>
          <p:nvSpPr>
            <p:cNvPr id="805" name="Google Shape;805;p37"/>
            <p:cNvSpPr/>
            <p:nvPr/>
          </p:nvSpPr>
          <p:spPr>
            <a:xfrm>
              <a:off x="525075" y="2605500"/>
              <a:ext cx="124375" cy="118475"/>
            </a:xfrm>
            <a:custGeom>
              <a:avLst/>
              <a:gdLst/>
              <a:ahLst/>
              <a:cxnLst/>
              <a:rect l="l" t="t" r="r" b="b"/>
              <a:pathLst>
                <a:path w="4975" h="4739" extrusionOk="0">
                  <a:moveTo>
                    <a:pt x="4172" y="1"/>
                  </a:moveTo>
                  <a:lnTo>
                    <a:pt x="4172" y="2"/>
                  </a:lnTo>
                  <a:cubicBezTo>
                    <a:pt x="4150" y="208"/>
                    <a:pt x="4082" y="458"/>
                    <a:pt x="3939" y="763"/>
                  </a:cubicBezTo>
                  <a:cubicBezTo>
                    <a:pt x="3665" y="1352"/>
                    <a:pt x="3181" y="2010"/>
                    <a:pt x="2578" y="2613"/>
                  </a:cubicBezTo>
                  <a:cubicBezTo>
                    <a:pt x="1752" y="3439"/>
                    <a:pt x="747" y="4098"/>
                    <a:pt x="0" y="4178"/>
                  </a:cubicBezTo>
                  <a:cubicBezTo>
                    <a:pt x="631" y="4548"/>
                    <a:pt x="1314" y="4738"/>
                    <a:pt x="1964" y="4738"/>
                  </a:cubicBezTo>
                  <a:cubicBezTo>
                    <a:pt x="2718" y="4738"/>
                    <a:pt x="3426" y="4482"/>
                    <a:pt x="3951" y="3957"/>
                  </a:cubicBezTo>
                  <a:cubicBezTo>
                    <a:pt x="4928" y="2978"/>
                    <a:pt x="4975" y="1366"/>
                    <a:pt x="4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459775" y="2551025"/>
              <a:ext cx="158350" cy="146225"/>
            </a:xfrm>
            <a:custGeom>
              <a:avLst/>
              <a:gdLst/>
              <a:ahLst/>
              <a:cxnLst/>
              <a:rect l="l" t="t" r="r" b="b"/>
              <a:pathLst>
                <a:path w="6334" h="5849" extrusionOk="0">
                  <a:moveTo>
                    <a:pt x="3202" y="1"/>
                  </a:moveTo>
                  <a:cubicBezTo>
                    <a:pt x="2446" y="1"/>
                    <a:pt x="1737" y="257"/>
                    <a:pt x="1211" y="783"/>
                  </a:cubicBezTo>
                  <a:cubicBezTo>
                    <a:pt x="1" y="1993"/>
                    <a:pt x="219" y="4172"/>
                    <a:pt x="1698" y="5650"/>
                  </a:cubicBezTo>
                  <a:cubicBezTo>
                    <a:pt x="1745" y="5697"/>
                    <a:pt x="1795" y="5740"/>
                    <a:pt x="1845" y="5786"/>
                  </a:cubicBezTo>
                  <a:cubicBezTo>
                    <a:pt x="1848" y="5781"/>
                    <a:pt x="1850" y="5777"/>
                    <a:pt x="1853" y="5774"/>
                  </a:cubicBezTo>
                  <a:cubicBezTo>
                    <a:pt x="1903" y="5724"/>
                    <a:pt x="1969" y="5699"/>
                    <a:pt x="2034" y="5699"/>
                  </a:cubicBezTo>
                  <a:cubicBezTo>
                    <a:pt x="2100" y="5699"/>
                    <a:pt x="2166" y="5724"/>
                    <a:pt x="2216" y="5774"/>
                  </a:cubicBezTo>
                  <a:cubicBezTo>
                    <a:pt x="2266" y="5823"/>
                    <a:pt x="2349" y="5849"/>
                    <a:pt x="2459" y="5849"/>
                  </a:cubicBezTo>
                  <a:cubicBezTo>
                    <a:pt x="2919" y="5849"/>
                    <a:pt x="3853" y="5404"/>
                    <a:pt x="4826" y="4431"/>
                  </a:cubicBezTo>
                  <a:cubicBezTo>
                    <a:pt x="5390" y="3868"/>
                    <a:pt x="5836" y="3262"/>
                    <a:pt x="6087" y="2725"/>
                  </a:cubicBezTo>
                  <a:cubicBezTo>
                    <a:pt x="6334" y="2196"/>
                    <a:pt x="6308" y="1895"/>
                    <a:pt x="6211" y="1800"/>
                  </a:cubicBezTo>
                  <a:cubicBezTo>
                    <a:pt x="6110" y="1699"/>
                    <a:pt x="6110" y="1537"/>
                    <a:pt x="6211" y="1436"/>
                  </a:cubicBezTo>
                  <a:cubicBezTo>
                    <a:pt x="6214" y="1434"/>
                    <a:pt x="6219" y="1431"/>
                    <a:pt x="6223" y="1429"/>
                  </a:cubicBezTo>
                  <a:cubicBezTo>
                    <a:pt x="6174" y="1375"/>
                    <a:pt x="6129" y="1321"/>
                    <a:pt x="6077" y="1269"/>
                  </a:cubicBezTo>
                  <a:cubicBezTo>
                    <a:pt x="5242" y="434"/>
                    <a:pt x="4183" y="1"/>
                    <a:pt x="3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505900" y="2586725"/>
              <a:ext cx="123475" cy="123250"/>
            </a:xfrm>
            <a:custGeom>
              <a:avLst/>
              <a:gdLst/>
              <a:ahLst/>
              <a:cxnLst/>
              <a:rect l="l" t="t" r="r" b="b"/>
              <a:pathLst>
                <a:path w="4939" h="4930" extrusionOk="0">
                  <a:moveTo>
                    <a:pt x="4378" y="1"/>
                  </a:moveTo>
                  <a:cubicBezTo>
                    <a:pt x="4374" y="3"/>
                    <a:pt x="4369" y="6"/>
                    <a:pt x="4366" y="8"/>
                  </a:cubicBezTo>
                  <a:cubicBezTo>
                    <a:pt x="4265" y="109"/>
                    <a:pt x="4265" y="271"/>
                    <a:pt x="4366" y="372"/>
                  </a:cubicBezTo>
                  <a:cubicBezTo>
                    <a:pt x="4463" y="467"/>
                    <a:pt x="4489" y="768"/>
                    <a:pt x="4242" y="1297"/>
                  </a:cubicBezTo>
                  <a:cubicBezTo>
                    <a:pt x="3991" y="1834"/>
                    <a:pt x="3545" y="2440"/>
                    <a:pt x="2981" y="3003"/>
                  </a:cubicBezTo>
                  <a:cubicBezTo>
                    <a:pt x="2008" y="3976"/>
                    <a:pt x="1074" y="4421"/>
                    <a:pt x="614" y="4421"/>
                  </a:cubicBezTo>
                  <a:cubicBezTo>
                    <a:pt x="504" y="4421"/>
                    <a:pt x="421" y="4395"/>
                    <a:pt x="371" y="4346"/>
                  </a:cubicBezTo>
                  <a:cubicBezTo>
                    <a:pt x="321" y="4295"/>
                    <a:pt x="255" y="4270"/>
                    <a:pt x="189" y="4270"/>
                  </a:cubicBezTo>
                  <a:cubicBezTo>
                    <a:pt x="124" y="4270"/>
                    <a:pt x="58" y="4295"/>
                    <a:pt x="8" y="4346"/>
                  </a:cubicBezTo>
                  <a:cubicBezTo>
                    <a:pt x="5" y="4349"/>
                    <a:pt x="3" y="4353"/>
                    <a:pt x="0" y="4358"/>
                  </a:cubicBezTo>
                  <a:cubicBezTo>
                    <a:pt x="235" y="4575"/>
                    <a:pt x="492" y="4767"/>
                    <a:pt x="767" y="4930"/>
                  </a:cubicBezTo>
                  <a:cubicBezTo>
                    <a:pt x="1515" y="4849"/>
                    <a:pt x="2519" y="4190"/>
                    <a:pt x="3345" y="3365"/>
                  </a:cubicBezTo>
                  <a:cubicBezTo>
                    <a:pt x="3948" y="2761"/>
                    <a:pt x="4432" y="2103"/>
                    <a:pt x="4706" y="1514"/>
                  </a:cubicBezTo>
                  <a:cubicBezTo>
                    <a:pt x="4849" y="1209"/>
                    <a:pt x="4917" y="961"/>
                    <a:pt x="4939" y="754"/>
                  </a:cubicBezTo>
                  <a:cubicBezTo>
                    <a:pt x="4778" y="484"/>
                    <a:pt x="4590" y="232"/>
                    <a:pt x="4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42100" y="2690075"/>
              <a:ext cx="154325" cy="152600"/>
            </a:xfrm>
            <a:custGeom>
              <a:avLst/>
              <a:gdLst/>
              <a:ahLst/>
              <a:cxnLst/>
              <a:rect l="l" t="t" r="r" b="b"/>
              <a:pathLst>
                <a:path w="6173" h="6104" extrusionOk="0">
                  <a:moveTo>
                    <a:pt x="5163" y="0"/>
                  </a:moveTo>
                  <a:cubicBezTo>
                    <a:pt x="5124" y="29"/>
                    <a:pt x="5089" y="61"/>
                    <a:pt x="5058" y="96"/>
                  </a:cubicBezTo>
                  <a:lnTo>
                    <a:pt x="1715" y="3734"/>
                  </a:lnTo>
                  <a:cubicBezTo>
                    <a:pt x="1670" y="3784"/>
                    <a:pt x="1618" y="3827"/>
                    <a:pt x="1562" y="3863"/>
                  </a:cubicBezTo>
                  <a:cubicBezTo>
                    <a:pt x="1260" y="4052"/>
                    <a:pt x="304" y="4632"/>
                    <a:pt x="304" y="4632"/>
                  </a:cubicBezTo>
                  <a:cubicBezTo>
                    <a:pt x="43" y="4788"/>
                    <a:pt x="0" y="5145"/>
                    <a:pt x="214" y="5360"/>
                  </a:cubicBezTo>
                  <a:lnTo>
                    <a:pt x="822" y="5966"/>
                  </a:lnTo>
                  <a:cubicBezTo>
                    <a:pt x="913" y="6059"/>
                    <a:pt x="1032" y="6103"/>
                    <a:pt x="1150" y="6103"/>
                  </a:cubicBezTo>
                  <a:cubicBezTo>
                    <a:pt x="1306" y="6103"/>
                    <a:pt x="1460" y="6025"/>
                    <a:pt x="1548" y="5877"/>
                  </a:cubicBezTo>
                  <a:cubicBezTo>
                    <a:pt x="1549" y="5877"/>
                    <a:pt x="2127" y="4922"/>
                    <a:pt x="2318" y="4619"/>
                  </a:cubicBezTo>
                  <a:lnTo>
                    <a:pt x="2319" y="4619"/>
                  </a:lnTo>
                  <a:cubicBezTo>
                    <a:pt x="2354" y="4562"/>
                    <a:pt x="2399" y="4511"/>
                    <a:pt x="2449" y="4465"/>
                  </a:cubicBezTo>
                  <a:lnTo>
                    <a:pt x="6085" y="1123"/>
                  </a:lnTo>
                  <a:cubicBezTo>
                    <a:pt x="6117" y="1094"/>
                    <a:pt x="6147" y="1062"/>
                    <a:pt x="6173" y="1028"/>
                  </a:cubicBezTo>
                  <a:cubicBezTo>
                    <a:pt x="5965" y="914"/>
                    <a:pt x="5775" y="771"/>
                    <a:pt x="5608" y="606"/>
                  </a:cubicBezTo>
                  <a:cubicBezTo>
                    <a:pt x="5430" y="426"/>
                    <a:pt x="5280" y="223"/>
                    <a:pt x="5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657000" y="2603275"/>
              <a:ext cx="126450" cy="121475"/>
            </a:xfrm>
            <a:custGeom>
              <a:avLst/>
              <a:gdLst/>
              <a:ahLst/>
              <a:cxnLst/>
              <a:rect l="l" t="t" r="r" b="b"/>
              <a:pathLst>
                <a:path w="5058" h="4859" extrusionOk="0">
                  <a:moveTo>
                    <a:pt x="2285" y="0"/>
                  </a:moveTo>
                  <a:lnTo>
                    <a:pt x="900" y="497"/>
                  </a:lnTo>
                  <a:cubicBezTo>
                    <a:pt x="872" y="508"/>
                    <a:pt x="842" y="513"/>
                    <a:pt x="813" y="513"/>
                  </a:cubicBezTo>
                  <a:cubicBezTo>
                    <a:pt x="743" y="513"/>
                    <a:pt x="675" y="484"/>
                    <a:pt x="627" y="430"/>
                  </a:cubicBezTo>
                  <a:lnTo>
                    <a:pt x="627" y="430"/>
                  </a:lnTo>
                  <a:cubicBezTo>
                    <a:pt x="1" y="1721"/>
                    <a:pt x="106" y="3172"/>
                    <a:pt x="1012" y="4078"/>
                  </a:cubicBezTo>
                  <a:cubicBezTo>
                    <a:pt x="1538" y="4603"/>
                    <a:pt x="2246" y="4859"/>
                    <a:pt x="3001" y="4859"/>
                  </a:cubicBezTo>
                  <a:cubicBezTo>
                    <a:pt x="3550" y="4859"/>
                    <a:pt x="4124" y="4723"/>
                    <a:pt x="4669" y="4457"/>
                  </a:cubicBezTo>
                  <a:cubicBezTo>
                    <a:pt x="4565" y="4395"/>
                    <a:pt x="4520" y="4269"/>
                    <a:pt x="4560" y="4156"/>
                  </a:cubicBezTo>
                  <a:lnTo>
                    <a:pt x="5057" y="2772"/>
                  </a:lnTo>
                  <a:lnTo>
                    <a:pt x="5057" y="2772"/>
                  </a:lnTo>
                  <a:lnTo>
                    <a:pt x="3608" y="3220"/>
                  </a:lnTo>
                  <a:cubicBezTo>
                    <a:pt x="3583" y="3227"/>
                    <a:pt x="3557" y="3231"/>
                    <a:pt x="3532" y="3231"/>
                  </a:cubicBezTo>
                  <a:cubicBezTo>
                    <a:pt x="3466" y="3231"/>
                    <a:pt x="3402" y="3206"/>
                    <a:pt x="3354" y="3158"/>
                  </a:cubicBezTo>
                  <a:cubicBezTo>
                    <a:pt x="3288" y="3093"/>
                    <a:pt x="3261" y="2997"/>
                    <a:pt x="3285" y="2908"/>
                  </a:cubicBezTo>
                  <a:lnTo>
                    <a:pt x="3711" y="1347"/>
                  </a:lnTo>
                  <a:lnTo>
                    <a:pt x="2151" y="1773"/>
                  </a:lnTo>
                  <a:cubicBezTo>
                    <a:pt x="2128" y="1779"/>
                    <a:pt x="2105" y="1782"/>
                    <a:pt x="2083" y="1782"/>
                  </a:cubicBezTo>
                  <a:cubicBezTo>
                    <a:pt x="1917" y="1782"/>
                    <a:pt x="1786" y="1620"/>
                    <a:pt x="1838" y="1450"/>
                  </a:cubicBezTo>
                  <a:lnTo>
                    <a:pt x="22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9475" y="2551825"/>
              <a:ext cx="166850" cy="157075"/>
            </a:xfrm>
            <a:custGeom>
              <a:avLst/>
              <a:gdLst/>
              <a:ahLst/>
              <a:cxnLst/>
              <a:rect l="l" t="t" r="r" b="b"/>
              <a:pathLst>
                <a:path w="6674" h="6283" extrusionOk="0">
                  <a:moveTo>
                    <a:pt x="3475" y="0"/>
                  </a:moveTo>
                  <a:cubicBezTo>
                    <a:pt x="2493" y="0"/>
                    <a:pt x="1434" y="433"/>
                    <a:pt x="598" y="1269"/>
                  </a:cubicBezTo>
                  <a:cubicBezTo>
                    <a:pt x="373" y="1495"/>
                    <a:pt x="172" y="1744"/>
                    <a:pt x="0" y="2012"/>
                  </a:cubicBezTo>
                  <a:lnTo>
                    <a:pt x="1695" y="1403"/>
                  </a:lnTo>
                  <a:cubicBezTo>
                    <a:pt x="1723" y="1393"/>
                    <a:pt x="1753" y="1388"/>
                    <a:pt x="1782" y="1388"/>
                  </a:cubicBezTo>
                  <a:cubicBezTo>
                    <a:pt x="1846" y="1388"/>
                    <a:pt x="1909" y="1413"/>
                    <a:pt x="1958" y="1459"/>
                  </a:cubicBezTo>
                  <a:cubicBezTo>
                    <a:pt x="2028" y="1526"/>
                    <a:pt x="2055" y="1626"/>
                    <a:pt x="2026" y="1720"/>
                  </a:cubicBezTo>
                  <a:lnTo>
                    <a:pt x="1565" y="3212"/>
                  </a:lnTo>
                  <a:lnTo>
                    <a:pt x="3109" y="2792"/>
                  </a:lnTo>
                  <a:cubicBezTo>
                    <a:pt x="3131" y="2786"/>
                    <a:pt x="3154" y="2783"/>
                    <a:pt x="3177" y="2783"/>
                  </a:cubicBezTo>
                  <a:cubicBezTo>
                    <a:pt x="3244" y="2783"/>
                    <a:pt x="3309" y="2810"/>
                    <a:pt x="3358" y="2859"/>
                  </a:cubicBezTo>
                  <a:cubicBezTo>
                    <a:pt x="3423" y="2922"/>
                    <a:pt x="3448" y="3018"/>
                    <a:pt x="3423" y="3105"/>
                  </a:cubicBezTo>
                  <a:lnTo>
                    <a:pt x="3003" y="4650"/>
                  </a:lnTo>
                  <a:lnTo>
                    <a:pt x="4496" y="4190"/>
                  </a:lnTo>
                  <a:cubicBezTo>
                    <a:pt x="4522" y="4182"/>
                    <a:pt x="4548" y="4178"/>
                    <a:pt x="4573" y="4178"/>
                  </a:cubicBezTo>
                  <a:cubicBezTo>
                    <a:pt x="4741" y="4178"/>
                    <a:pt x="4876" y="4349"/>
                    <a:pt x="4814" y="4522"/>
                  </a:cubicBezTo>
                  <a:lnTo>
                    <a:pt x="4180" y="6283"/>
                  </a:lnTo>
                  <a:cubicBezTo>
                    <a:pt x="4469" y="6102"/>
                    <a:pt x="4736" y="5890"/>
                    <a:pt x="4978" y="5650"/>
                  </a:cubicBezTo>
                  <a:cubicBezTo>
                    <a:pt x="6456" y="4171"/>
                    <a:pt x="6673" y="1992"/>
                    <a:pt x="5464" y="783"/>
                  </a:cubicBezTo>
                  <a:lnTo>
                    <a:pt x="5465" y="782"/>
                  </a:lnTo>
                  <a:cubicBezTo>
                    <a:pt x="4939" y="256"/>
                    <a:pt x="4230" y="0"/>
                    <a:pt x="3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72600" y="2586500"/>
              <a:ext cx="128025" cy="128175"/>
            </a:xfrm>
            <a:custGeom>
              <a:avLst/>
              <a:gdLst/>
              <a:ahLst/>
              <a:cxnLst/>
              <a:rect l="l" t="t" r="r" b="b"/>
              <a:pathLst>
                <a:path w="5121" h="5127" extrusionOk="0">
                  <a:moveTo>
                    <a:pt x="2056" y="0"/>
                  </a:moveTo>
                  <a:cubicBezTo>
                    <a:pt x="2028" y="0"/>
                    <a:pt x="1998" y="5"/>
                    <a:pt x="1969" y="16"/>
                  </a:cubicBezTo>
                  <a:lnTo>
                    <a:pt x="274" y="624"/>
                  </a:lnTo>
                  <a:cubicBezTo>
                    <a:pt x="173" y="777"/>
                    <a:pt x="81" y="936"/>
                    <a:pt x="0" y="1101"/>
                  </a:cubicBezTo>
                  <a:cubicBezTo>
                    <a:pt x="50" y="1154"/>
                    <a:pt x="120" y="1183"/>
                    <a:pt x="190" y="1183"/>
                  </a:cubicBezTo>
                  <a:cubicBezTo>
                    <a:pt x="219" y="1183"/>
                    <a:pt x="248" y="1178"/>
                    <a:pt x="276" y="1168"/>
                  </a:cubicBezTo>
                  <a:lnTo>
                    <a:pt x="1660" y="671"/>
                  </a:lnTo>
                  <a:lnTo>
                    <a:pt x="1213" y="2120"/>
                  </a:lnTo>
                  <a:cubicBezTo>
                    <a:pt x="1186" y="2209"/>
                    <a:pt x="1209" y="2306"/>
                    <a:pt x="1274" y="2372"/>
                  </a:cubicBezTo>
                  <a:cubicBezTo>
                    <a:pt x="1324" y="2424"/>
                    <a:pt x="1391" y="2452"/>
                    <a:pt x="1461" y="2452"/>
                  </a:cubicBezTo>
                  <a:cubicBezTo>
                    <a:pt x="1482" y="2452"/>
                    <a:pt x="1504" y="2449"/>
                    <a:pt x="1526" y="2444"/>
                  </a:cubicBezTo>
                  <a:lnTo>
                    <a:pt x="3086" y="2017"/>
                  </a:lnTo>
                  <a:lnTo>
                    <a:pt x="3086" y="2017"/>
                  </a:lnTo>
                  <a:lnTo>
                    <a:pt x="2661" y="3578"/>
                  </a:lnTo>
                  <a:cubicBezTo>
                    <a:pt x="2614" y="3746"/>
                    <a:pt x="2745" y="3901"/>
                    <a:pt x="2905" y="3901"/>
                  </a:cubicBezTo>
                  <a:cubicBezTo>
                    <a:pt x="2931" y="3901"/>
                    <a:pt x="2957" y="3898"/>
                    <a:pt x="2983" y="3889"/>
                  </a:cubicBezTo>
                  <a:lnTo>
                    <a:pt x="4432" y="3443"/>
                  </a:lnTo>
                  <a:lnTo>
                    <a:pt x="3934" y="4826"/>
                  </a:lnTo>
                  <a:cubicBezTo>
                    <a:pt x="3894" y="4940"/>
                    <a:pt x="3940" y="5065"/>
                    <a:pt x="4044" y="5127"/>
                  </a:cubicBezTo>
                  <a:cubicBezTo>
                    <a:pt x="4184" y="5058"/>
                    <a:pt x="4322" y="4980"/>
                    <a:pt x="4454" y="4896"/>
                  </a:cubicBezTo>
                  <a:lnTo>
                    <a:pt x="5086" y="3133"/>
                  </a:lnTo>
                  <a:cubicBezTo>
                    <a:pt x="5121" y="3043"/>
                    <a:pt x="5098" y="2939"/>
                    <a:pt x="5031" y="2870"/>
                  </a:cubicBezTo>
                  <a:lnTo>
                    <a:pt x="5031" y="2870"/>
                  </a:lnTo>
                  <a:lnTo>
                    <a:pt x="5032" y="2871"/>
                  </a:lnTo>
                  <a:cubicBezTo>
                    <a:pt x="4983" y="2819"/>
                    <a:pt x="4915" y="2791"/>
                    <a:pt x="4847" y="2791"/>
                  </a:cubicBezTo>
                  <a:cubicBezTo>
                    <a:pt x="4822" y="2791"/>
                    <a:pt x="4797" y="2794"/>
                    <a:pt x="4772" y="2802"/>
                  </a:cubicBezTo>
                  <a:lnTo>
                    <a:pt x="3277" y="3262"/>
                  </a:lnTo>
                  <a:lnTo>
                    <a:pt x="3699" y="1718"/>
                  </a:lnTo>
                  <a:cubicBezTo>
                    <a:pt x="3744" y="1550"/>
                    <a:pt x="3613" y="1395"/>
                    <a:pt x="3452" y="1395"/>
                  </a:cubicBezTo>
                  <a:cubicBezTo>
                    <a:pt x="3430" y="1395"/>
                    <a:pt x="3407" y="1398"/>
                    <a:pt x="3384" y="1404"/>
                  </a:cubicBezTo>
                  <a:lnTo>
                    <a:pt x="1840" y="1825"/>
                  </a:lnTo>
                  <a:lnTo>
                    <a:pt x="2300" y="333"/>
                  </a:lnTo>
                  <a:cubicBezTo>
                    <a:pt x="2352" y="160"/>
                    <a:pt x="2219" y="0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608700" y="2690325"/>
              <a:ext cx="44000" cy="44700"/>
            </a:xfrm>
            <a:custGeom>
              <a:avLst/>
              <a:gdLst/>
              <a:ahLst/>
              <a:cxnLst/>
              <a:rect l="l" t="t" r="r" b="b"/>
              <a:pathLst>
                <a:path w="1760" h="1788" extrusionOk="0">
                  <a:moveTo>
                    <a:pt x="1029" y="0"/>
                  </a:moveTo>
                  <a:cubicBezTo>
                    <a:pt x="794" y="431"/>
                    <a:pt x="437" y="781"/>
                    <a:pt x="1" y="1009"/>
                  </a:cubicBezTo>
                  <a:cubicBezTo>
                    <a:pt x="29" y="1047"/>
                    <a:pt x="61" y="1082"/>
                    <a:pt x="97" y="1113"/>
                  </a:cubicBezTo>
                  <a:lnTo>
                    <a:pt x="832" y="1787"/>
                  </a:lnTo>
                  <a:lnTo>
                    <a:pt x="1760" y="777"/>
                  </a:lnTo>
                  <a:lnTo>
                    <a:pt x="1124" y="86"/>
                  </a:lnTo>
                  <a:cubicBezTo>
                    <a:pt x="1096" y="54"/>
                    <a:pt x="1064" y="26"/>
                    <a:pt x="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52675" y="2735000"/>
              <a:ext cx="110600" cy="107675"/>
            </a:xfrm>
            <a:custGeom>
              <a:avLst/>
              <a:gdLst/>
              <a:ahLst/>
              <a:cxnLst/>
              <a:rect l="l" t="t" r="r" b="b"/>
              <a:pathLst>
                <a:path w="4424" h="4307" extrusionOk="0">
                  <a:moveTo>
                    <a:pt x="929" y="0"/>
                  </a:moveTo>
                  <a:lnTo>
                    <a:pt x="1" y="852"/>
                  </a:lnTo>
                  <a:lnTo>
                    <a:pt x="1977" y="2668"/>
                  </a:lnTo>
                  <a:cubicBezTo>
                    <a:pt x="2027" y="2713"/>
                    <a:pt x="2071" y="2765"/>
                    <a:pt x="2107" y="2822"/>
                  </a:cubicBezTo>
                  <a:cubicBezTo>
                    <a:pt x="2296" y="3124"/>
                    <a:pt x="2875" y="4080"/>
                    <a:pt x="2875" y="4080"/>
                  </a:cubicBezTo>
                  <a:cubicBezTo>
                    <a:pt x="2963" y="4228"/>
                    <a:pt x="3118" y="4306"/>
                    <a:pt x="3274" y="4306"/>
                  </a:cubicBezTo>
                  <a:cubicBezTo>
                    <a:pt x="3392" y="4306"/>
                    <a:pt x="3511" y="4262"/>
                    <a:pt x="3603" y="4169"/>
                  </a:cubicBezTo>
                  <a:lnTo>
                    <a:pt x="4210" y="3563"/>
                  </a:lnTo>
                  <a:cubicBezTo>
                    <a:pt x="4424" y="3348"/>
                    <a:pt x="4380" y="2991"/>
                    <a:pt x="4121" y="2835"/>
                  </a:cubicBezTo>
                  <a:lnTo>
                    <a:pt x="4120" y="2835"/>
                  </a:lnTo>
                  <a:cubicBezTo>
                    <a:pt x="4120" y="2835"/>
                    <a:pt x="3165" y="2255"/>
                    <a:pt x="2862" y="2066"/>
                  </a:cubicBezTo>
                  <a:cubicBezTo>
                    <a:pt x="2805" y="2030"/>
                    <a:pt x="2754" y="1986"/>
                    <a:pt x="2708" y="1937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0C3EEA-6E1A-4944-AFBD-D5C70496E325}"/>
              </a:ext>
            </a:extLst>
          </p:cNvPr>
          <p:cNvSpPr txBox="1"/>
          <p:nvPr/>
        </p:nvSpPr>
        <p:spPr>
          <a:xfrm>
            <a:off x="332832" y="2077282"/>
            <a:ext cx="730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Crear instrumentos musicales con material reciclado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4395">
            <a:off x="2572769" y="3091952"/>
            <a:ext cx="3059557" cy="1439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51"/>
          <p:cNvSpPr txBox="1">
            <a:spLocks noGrp="1"/>
          </p:cNvSpPr>
          <p:nvPr>
            <p:ph type="title"/>
          </p:nvPr>
        </p:nvSpPr>
        <p:spPr>
          <a:xfrm>
            <a:off x="1816924" y="411714"/>
            <a:ext cx="6256811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R</a:t>
            </a:r>
            <a:r>
              <a:rPr lang="en" sz="4400" dirty="0"/>
              <a:t>uta de aprendizaje </a:t>
            </a:r>
            <a:endParaRPr sz="4400" dirty="0"/>
          </a:p>
        </p:txBody>
      </p:sp>
      <p:grpSp>
        <p:nvGrpSpPr>
          <p:cNvPr id="1596" name="Google Shape;1596;p51"/>
          <p:cNvGrpSpPr/>
          <p:nvPr/>
        </p:nvGrpSpPr>
        <p:grpSpPr>
          <a:xfrm>
            <a:off x="-718152" y="1903788"/>
            <a:ext cx="9638460" cy="2362413"/>
            <a:chOff x="-718152" y="1903788"/>
            <a:chExt cx="9638460" cy="2362413"/>
          </a:xfrm>
        </p:grpSpPr>
        <p:sp>
          <p:nvSpPr>
            <p:cNvPr id="1597" name="Google Shape;1597;p51"/>
            <p:cNvSpPr/>
            <p:nvPr/>
          </p:nvSpPr>
          <p:spPr>
            <a:xfrm>
              <a:off x="-388902" y="2724078"/>
              <a:ext cx="7479900" cy="59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1"/>
            <p:cNvSpPr/>
            <p:nvPr/>
          </p:nvSpPr>
          <p:spPr>
            <a:xfrm rot="2555730">
              <a:off x="7178543" y="2311112"/>
              <a:ext cx="422926" cy="424168"/>
            </a:xfrm>
            <a:custGeom>
              <a:avLst/>
              <a:gdLst/>
              <a:ahLst/>
              <a:cxnLst/>
              <a:rect l="l" t="t" r="r" b="b"/>
              <a:pathLst>
                <a:path w="1024" h="1027" extrusionOk="0">
                  <a:moveTo>
                    <a:pt x="257" y="1"/>
                  </a:moveTo>
                  <a:lnTo>
                    <a:pt x="0" y="257"/>
                  </a:lnTo>
                  <a:lnTo>
                    <a:pt x="0" y="770"/>
                  </a:lnTo>
                  <a:lnTo>
                    <a:pt x="257" y="1027"/>
                  </a:lnTo>
                  <a:lnTo>
                    <a:pt x="767" y="1027"/>
                  </a:lnTo>
                  <a:lnTo>
                    <a:pt x="1024" y="770"/>
                  </a:lnTo>
                  <a:lnTo>
                    <a:pt x="1024" y="257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1"/>
            <p:cNvSpPr/>
            <p:nvPr/>
          </p:nvSpPr>
          <p:spPr>
            <a:xfrm rot="2555730">
              <a:off x="7860265" y="2507312"/>
              <a:ext cx="423752" cy="423755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256" y="0"/>
                  </a:moveTo>
                  <a:lnTo>
                    <a:pt x="1" y="257"/>
                  </a:lnTo>
                  <a:lnTo>
                    <a:pt x="1" y="769"/>
                  </a:lnTo>
                  <a:lnTo>
                    <a:pt x="256" y="1025"/>
                  </a:lnTo>
                  <a:lnTo>
                    <a:pt x="769" y="1024"/>
                  </a:lnTo>
                  <a:lnTo>
                    <a:pt x="1026" y="768"/>
                  </a:lnTo>
                  <a:lnTo>
                    <a:pt x="1026" y="25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1"/>
            <p:cNvSpPr/>
            <p:nvPr/>
          </p:nvSpPr>
          <p:spPr>
            <a:xfrm rot="2555730">
              <a:off x="6758481" y="2368410"/>
              <a:ext cx="1931664" cy="1433169"/>
            </a:xfrm>
            <a:custGeom>
              <a:avLst/>
              <a:gdLst/>
              <a:ahLst/>
              <a:cxnLst/>
              <a:rect l="l" t="t" r="r" b="b"/>
              <a:pathLst>
                <a:path w="4677" h="3470" extrusionOk="0">
                  <a:moveTo>
                    <a:pt x="4000" y="0"/>
                  </a:moveTo>
                  <a:cubicBezTo>
                    <a:pt x="3967" y="0"/>
                    <a:pt x="3933" y="2"/>
                    <a:pt x="3896" y="5"/>
                  </a:cubicBezTo>
                  <a:cubicBezTo>
                    <a:pt x="3896" y="5"/>
                    <a:pt x="3467" y="42"/>
                    <a:pt x="2864" y="250"/>
                  </a:cubicBezTo>
                  <a:lnTo>
                    <a:pt x="2872" y="257"/>
                  </a:lnTo>
                  <a:lnTo>
                    <a:pt x="2872" y="769"/>
                  </a:lnTo>
                  <a:lnTo>
                    <a:pt x="2615" y="1025"/>
                  </a:lnTo>
                  <a:lnTo>
                    <a:pt x="2102" y="1025"/>
                  </a:lnTo>
                  <a:lnTo>
                    <a:pt x="1847" y="769"/>
                  </a:lnTo>
                  <a:lnTo>
                    <a:pt x="1847" y="716"/>
                  </a:lnTo>
                  <a:cubicBezTo>
                    <a:pt x="1670" y="820"/>
                    <a:pt x="1499" y="934"/>
                    <a:pt x="1335" y="1058"/>
                  </a:cubicBezTo>
                  <a:lnTo>
                    <a:pt x="1335" y="1538"/>
                  </a:lnTo>
                  <a:lnTo>
                    <a:pt x="1078" y="1796"/>
                  </a:lnTo>
                  <a:lnTo>
                    <a:pt x="567" y="1796"/>
                  </a:lnTo>
                  <a:lnTo>
                    <a:pt x="551" y="1779"/>
                  </a:lnTo>
                  <a:lnTo>
                    <a:pt x="551" y="1779"/>
                  </a:lnTo>
                  <a:cubicBezTo>
                    <a:pt x="0" y="2456"/>
                    <a:pt x="528" y="3470"/>
                    <a:pt x="1326" y="3470"/>
                  </a:cubicBezTo>
                  <a:cubicBezTo>
                    <a:pt x="1428" y="3470"/>
                    <a:pt x="1535" y="3453"/>
                    <a:pt x="1644" y="3417"/>
                  </a:cubicBezTo>
                  <a:cubicBezTo>
                    <a:pt x="1776" y="3374"/>
                    <a:pt x="1900" y="3312"/>
                    <a:pt x="2012" y="3232"/>
                  </a:cubicBezTo>
                  <a:cubicBezTo>
                    <a:pt x="2181" y="3112"/>
                    <a:pt x="2301" y="2934"/>
                    <a:pt x="2362" y="2736"/>
                  </a:cubicBezTo>
                  <a:cubicBezTo>
                    <a:pt x="2428" y="2531"/>
                    <a:pt x="2471" y="2230"/>
                    <a:pt x="2778" y="1947"/>
                  </a:cubicBezTo>
                  <a:cubicBezTo>
                    <a:pt x="2932" y="1803"/>
                    <a:pt x="3261" y="1682"/>
                    <a:pt x="3515" y="1578"/>
                  </a:cubicBezTo>
                  <a:cubicBezTo>
                    <a:pt x="3712" y="1498"/>
                    <a:pt x="4077" y="1544"/>
                    <a:pt x="4385" y="1212"/>
                  </a:cubicBezTo>
                  <a:cubicBezTo>
                    <a:pt x="4586" y="992"/>
                    <a:pt x="4677" y="678"/>
                    <a:pt x="4584" y="393"/>
                  </a:cubicBezTo>
                  <a:lnTo>
                    <a:pt x="4582" y="392"/>
                  </a:lnTo>
                  <a:cubicBezTo>
                    <a:pt x="4515" y="193"/>
                    <a:pt x="4358" y="0"/>
                    <a:pt x="40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01" name="Google Shape;1601;p51"/>
            <p:cNvCxnSpPr/>
            <p:nvPr/>
          </p:nvCxnSpPr>
          <p:spPr>
            <a:xfrm>
              <a:off x="-718152" y="28481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51"/>
            <p:cNvCxnSpPr/>
            <p:nvPr/>
          </p:nvCxnSpPr>
          <p:spPr>
            <a:xfrm>
              <a:off x="-718152" y="29650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51"/>
            <p:cNvCxnSpPr/>
            <p:nvPr/>
          </p:nvCxnSpPr>
          <p:spPr>
            <a:xfrm>
              <a:off x="-718152" y="30819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51"/>
            <p:cNvCxnSpPr/>
            <p:nvPr/>
          </p:nvCxnSpPr>
          <p:spPr>
            <a:xfrm>
              <a:off x="-718152" y="31988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05" name="Google Shape;1605;p51"/>
            <p:cNvSpPr/>
            <p:nvPr/>
          </p:nvSpPr>
          <p:spPr>
            <a:xfrm>
              <a:off x="2721905" y="2605697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6211030" y="2605710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3876272" y="2605710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5030651" y="2605710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9" name="Google Shape;1609;p51"/>
          <p:cNvSpPr txBox="1">
            <a:spLocks noGrp="1"/>
          </p:cNvSpPr>
          <p:nvPr>
            <p:ph type="subTitle" idx="4294967295"/>
          </p:nvPr>
        </p:nvSpPr>
        <p:spPr>
          <a:xfrm>
            <a:off x="1906525" y="3927186"/>
            <a:ext cx="1828800" cy="94484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accent2"/>
                </a:solidFill>
              </a:rPr>
              <a:t>Conocer y comentar objetivo de clase 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1610" name="Google Shape;1610;p51"/>
          <p:cNvSpPr txBox="1">
            <a:spLocks noGrp="1"/>
          </p:cNvSpPr>
          <p:nvPr>
            <p:ph type="subTitle" idx="4294967295"/>
          </p:nvPr>
        </p:nvSpPr>
        <p:spPr>
          <a:xfrm>
            <a:off x="3254245" y="1526543"/>
            <a:ext cx="1828800" cy="66030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accent2"/>
                </a:solidFill>
              </a:rPr>
              <a:t>O</a:t>
            </a:r>
            <a:r>
              <a:rPr lang="en" sz="1600" dirty="0">
                <a:solidFill>
                  <a:schemeClr val="accent2"/>
                </a:solidFill>
              </a:rPr>
              <a:t>bservar video de apoyo 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1611" name="Google Shape;1611;p51"/>
          <p:cNvSpPr txBox="1">
            <a:spLocks noGrp="1"/>
          </p:cNvSpPr>
          <p:nvPr>
            <p:ph type="subTitle" idx="4294967295"/>
          </p:nvPr>
        </p:nvSpPr>
        <p:spPr>
          <a:xfrm>
            <a:off x="4902725" y="3855045"/>
            <a:ext cx="2375261" cy="94484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/>
              <a:t>Instrucciones para elaborar el instrumento 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1612" name="Google Shape;1612;p51"/>
          <p:cNvSpPr txBox="1">
            <a:spLocks noGrp="1"/>
          </p:cNvSpPr>
          <p:nvPr>
            <p:ph type="subTitle" idx="4294967295"/>
          </p:nvPr>
        </p:nvSpPr>
        <p:spPr>
          <a:xfrm>
            <a:off x="6638968" y="1431823"/>
            <a:ext cx="1828800" cy="104259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/>
              <a:t>Elaboración de instrumentos </a:t>
            </a:r>
            <a:endParaRPr sz="16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accent2"/>
              </a:solidFill>
            </a:endParaRPr>
          </a:p>
        </p:txBody>
      </p:sp>
      <p:sp>
        <p:nvSpPr>
          <p:cNvPr id="1613" name="Google Shape;1613;p51"/>
          <p:cNvSpPr/>
          <p:nvPr/>
        </p:nvSpPr>
        <p:spPr>
          <a:xfrm rot="10800000">
            <a:off x="-1141409" y="-232136"/>
            <a:ext cx="3190084" cy="5566956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1"/>
          <p:cNvSpPr/>
          <p:nvPr/>
        </p:nvSpPr>
        <p:spPr>
          <a:xfrm rot="-4991184">
            <a:off x="931403" y="1489332"/>
            <a:ext cx="577463" cy="390611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1"/>
          <p:cNvSpPr txBox="1">
            <a:spLocks noGrp="1"/>
          </p:cNvSpPr>
          <p:nvPr>
            <p:ph type="title" idx="4294967295"/>
          </p:nvPr>
        </p:nvSpPr>
        <p:spPr>
          <a:xfrm>
            <a:off x="2259175" y="3601703"/>
            <a:ext cx="1123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1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616" name="Google Shape;1616;p51"/>
          <p:cNvSpPr txBox="1">
            <a:spLocks noGrp="1"/>
          </p:cNvSpPr>
          <p:nvPr>
            <p:ph type="title" idx="4294967295"/>
          </p:nvPr>
        </p:nvSpPr>
        <p:spPr>
          <a:xfrm>
            <a:off x="5358224" y="3487644"/>
            <a:ext cx="1123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3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617" name="Google Shape;1617;p51"/>
          <p:cNvSpPr txBox="1">
            <a:spLocks noGrp="1"/>
          </p:cNvSpPr>
          <p:nvPr>
            <p:ph type="title" idx="4294967295"/>
          </p:nvPr>
        </p:nvSpPr>
        <p:spPr>
          <a:xfrm>
            <a:off x="3620639" y="1107433"/>
            <a:ext cx="1123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2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618" name="Google Shape;1618;p51"/>
          <p:cNvSpPr txBox="1">
            <a:spLocks noGrp="1"/>
          </p:cNvSpPr>
          <p:nvPr>
            <p:ph type="title" idx="4294967295"/>
          </p:nvPr>
        </p:nvSpPr>
        <p:spPr>
          <a:xfrm>
            <a:off x="7090795" y="908444"/>
            <a:ext cx="1123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4</a:t>
            </a:r>
            <a:endParaRPr sz="1800" dirty="0">
              <a:solidFill>
                <a:schemeClr val="accent2"/>
              </a:solidFill>
            </a:endParaRPr>
          </a:p>
        </p:txBody>
      </p:sp>
      <p:grpSp>
        <p:nvGrpSpPr>
          <p:cNvPr id="79" name="Google Shape;3137;p56"/>
          <p:cNvGrpSpPr/>
          <p:nvPr/>
        </p:nvGrpSpPr>
        <p:grpSpPr>
          <a:xfrm>
            <a:off x="-876858" y="1270274"/>
            <a:ext cx="2096992" cy="2908403"/>
            <a:chOff x="1895175" y="522400"/>
            <a:chExt cx="1605950" cy="2363825"/>
          </a:xfrm>
        </p:grpSpPr>
        <p:sp>
          <p:nvSpPr>
            <p:cNvPr id="80" name="Google Shape;3138;p56"/>
            <p:cNvSpPr/>
            <p:nvPr/>
          </p:nvSpPr>
          <p:spPr>
            <a:xfrm>
              <a:off x="2501750" y="572000"/>
              <a:ext cx="148125" cy="163400"/>
            </a:xfrm>
            <a:custGeom>
              <a:avLst/>
              <a:gdLst/>
              <a:ahLst/>
              <a:cxnLst/>
              <a:rect l="l" t="t" r="r" b="b"/>
              <a:pathLst>
                <a:path w="5925" h="6536" extrusionOk="0">
                  <a:moveTo>
                    <a:pt x="3520" y="1"/>
                  </a:moveTo>
                  <a:cubicBezTo>
                    <a:pt x="3469" y="1"/>
                    <a:pt x="3418" y="3"/>
                    <a:pt x="3367" y="7"/>
                  </a:cubicBezTo>
                  <a:cubicBezTo>
                    <a:pt x="2959" y="42"/>
                    <a:pt x="2571" y="203"/>
                    <a:pt x="2209" y="393"/>
                  </a:cubicBezTo>
                  <a:cubicBezTo>
                    <a:pt x="1686" y="667"/>
                    <a:pt x="1191" y="1016"/>
                    <a:pt x="824" y="1480"/>
                  </a:cubicBezTo>
                  <a:cubicBezTo>
                    <a:pt x="363" y="2063"/>
                    <a:pt x="0" y="3082"/>
                    <a:pt x="270" y="3807"/>
                  </a:cubicBezTo>
                  <a:cubicBezTo>
                    <a:pt x="512" y="4456"/>
                    <a:pt x="792" y="5373"/>
                    <a:pt x="1371" y="5801"/>
                  </a:cubicBezTo>
                  <a:cubicBezTo>
                    <a:pt x="1878" y="6176"/>
                    <a:pt x="2553" y="6291"/>
                    <a:pt x="3163" y="6375"/>
                  </a:cubicBezTo>
                  <a:cubicBezTo>
                    <a:pt x="3644" y="6440"/>
                    <a:pt x="4184" y="6535"/>
                    <a:pt x="4695" y="6535"/>
                  </a:cubicBezTo>
                  <a:cubicBezTo>
                    <a:pt x="4886" y="6535"/>
                    <a:pt x="5072" y="6522"/>
                    <a:pt x="5251" y="6489"/>
                  </a:cubicBezTo>
                  <a:cubicBezTo>
                    <a:pt x="5456" y="6452"/>
                    <a:pt x="5669" y="6378"/>
                    <a:pt x="5794" y="6211"/>
                  </a:cubicBezTo>
                  <a:cubicBezTo>
                    <a:pt x="5904" y="6063"/>
                    <a:pt x="5925" y="5867"/>
                    <a:pt x="5925" y="5684"/>
                  </a:cubicBezTo>
                  <a:cubicBezTo>
                    <a:pt x="5925" y="5440"/>
                    <a:pt x="5895" y="5199"/>
                    <a:pt x="5837" y="4963"/>
                  </a:cubicBezTo>
                  <a:cubicBezTo>
                    <a:pt x="5749" y="4607"/>
                    <a:pt x="5598" y="4270"/>
                    <a:pt x="5496" y="3917"/>
                  </a:cubicBezTo>
                  <a:cubicBezTo>
                    <a:pt x="5313" y="3282"/>
                    <a:pt x="5291" y="2599"/>
                    <a:pt x="5184" y="1948"/>
                  </a:cubicBezTo>
                  <a:cubicBezTo>
                    <a:pt x="5117" y="1539"/>
                    <a:pt x="5016" y="1141"/>
                    <a:pt x="4819" y="775"/>
                  </a:cubicBezTo>
                  <a:cubicBezTo>
                    <a:pt x="4736" y="621"/>
                    <a:pt x="4637" y="474"/>
                    <a:pt x="4508" y="354"/>
                  </a:cubicBezTo>
                  <a:cubicBezTo>
                    <a:pt x="4245" y="110"/>
                    <a:pt x="3881" y="1"/>
                    <a:pt x="3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139;p56"/>
            <p:cNvSpPr/>
            <p:nvPr/>
          </p:nvSpPr>
          <p:spPr>
            <a:xfrm>
              <a:off x="2772200" y="1305125"/>
              <a:ext cx="425800" cy="199350"/>
            </a:xfrm>
            <a:custGeom>
              <a:avLst/>
              <a:gdLst/>
              <a:ahLst/>
              <a:cxnLst/>
              <a:rect l="l" t="t" r="r" b="b"/>
              <a:pathLst>
                <a:path w="17032" h="7974" extrusionOk="0">
                  <a:moveTo>
                    <a:pt x="15717" y="1"/>
                  </a:moveTo>
                  <a:cubicBezTo>
                    <a:pt x="15619" y="1"/>
                    <a:pt x="15522" y="16"/>
                    <a:pt x="15427" y="49"/>
                  </a:cubicBezTo>
                  <a:cubicBezTo>
                    <a:pt x="15086" y="167"/>
                    <a:pt x="14787" y="629"/>
                    <a:pt x="14524" y="865"/>
                  </a:cubicBezTo>
                  <a:cubicBezTo>
                    <a:pt x="13384" y="1888"/>
                    <a:pt x="12033" y="2648"/>
                    <a:pt x="10566" y="3094"/>
                  </a:cubicBezTo>
                  <a:cubicBezTo>
                    <a:pt x="9916" y="3289"/>
                    <a:pt x="9222" y="3415"/>
                    <a:pt x="8542" y="3415"/>
                  </a:cubicBezTo>
                  <a:cubicBezTo>
                    <a:pt x="7783" y="3415"/>
                    <a:pt x="7040" y="3259"/>
                    <a:pt x="6392" y="2867"/>
                  </a:cubicBezTo>
                  <a:cubicBezTo>
                    <a:pt x="5274" y="2192"/>
                    <a:pt x="4511" y="871"/>
                    <a:pt x="3226" y="637"/>
                  </a:cubicBezTo>
                  <a:cubicBezTo>
                    <a:pt x="3110" y="616"/>
                    <a:pt x="2992" y="606"/>
                    <a:pt x="2874" y="606"/>
                  </a:cubicBezTo>
                  <a:cubicBezTo>
                    <a:pt x="2285" y="606"/>
                    <a:pt x="1694" y="864"/>
                    <a:pt x="1325" y="1323"/>
                  </a:cubicBezTo>
                  <a:cubicBezTo>
                    <a:pt x="0" y="2964"/>
                    <a:pt x="1707" y="5123"/>
                    <a:pt x="2973" y="6129"/>
                  </a:cubicBezTo>
                  <a:cubicBezTo>
                    <a:pt x="4446" y="7301"/>
                    <a:pt x="6318" y="7974"/>
                    <a:pt x="8199" y="7974"/>
                  </a:cubicBezTo>
                  <a:cubicBezTo>
                    <a:pt x="8329" y="7974"/>
                    <a:pt x="8459" y="7970"/>
                    <a:pt x="8589" y="7964"/>
                  </a:cubicBezTo>
                  <a:cubicBezTo>
                    <a:pt x="10198" y="7884"/>
                    <a:pt x="11773" y="7300"/>
                    <a:pt x="13057" y="6330"/>
                  </a:cubicBezTo>
                  <a:cubicBezTo>
                    <a:pt x="13358" y="6102"/>
                    <a:pt x="13664" y="5857"/>
                    <a:pt x="13965" y="5595"/>
                  </a:cubicBezTo>
                  <a:cubicBezTo>
                    <a:pt x="14900" y="4783"/>
                    <a:pt x="15794" y="3821"/>
                    <a:pt x="16386" y="2801"/>
                  </a:cubicBezTo>
                  <a:cubicBezTo>
                    <a:pt x="16681" y="2294"/>
                    <a:pt x="17031" y="1621"/>
                    <a:pt x="16924" y="1013"/>
                  </a:cubicBezTo>
                  <a:cubicBezTo>
                    <a:pt x="16833" y="492"/>
                    <a:pt x="16272" y="1"/>
                    <a:pt x="15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140;p56"/>
            <p:cNvSpPr/>
            <p:nvPr/>
          </p:nvSpPr>
          <p:spPr>
            <a:xfrm>
              <a:off x="1895175" y="2400475"/>
              <a:ext cx="169675" cy="302325"/>
            </a:xfrm>
            <a:custGeom>
              <a:avLst/>
              <a:gdLst/>
              <a:ahLst/>
              <a:cxnLst/>
              <a:rect l="l" t="t" r="r" b="b"/>
              <a:pathLst>
                <a:path w="6787" h="12093" extrusionOk="0">
                  <a:moveTo>
                    <a:pt x="4876" y="0"/>
                  </a:moveTo>
                  <a:cubicBezTo>
                    <a:pt x="4784" y="0"/>
                    <a:pt x="4699" y="8"/>
                    <a:pt x="4624" y="23"/>
                  </a:cubicBezTo>
                  <a:cubicBezTo>
                    <a:pt x="4205" y="108"/>
                    <a:pt x="3826" y="333"/>
                    <a:pt x="3463" y="560"/>
                  </a:cubicBezTo>
                  <a:cubicBezTo>
                    <a:pt x="2523" y="1149"/>
                    <a:pt x="1617" y="1788"/>
                    <a:pt x="748" y="2477"/>
                  </a:cubicBezTo>
                  <a:cubicBezTo>
                    <a:pt x="553" y="2632"/>
                    <a:pt x="354" y="2796"/>
                    <a:pt x="239" y="3017"/>
                  </a:cubicBezTo>
                  <a:cubicBezTo>
                    <a:pt x="1" y="3472"/>
                    <a:pt x="176" y="4025"/>
                    <a:pt x="362" y="4503"/>
                  </a:cubicBezTo>
                  <a:cubicBezTo>
                    <a:pt x="843" y="5747"/>
                    <a:pt x="1377" y="6966"/>
                    <a:pt x="1963" y="8161"/>
                  </a:cubicBezTo>
                  <a:cubicBezTo>
                    <a:pt x="2637" y="9539"/>
                    <a:pt x="3416" y="10929"/>
                    <a:pt x="4653" y="11832"/>
                  </a:cubicBezTo>
                  <a:cubicBezTo>
                    <a:pt x="4836" y="11966"/>
                    <a:pt x="5050" y="12093"/>
                    <a:pt x="5271" y="12093"/>
                  </a:cubicBezTo>
                  <a:cubicBezTo>
                    <a:pt x="5308" y="12093"/>
                    <a:pt x="5346" y="12089"/>
                    <a:pt x="5384" y="12081"/>
                  </a:cubicBezTo>
                  <a:cubicBezTo>
                    <a:pt x="5825" y="11989"/>
                    <a:pt x="5950" y="11423"/>
                    <a:pt x="5942" y="10972"/>
                  </a:cubicBezTo>
                  <a:cubicBezTo>
                    <a:pt x="5920" y="9756"/>
                    <a:pt x="5607" y="8563"/>
                    <a:pt x="5028" y="7493"/>
                  </a:cubicBezTo>
                  <a:cubicBezTo>
                    <a:pt x="4708" y="6902"/>
                    <a:pt x="4303" y="6338"/>
                    <a:pt x="4176" y="5679"/>
                  </a:cubicBezTo>
                  <a:cubicBezTo>
                    <a:pt x="4014" y="4844"/>
                    <a:pt x="4334" y="3974"/>
                    <a:pt x="4844" y="3294"/>
                  </a:cubicBezTo>
                  <a:cubicBezTo>
                    <a:pt x="5266" y="2732"/>
                    <a:pt x="6756" y="1928"/>
                    <a:pt x="6770" y="1245"/>
                  </a:cubicBezTo>
                  <a:cubicBezTo>
                    <a:pt x="6787" y="462"/>
                    <a:pt x="5604" y="0"/>
                    <a:pt x="4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141;p56"/>
            <p:cNvSpPr/>
            <p:nvPr/>
          </p:nvSpPr>
          <p:spPr>
            <a:xfrm>
              <a:off x="1968600" y="1410825"/>
              <a:ext cx="630600" cy="1136975"/>
            </a:xfrm>
            <a:custGeom>
              <a:avLst/>
              <a:gdLst/>
              <a:ahLst/>
              <a:cxnLst/>
              <a:rect l="l" t="t" r="r" b="b"/>
              <a:pathLst>
                <a:path w="25224" h="45479" extrusionOk="0">
                  <a:moveTo>
                    <a:pt x="1" y="39963"/>
                  </a:moveTo>
                  <a:lnTo>
                    <a:pt x="1" y="39963"/>
                  </a:lnTo>
                  <a:cubicBezTo>
                    <a:pt x="1" y="39963"/>
                    <a:pt x="1" y="39963"/>
                    <a:pt x="1" y="39963"/>
                  </a:cubicBezTo>
                  <a:cubicBezTo>
                    <a:pt x="1" y="39963"/>
                    <a:pt x="1" y="39963"/>
                    <a:pt x="1" y="39963"/>
                  </a:cubicBezTo>
                  <a:close/>
                  <a:moveTo>
                    <a:pt x="17612" y="1"/>
                  </a:moveTo>
                  <a:cubicBezTo>
                    <a:pt x="14994" y="1"/>
                    <a:pt x="11883" y="1372"/>
                    <a:pt x="10990" y="3930"/>
                  </a:cubicBezTo>
                  <a:cubicBezTo>
                    <a:pt x="10229" y="6107"/>
                    <a:pt x="11238" y="8725"/>
                    <a:pt x="11325" y="10947"/>
                  </a:cubicBezTo>
                  <a:cubicBezTo>
                    <a:pt x="11483" y="14934"/>
                    <a:pt x="10586" y="18801"/>
                    <a:pt x="11023" y="22829"/>
                  </a:cubicBezTo>
                  <a:cubicBezTo>
                    <a:pt x="11060" y="23173"/>
                    <a:pt x="11101" y="23531"/>
                    <a:pt x="10981" y="23854"/>
                  </a:cubicBezTo>
                  <a:cubicBezTo>
                    <a:pt x="10885" y="24119"/>
                    <a:pt x="10692" y="24334"/>
                    <a:pt x="10511" y="24551"/>
                  </a:cubicBezTo>
                  <a:cubicBezTo>
                    <a:pt x="9529" y="25738"/>
                    <a:pt x="8853" y="27150"/>
                    <a:pt x="8544" y="28662"/>
                  </a:cubicBezTo>
                  <a:cubicBezTo>
                    <a:pt x="8374" y="29498"/>
                    <a:pt x="8317" y="30367"/>
                    <a:pt x="7985" y="31153"/>
                  </a:cubicBezTo>
                  <a:cubicBezTo>
                    <a:pt x="7677" y="31887"/>
                    <a:pt x="7149" y="32503"/>
                    <a:pt x="6624" y="33100"/>
                  </a:cubicBezTo>
                  <a:cubicBezTo>
                    <a:pt x="4519" y="35491"/>
                    <a:pt x="2311" y="37778"/>
                    <a:pt x="1" y="39963"/>
                  </a:cubicBezTo>
                  <a:lnTo>
                    <a:pt x="1" y="39963"/>
                  </a:lnTo>
                  <a:cubicBezTo>
                    <a:pt x="2" y="39962"/>
                    <a:pt x="3" y="39961"/>
                    <a:pt x="4" y="39961"/>
                  </a:cubicBezTo>
                  <a:cubicBezTo>
                    <a:pt x="113" y="39961"/>
                    <a:pt x="2117" y="42450"/>
                    <a:pt x="3426" y="44094"/>
                  </a:cubicBezTo>
                  <a:cubicBezTo>
                    <a:pt x="3990" y="44801"/>
                    <a:pt x="4425" y="45352"/>
                    <a:pt x="4524" y="45479"/>
                  </a:cubicBezTo>
                  <a:cubicBezTo>
                    <a:pt x="6974" y="43446"/>
                    <a:pt x="9543" y="41549"/>
                    <a:pt x="12057" y="39595"/>
                  </a:cubicBezTo>
                  <a:lnTo>
                    <a:pt x="16274" y="36318"/>
                  </a:lnTo>
                  <a:cubicBezTo>
                    <a:pt x="17025" y="35736"/>
                    <a:pt x="19364" y="33224"/>
                    <a:pt x="20258" y="33224"/>
                  </a:cubicBezTo>
                  <a:cubicBezTo>
                    <a:pt x="21173" y="32514"/>
                    <a:pt x="22102" y="31790"/>
                    <a:pt x="22800" y="30865"/>
                  </a:cubicBezTo>
                  <a:cubicBezTo>
                    <a:pt x="25223" y="27660"/>
                    <a:pt x="24619" y="22696"/>
                    <a:pt x="24850" y="18916"/>
                  </a:cubicBezTo>
                  <a:cubicBezTo>
                    <a:pt x="25143" y="14086"/>
                    <a:pt x="24911" y="9246"/>
                    <a:pt x="24840" y="4413"/>
                  </a:cubicBezTo>
                  <a:cubicBezTo>
                    <a:pt x="24801" y="1633"/>
                    <a:pt x="20692" y="339"/>
                    <a:pt x="18492" y="56"/>
                  </a:cubicBezTo>
                  <a:cubicBezTo>
                    <a:pt x="18208" y="19"/>
                    <a:pt x="17913" y="1"/>
                    <a:pt x="17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142;p56"/>
            <p:cNvSpPr/>
            <p:nvPr/>
          </p:nvSpPr>
          <p:spPr>
            <a:xfrm>
              <a:off x="2618125" y="2623475"/>
              <a:ext cx="247175" cy="262750"/>
            </a:xfrm>
            <a:custGeom>
              <a:avLst/>
              <a:gdLst/>
              <a:ahLst/>
              <a:cxnLst/>
              <a:rect l="l" t="t" r="r" b="b"/>
              <a:pathLst>
                <a:path w="9887" h="10510" extrusionOk="0">
                  <a:moveTo>
                    <a:pt x="4319" y="1"/>
                  </a:moveTo>
                  <a:cubicBezTo>
                    <a:pt x="4042" y="1"/>
                    <a:pt x="3782" y="52"/>
                    <a:pt x="3586" y="157"/>
                  </a:cubicBezTo>
                  <a:cubicBezTo>
                    <a:pt x="3201" y="363"/>
                    <a:pt x="2950" y="748"/>
                    <a:pt x="2715" y="1118"/>
                  </a:cubicBezTo>
                  <a:lnTo>
                    <a:pt x="514" y="4588"/>
                  </a:lnTo>
                  <a:cubicBezTo>
                    <a:pt x="261" y="4987"/>
                    <a:pt x="1" y="5482"/>
                    <a:pt x="207" y="5908"/>
                  </a:cubicBezTo>
                  <a:cubicBezTo>
                    <a:pt x="321" y="6142"/>
                    <a:pt x="553" y="6293"/>
                    <a:pt x="774" y="6430"/>
                  </a:cubicBezTo>
                  <a:lnTo>
                    <a:pt x="3387" y="8062"/>
                  </a:lnTo>
                  <a:cubicBezTo>
                    <a:pt x="5147" y="9161"/>
                    <a:pt x="6987" y="10288"/>
                    <a:pt x="9049" y="10500"/>
                  </a:cubicBezTo>
                  <a:cubicBezTo>
                    <a:pt x="9110" y="10506"/>
                    <a:pt x="9173" y="10510"/>
                    <a:pt x="9236" y="10510"/>
                  </a:cubicBezTo>
                  <a:cubicBezTo>
                    <a:pt x="9443" y="10510"/>
                    <a:pt x="9650" y="10465"/>
                    <a:pt x="9760" y="10300"/>
                  </a:cubicBezTo>
                  <a:cubicBezTo>
                    <a:pt x="9886" y="10111"/>
                    <a:pt x="9819" y="9854"/>
                    <a:pt x="9718" y="9652"/>
                  </a:cubicBezTo>
                  <a:cubicBezTo>
                    <a:pt x="9321" y="8864"/>
                    <a:pt x="8512" y="8392"/>
                    <a:pt x="7803" y="7870"/>
                  </a:cubicBezTo>
                  <a:cubicBezTo>
                    <a:pt x="6871" y="7181"/>
                    <a:pt x="6061" y="6344"/>
                    <a:pt x="5404" y="5390"/>
                  </a:cubicBezTo>
                  <a:cubicBezTo>
                    <a:pt x="5265" y="5188"/>
                    <a:pt x="5129" y="4972"/>
                    <a:pt x="5092" y="4730"/>
                  </a:cubicBezTo>
                  <a:cubicBezTo>
                    <a:pt x="5051" y="4468"/>
                    <a:pt x="5128" y="4205"/>
                    <a:pt x="5205" y="3951"/>
                  </a:cubicBezTo>
                  <a:cubicBezTo>
                    <a:pt x="5433" y="3201"/>
                    <a:pt x="6271" y="1608"/>
                    <a:pt x="5967" y="839"/>
                  </a:cubicBezTo>
                  <a:cubicBezTo>
                    <a:pt x="5751" y="295"/>
                    <a:pt x="4985" y="1"/>
                    <a:pt x="4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143;p56"/>
            <p:cNvSpPr/>
            <p:nvPr/>
          </p:nvSpPr>
          <p:spPr>
            <a:xfrm>
              <a:off x="2592025" y="911875"/>
              <a:ext cx="387725" cy="532375"/>
            </a:xfrm>
            <a:custGeom>
              <a:avLst/>
              <a:gdLst/>
              <a:ahLst/>
              <a:cxnLst/>
              <a:rect l="l" t="t" r="r" b="b"/>
              <a:pathLst>
                <a:path w="15509" h="21295" extrusionOk="0">
                  <a:moveTo>
                    <a:pt x="2952" y="1"/>
                  </a:moveTo>
                  <a:cubicBezTo>
                    <a:pt x="928" y="1"/>
                    <a:pt x="0" y="2852"/>
                    <a:pt x="447" y="5132"/>
                  </a:cubicBezTo>
                  <a:cubicBezTo>
                    <a:pt x="734" y="6601"/>
                    <a:pt x="1401" y="7965"/>
                    <a:pt x="2062" y="9310"/>
                  </a:cubicBezTo>
                  <a:cubicBezTo>
                    <a:pt x="2872" y="10959"/>
                    <a:pt x="3677" y="12618"/>
                    <a:pt x="4562" y="14217"/>
                  </a:cubicBezTo>
                  <a:cubicBezTo>
                    <a:pt x="5408" y="15746"/>
                    <a:pt x="5961" y="17395"/>
                    <a:pt x="6916" y="18880"/>
                  </a:cubicBezTo>
                  <a:cubicBezTo>
                    <a:pt x="7556" y="19876"/>
                    <a:pt x="8639" y="21294"/>
                    <a:pt x="9953" y="21294"/>
                  </a:cubicBezTo>
                  <a:cubicBezTo>
                    <a:pt x="10101" y="21294"/>
                    <a:pt x="10252" y="21276"/>
                    <a:pt x="10406" y="21237"/>
                  </a:cubicBezTo>
                  <a:cubicBezTo>
                    <a:pt x="12937" y="20601"/>
                    <a:pt x="15508" y="18731"/>
                    <a:pt x="14147" y="15937"/>
                  </a:cubicBezTo>
                  <a:cubicBezTo>
                    <a:pt x="13680" y="14978"/>
                    <a:pt x="12975" y="14155"/>
                    <a:pt x="12451" y="13225"/>
                  </a:cubicBezTo>
                  <a:cubicBezTo>
                    <a:pt x="11027" y="10692"/>
                    <a:pt x="11037" y="7529"/>
                    <a:pt x="9536" y="5041"/>
                  </a:cubicBezTo>
                  <a:cubicBezTo>
                    <a:pt x="8425" y="3199"/>
                    <a:pt x="6604" y="1921"/>
                    <a:pt x="4835" y="698"/>
                  </a:cubicBezTo>
                  <a:cubicBezTo>
                    <a:pt x="4471" y="446"/>
                    <a:pt x="4127" y="269"/>
                    <a:pt x="3803" y="156"/>
                  </a:cubicBezTo>
                  <a:cubicBezTo>
                    <a:pt x="3501" y="50"/>
                    <a:pt x="3217" y="1"/>
                    <a:pt x="2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144;p56"/>
            <p:cNvSpPr/>
            <p:nvPr/>
          </p:nvSpPr>
          <p:spPr>
            <a:xfrm>
              <a:off x="2460775" y="1437650"/>
              <a:ext cx="560400" cy="1278400"/>
            </a:xfrm>
            <a:custGeom>
              <a:avLst/>
              <a:gdLst/>
              <a:ahLst/>
              <a:cxnLst/>
              <a:rect l="l" t="t" r="r" b="b"/>
              <a:pathLst>
                <a:path w="22416" h="51136" extrusionOk="0">
                  <a:moveTo>
                    <a:pt x="3623" y="0"/>
                  </a:moveTo>
                  <a:cubicBezTo>
                    <a:pt x="3437" y="0"/>
                    <a:pt x="3249" y="9"/>
                    <a:pt x="3059" y="28"/>
                  </a:cubicBezTo>
                  <a:cubicBezTo>
                    <a:pt x="1273" y="204"/>
                    <a:pt x="666" y="2238"/>
                    <a:pt x="503" y="3793"/>
                  </a:cubicBezTo>
                  <a:cubicBezTo>
                    <a:pt x="1" y="8574"/>
                    <a:pt x="2729" y="13181"/>
                    <a:pt x="5938" y="16499"/>
                  </a:cubicBezTo>
                  <a:cubicBezTo>
                    <a:pt x="6489" y="17070"/>
                    <a:pt x="7077" y="17650"/>
                    <a:pt x="7345" y="18397"/>
                  </a:cubicBezTo>
                  <a:cubicBezTo>
                    <a:pt x="7523" y="18895"/>
                    <a:pt x="7547" y="19434"/>
                    <a:pt x="7624" y="19958"/>
                  </a:cubicBezTo>
                  <a:cubicBezTo>
                    <a:pt x="7885" y="21698"/>
                    <a:pt x="8756" y="23252"/>
                    <a:pt x="9738" y="24684"/>
                  </a:cubicBezTo>
                  <a:cubicBezTo>
                    <a:pt x="10475" y="25755"/>
                    <a:pt x="11963" y="27134"/>
                    <a:pt x="12371" y="28338"/>
                  </a:cubicBezTo>
                  <a:cubicBezTo>
                    <a:pt x="12631" y="29108"/>
                    <a:pt x="12276" y="29934"/>
                    <a:pt x="11970" y="30688"/>
                  </a:cubicBezTo>
                  <a:cubicBezTo>
                    <a:pt x="10819" y="33540"/>
                    <a:pt x="10323" y="36614"/>
                    <a:pt x="10520" y="39683"/>
                  </a:cubicBezTo>
                  <a:cubicBezTo>
                    <a:pt x="10580" y="40599"/>
                    <a:pt x="10700" y="41522"/>
                    <a:pt x="10573" y="42431"/>
                  </a:cubicBezTo>
                  <a:cubicBezTo>
                    <a:pt x="10448" y="43328"/>
                    <a:pt x="10086" y="44173"/>
                    <a:pt x="9727" y="45005"/>
                  </a:cubicBezTo>
                  <a:cubicBezTo>
                    <a:pt x="9270" y="46069"/>
                    <a:pt x="8812" y="47133"/>
                    <a:pt x="8354" y="48197"/>
                  </a:cubicBezTo>
                  <a:cubicBezTo>
                    <a:pt x="8264" y="48404"/>
                    <a:pt x="8176" y="48640"/>
                    <a:pt x="8263" y="48847"/>
                  </a:cubicBezTo>
                  <a:cubicBezTo>
                    <a:pt x="8594" y="49626"/>
                    <a:pt x="13358" y="51135"/>
                    <a:pt x="14415" y="51135"/>
                  </a:cubicBezTo>
                  <a:cubicBezTo>
                    <a:pt x="14528" y="51135"/>
                    <a:pt x="14599" y="51118"/>
                    <a:pt x="14617" y="51080"/>
                  </a:cubicBezTo>
                  <a:cubicBezTo>
                    <a:pt x="16744" y="46525"/>
                    <a:pt x="18695" y="41898"/>
                    <a:pt x="20469" y="37199"/>
                  </a:cubicBezTo>
                  <a:cubicBezTo>
                    <a:pt x="21251" y="35123"/>
                    <a:pt x="22175" y="33012"/>
                    <a:pt x="22416" y="30786"/>
                  </a:cubicBezTo>
                  <a:cubicBezTo>
                    <a:pt x="22416" y="28100"/>
                    <a:pt x="22189" y="26021"/>
                    <a:pt x="21464" y="23449"/>
                  </a:cubicBezTo>
                  <a:cubicBezTo>
                    <a:pt x="21160" y="22369"/>
                    <a:pt x="20855" y="21289"/>
                    <a:pt x="20550" y="20210"/>
                  </a:cubicBezTo>
                  <a:cubicBezTo>
                    <a:pt x="20088" y="18577"/>
                    <a:pt x="19627" y="16944"/>
                    <a:pt x="19166" y="15311"/>
                  </a:cubicBezTo>
                  <a:cubicBezTo>
                    <a:pt x="18611" y="13349"/>
                    <a:pt x="18048" y="11364"/>
                    <a:pt x="17045" y="9590"/>
                  </a:cubicBezTo>
                  <a:cubicBezTo>
                    <a:pt x="15488" y="6842"/>
                    <a:pt x="12182" y="3188"/>
                    <a:pt x="9275" y="1894"/>
                  </a:cubicBezTo>
                  <a:cubicBezTo>
                    <a:pt x="7458" y="1085"/>
                    <a:pt x="5674" y="0"/>
                    <a:pt x="36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145;p56"/>
            <p:cNvSpPr/>
            <p:nvPr/>
          </p:nvSpPr>
          <p:spPr>
            <a:xfrm>
              <a:off x="2256075" y="862925"/>
              <a:ext cx="499750" cy="653625"/>
            </a:xfrm>
            <a:custGeom>
              <a:avLst/>
              <a:gdLst/>
              <a:ahLst/>
              <a:cxnLst/>
              <a:rect l="l" t="t" r="r" b="b"/>
              <a:pathLst>
                <a:path w="19990" h="26145" extrusionOk="0">
                  <a:moveTo>
                    <a:pt x="8811" y="0"/>
                  </a:moveTo>
                  <a:cubicBezTo>
                    <a:pt x="5500" y="0"/>
                    <a:pt x="2498" y="1595"/>
                    <a:pt x="1832" y="5043"/>
                  </a:cubicBezTo>
                  <a:cubicBezTo>
                    <a:pt x="954" y="9582"/>
                    <a:pt x="752" y="14241"/>
                    <a:pt x="745" y="18854"/>
                  </a:cubicBezTo>
                  <a:cubicBezTo>
                    <a:pt x="740" y="21473"/>
                    <a:pt x="0" y="23327"/>
                    <a:pt x="70" y="25945"/>
                  </a:cubicBezTo>
                  <a:cubicBezTo>
                    <a:pt x="2067" y="25737"/>
                    <a:pt x="4157" y="25660"/>
                    <a:pt x="6279" y="25660"/>
                  </a:cubicBezTo>
                  <a:cubicBezTo>
                    <a:pt x="10580" y="25660"/>
                    <a:pt x="15014" y="25974"/>
                    <a:pt x="19077" y="26144"/>
                  </a:cubicBezTo>
                  <a:lnTo>
                    <a:pt x="19827" y="10551"/>
                  </a:lnTo>
                  <a:cubicBezTo>
                    <a:pt x="19913" y="8750"/>
                    <a:pt x="19990" y="6886"/>
                    <a:pt x="19317" y="5213"/>
                  </a:cubicBezTo>
                  <a:cubicBezTo>
                    <a:pt x="18549" y="3304"/>
                    <a:pt x="16858" y="1866"/>
                    <a:pt x="14964" y="1061"/>
                  </a:cubicBezTo>
                  <a:cubicBezTo>
                    <a:pt x="13071" y="255"/>
                    <a:pt x="10981" y="23"/>
                    <a:pt x="8923" y="1"/>
                  </a:cubicBezTo>
                  <a:cubicBezTo>
                    <a:pt x="8885" y="1"/>
                    <a:pt x="8848" y="0"/>
                    <a:pt x="881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146;p56"/>
            <p:cNvSpPr/>
            <p:nvPr/>
          </p:nvSpPr>
          <p:spPr>
            <a:xfrm>
              <a:off x="2031100" y="1142525"/>
              <a:ext cx="1315250" cy="943050"/>
            </a:xfrm>
            <a:custGeom>
              <a:avLst/>
              <a:gdLst/>
              <a:ahLst/>
              <a:cxnLst/>
              <a:rect l="l" t="t" r="r" b="b"/>
              <a:pathLst>
                <a:path w="52610" h="37722" extrusionOk="0">
                  <a:moveTo>
                    <a:pt x="50758" y="0"/>
                  </a:moveTo>
                  <a:cubicBezTo>
                    <a:pt x="47901" y="1967"/>
                    <a:pt x="44856" y="3708"/>
                    <a:pt x="41876" y="5478"/>
                  </a:cubicBezTo>
                  <a:cubicBezTo>
                    <a:pt x="38943" y="7221"/>
                    <a:pt x="35931" y="8751"/>
                    <a:pt x="33017" y="10499"/>
                  </a:cubicBezTo>
                  <a:cubicBezTo>
                    <a:pt x="31974" y="11124"/>
                    <a:pt x="30722" y="11788"/>
                    <a:pt x="29459" y="11788"/>
                  </a:cubicBezTo>
                  <a:cubicBezTo>
                    <a:pt x="29231" y="11788"/>
                    <a:pt x="29003" y="11766"/>
                    <a:pt x="28775" y="11719"/>
                  </a:cubicBezTo>
                  <a:cubicBezTo>
                    <a:pt x="27843" y="11524"/>
                    <a:pt x="26974" y="10958"/>
                    <a:pt x="26102" y="10452"/>
                  </a:cubicBezTo>
                  <a:cubicBezTo>
                    <a:pt x="25684" y="10211"/>
                    <a:pt x="25266" y="9982"/>
                    <a:pt x="24839" y="9816"/>
                  </a:cubicBezTo>
                  <a:cubicBezTo>
                    <a:pt x="24098" y="9525"/>
                    <a:pt x="23340" y="9363"/>
                    <a:pt x="22592" y="9363"/>
                  </a:cubicBezTo>
                  <a:cubicBezTo>
                    <a:pt x="21690" y="9363"/>
                    <a:pt x="20803" y="9600"/>
                    <a:pt x="19981" y="10136"/>
                  </a:cubicBezTo>
                  <a:cubicBezTo>
                    <a:pt x="18950" y="10809"/>
                    <a:pt x="18153" y="11793"/>
                    <a:pt x="17535" y="12856"/>
                  </a:cubicBezTo>
                  <a:cubicBezTo>
                    <a:pt x="17033" y="13719"/>
                    <a:pt x="16588" y="14696"/>
                    <a:pt x="15719" y="15191"/>
                  </a:cubicBezTo>
                  <a:cubicBezTo>
                    <a:pt x="15289" y="15435"/>
                    <a:pt x="14802" y="15530"/>
                    <a:pt x="14305" y="15530"/>
                  </a:cubicBezTo>
                  <a:cubicBezTo>
                    <a:pt x="13876" y="15530"/>
                    <a:pt x="13441" y="15460"/>
                    <a:pt x="13027" y="15354"/>
                  </a:cubicBezTo>
                  <a:cubicBezTo>
                    <a:pt x="12134" y="15127"/>
                    <a:pt x="11276" y="14751"/>
                    <a:pt x="10364" y="14615"/>
                  </a:cubicBezTo>
                  <a:cubicBezTo>
                    <a:pt x="10104" y="14577"/>
                    <a:pt x="9844" y="14558"/>
                    <a:pt x="9583" y="14558"/>
                  </a:cubicBezTo>
                  <a:cubicBezTo>
                    <a:pt x="8328" y="14558"/>
                    <a:pt x="7078" y="14982"/>
                    <a:pt x="5980" y="15609"/>
                  </a:cubicBezTo>
                  <a:cubicBezTo>
                    <a:pt x="2481" y="17606"/>
                    <a:pt x="0" y="20927"/>
                    <a:pt x="608" y="25115"/>
                  </a:cubicBezTo>
                  <a:cubicBezTo>
                    <a:pt x="1490" y="31205"/>
                    <a:pt x="6912" y="36301"/>
                    <a:pt x="12791" y="37598"/>
                  </a:cubicBezTo>
                  <a:cubicBezTo>
                    <a:pt x="13170" y="37682"/>
                    <a:pt x="13546" y="37721"/>
                    <a:pt x="13916" y="37721"/>
                  </a:cubicBezTo>
                  <a:cubicBezTo>
                    <a:pt x="15697" y="37721"/>
                    <a:pt x="17347" y="36806"/>
                    <a:pt x="18619" y="35487"/>
                  </a:cubicBezTo>
                  <a:cubicBezTo>
                    <a:pt x="19799" y="34262"/>
                    <a:pt x="20621" y="32729"/>
                    <a:pt x="21226" y="31139"/>
                  </a:cubicBezTo>
                  <a:cubicBezTo>
                    <a:pt x="21797" y="29638"/>
                    <a:pt x="21968" y="27548"/>
                    <a:pt x="23849" y="27178"/>
                  </a:cubicBezTo>
                  <a:cubicBezTo>
                    <a:pt x="24280" y="27093"/>
                    <a:pt x="24723" y="27121"/>
                    <a:pt x="25162" y="27105"/>
                  </a:cubicBezTo>
                  <a:cubicBezTo>
                    <a:pt x="26686" y="27051"/>
                    <a:pt x="28185" y="26458"/>
                    <a:pt x="29334" y="25453"/>
                  </a:cubicBezTo>
                  <a:cubicBezTo>
                    <a:pt x="30481" y="24448"/>
                    <a:pt x="31269" y="23041"/>
                    <a:pt x="31524" y="21537"/>
                  </a:cubicBezTo>
                  <a:cubicBezTo>
                    <a:pt x="31786" y="20004"/>
                    <a:pt x="31254" y="17965"/>
                    <a:pt x="31959" y="16542"/>
                  </a:cubicBezTo>
                  <a:cubicBezTo>
                    <a:pt x="32523" y="15406"/>
                    <a:pt x="34075" y="14784"/>
                    <a:pt x="35093" y="14160"/>
                  </a:cubicBezTo>
                  <a:cubicBezTo>
                    <a:pt x="36408" y="13356"/>
                    <a:pt x="37770" y="12631"/>
                    <a:pt x="39060" y="11785"/>
                  </a:cubicBezTo>
                  <a:cubicBezTo>
                    <a:pt x="41636" y="10094"/>
                    <a:pt x="44252" y="8462"/>
                    <a:pt x="46847" y="6802"/>
                  </a:cubicBezTo>
                  <a:lnTo>
                    <a:pt x="50836" y="4248"/>
                  </a:lnTo>
                  <a:cubicBezTo>
                    <a:pt x="51197" y="4017"/>
                    <a:pt x="52109" y="3627"/>
                    <a:pt x="52609" y="3242"/>
                  </a:cubicBezTo>
                  <a:cubicBezTo>
                    <a:pt x="51895" y="2080"/>
                    <a:pt x="51306" y="1356"/>
                    <a:pt x="50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147;p56"/>
            <p:cNvSpPr/>
            <p:nvPr/>
          </p:nvSpPr>
          <p:spPr>
            <a:xfrm>
              <a:off x="3257350" y="1058050"/>
              <a:ext cx="243775" cy="185050"/>
            </a:xfrm>
            <a:custGeom>
              <a:avLst/>
              <a:gdLst/>
              <a:ahLst/>
              <a:cxnLst/>
              <a:rect l="l" t="t" r="r" b="b"/>
              <a:pathLst>
                <a:path w="9751" h="7402" extrusionOk="0">
                  <a:moveTo>
                    <a:pt x="6643" y="1017"/>
                  </a:moveTo>
                  <a:cubicBezTo>
                    <a:pt x="6979" y="1017"/>
                    <a:pt x="7239" y="1467"/>
                    <a:pt x="6892" y="1673"/>
                  </a:cubicBezTo>
                  <a:cubicBezTo>
                    <a:pt x="5702" y="2379"/>
                    <a:pt x="4652" y="3291"/>
                    <a:pt x="3461" y="3997"/>
                  </a:cubicBezTo>
                  <a:cubicBezTo>
                    <a:pt x="3393" y="4037"/>
                    <a:pt x="3324" y="4054"/>
                    <a:pt x="3259" y="4054"/>
                  </a:cubicBezTo>
                  <a:cubicBezTo>
                    <a:pt x="2924" y="4054"/>
                    <a:pt x="2664" y="3604"/>
                    <a:pt x="3010" y="3399"/>
                  </a:cubicBezTo>
                  <a:cubicBezTo>
                    <a:pt x="4201" y="2693"/>
                    <a:pt x="5251" y="1781"/>
                    <a:pt x="6441" y="1075"/>
                  </a:cubicBezTo>
                  <a:cubicBezTo>
                    <a:pt x="6508" y="1035"/>
                    <a:pt x="6577" y="1017"/>
                    <a:pt x="6643" y="1017"/>
                  </a:cubicBezTo>
                  <a:close/>
                  <a:moveTo>
                    <a:pt x="7554" y="2480"/>
                  </a:moveTo>
                  <a:cubicBezTo>
                    <a:pt x="7876" y="2480"/>
                    <a:pt x="8032" y="3024"/>
                    <a:pt x="7670" y="3220"/>
                  </a:cubicBezTo>
                  <a:cubicBezTo>
                    <a:pt x="6600" y="3801"/>
                    <a:pt x="5529" y="4380"/>
                    <a:pt x="4440" y="4927"/>
                  </a:cubicBezTo>
                  <a:cubicBezTo>
                    <a:pt x="4383" y="4955"/>
                    <a:pt x="4329" y="4968"/>
                    <a:pt x="4279" y="4968"/>
                  </a:cubicBezTo>
                  <a:cubicBezTo>
                    <a:pt x="3948" y="4968"/>
                    <a:pt x="3786" y="4419"/>
                    <a:pt x="4158" y="4233"/>
                  </a:cubicBezTo>
                  <a:cubicBezTo>
                    <a:pt x="5247" y="3686"/>
                    <a:pt x="6318" y="3107"/>
                    <a:pt x="7388" y="2526"/>
                  </a:cubicBezTo>
                  <a:cubicBezTo>
                    <a:pt x="7447" y="2494"/>
                    <a:pt x="7503" y="2480"/>
                    <a:pt x="7554" y="2480"/>
                  </a:cubicBezTo>
                  <a:close/>
                  <a:moveTo>
                    <a:pt x="6499" y="0"/>
                  </a:moveTo>
                  <a:cubicBezTo>
                    <a:pt x="4320" y="1381"/>
                    <a:pt x="2116" y="2726"/>
                    <a:pt x="0" y="4199"/>
                  </a:cubicBezTo>
                  <a:cubicBezTo>
                    <a:pt x="783" y="5282"/>
                    <a:pt x="1586" y="6349"/>
                    <a:pt x="2411" y="7402"/>
                  </a:cubicBezTo>
                  <a:cubicBezTo>
                    <a:pt x="4577" y="6072"/>
                    <a:pt x="6800" y="4833"/>
                    <a:pt x="8940" y="3461"/>
                  </a:cubicBezTo>
                  <a:cubicBezTo>
                    <a:pt x="9116" y="2941"/>
                    <a:pt x="9377" y="2460"/>
                    <a:pt x="9751" y="2065"/>
                  </a:cubicBezTo>
                  <a:cubicBezTo>
                    <a:pt x="9744" y="1415"/>
                    <a:pt x="9518" y="778"/>
                    <a:pt x="9088" y="325"/>
                  </a:cubicBezTo>
                  <a:cubicBezTo>
                    <a:pt x="8796" y="372"/>
                    <a:pt x="8488" y="399"/>
                    <a:pt x="8181" y="399"/>
                  </a:cubicBezTo>
                  <a:cubicBezTo>
                    <a:pt x="7569" y="399"/>
                    <a:pt x="6963" y="289"/>
                    <a:pt x="6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148;p56"/>
            <p:cNvSpPr/>
            <p:nvPr/>
          </p:nvSpPr>
          <p:spPr>
            <a:xfrm>
              <a:off x="2416200" y="1570075"/>
              <a:ext cx="218100" cy="181125"/>
            </a:xfrm>
            <a:custGeom>
              <a:avLst/>
              <a:gdLst/>
              <a:ahLst/>
              <a:cxnLst/>
              <a:rect l="l" t="t" r="r" b="b"/>
              <a:pathLst>
                <a:path w="8724" h="7245" extrusionOk="0">
                  <a:moveTo>
                    <a:pt x="5177" y="1"/>
                  </a:moveTo>
                  <a:cubicBezTo>
                    <a:pt x="3174" y="1"/>
                    <a:pt x="908" y="1472"/>
                    <a:pt x="427" y="3267"/>
                  </a:cubicBezTo>
                  <a:cubicBezTo>
                    <a:pt x="0" y="4861"/>
                    <a:pt x="1048" y="6382"/>
                    <a:pt x="2496" y="6991"/>
                  </a:cubicBezTo>
                  <a:cubicBezTo>
                    <a:pt x="2911" y="7166"/>
                    <a:pt x="3372" y="7245"/>
                    <a:pt x="3847" y="7245"/>
                  </a:cubicBezTo>
                  <a:cubicBezTo>
                    <a:pt x="5107" y="7245"/>
                    <a:pt x="6464" y="6688"/>
                    <a:pt x="7307" y="5877"/>
                  </a:cubicBezTo>
                  <a:cubicBezTo>
                    <a:pt x="8580" y="4651"/>
                    <a:pt x="8724" y="2590"/>
                    <a:pt x="7674" y="1175"/>
                  </a:cubicBezTo>
                  <a:cubicBezTo>
                    <a:pt x="7061" y="348"/>
                    <a:pt x="6150" y="1"/>
                    <a:pt x="5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149;p56"/>
            <p:cNvSpPr/>
            <p:nvPr/>
          </p:nvSpPr>
          <p:spPr>
            <a:xfrm>
              <a:off x="2266750" y="1175375"/>
              <a:ext cx="1015675" cy="614475"/>
            </a:xfrm>
            <a:custGeom>
              <a:avLst/>
              <a:gdLst/>
              <a:ahLst/>
              <a:cxnLst/>
              <a:rect l="l" t="t" r="r" b="b"/>
              <a:pathLst>
                <a:path w="40627" h="24579" fill="none" extrusionOk="0">
                  <a:moveTo>
                    <a:pt x="40626" y="0"/>
                  </a:moveTo>
                  <a:lnTo>
                    <a:pt x="0" y="24579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150;p56"/>
            <p:cNvSpPr/>
            <p:nvPr/>
          </p:nvSpPr>
          <p:spPr>
            <a:xfrm>
              <a:off x="2266750" y="1191375"/>
              <a:ext cx="1015675" cy="614500"/>
            </a:xfrm>
            <a:custGeom>
              <a:avLst/>
              <a:gdLst/>
              <a:ahLst/>
              <a:cxnLst/>
              <a:rect l="l" t="t" r="r" b="b"/>
              <a:pathLst>
                <a:path w="40627" h="24580" fill="none" extrusionOk="0">
                  <a:moveTo>
                    <a:pt x="40626" y="1"/>
                  </a:moveTo>
                  <a:lnTo>
                    <a:pt x="0" y="24579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151;p56"/>
            <p:cNvSpPr/>
            <p:nvPr/>
          </p:nvSpPr>
          <p:spPr>
            <a:xfrm>
              <a:off x="2266750" y="1191375"/>
              <a:ext cx="1042175" cy="630550"/>
            </a:xfrm>
            <a:custGeom>
              <a:avLst/>
              <a:gdLst/>
              <a:ahLst/>
              <a:cxnLst/>
              <a:rect l="l" t="t" r="r" b="b"/>
              <a:pathLst>
                <a:path w="41687" h="25222" fill="none" extrusionOk="0">
                  <a:moveTo>
                    <a:pt x="41687" y="1"/>
                  </a:moveTo>
                  <a:lnTo>
                    <a:pt x="0" y="2522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152;p56"/>
            <p:cNvSpPr/>
            <p:nvPr/>
          </p:nvSpPr>
          <p:spPr>
            <a:xfrm>
              <a:off x="2266750" y="1203350"/>
              <a:ext cx="1048875" cy="634600"/>
            </a:xfrm>
            <a:custGeom>
              <a:avLst/>
              <a:gdLst/>
              <a:ahLst/>
              <a:cxnLst/>
              <a:rect l="l" t="t" r="r" b="b"/>
              <a:pathLst>
                <a:path w="41955" h="25384" fill="none" extrusionOk="0">
                  <a:moveTo>
                    <a:pt x="41955" y="0"/>
                  </a:moveTo>
                  <a:lnTo>
                    <a:pt x="0" y="25383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153;p56"/>
            <p:cNvSpPr/>
            <p:nvPr/>
          </p:nvSpPr>
          <p:spPr>
            <a:xfrm>
              <a:off x="2286225" y="1211600"/>
              <a:ext cx="1042275" cy="637500"/>
            </a:xfrm>
            <a:custGeom>
              <a:avLst/>
              <a:gdLst/>
              <a:ahLst/>
              <a:cxnLst/>
              <a:rect l="l" t="t" r="r" b="b"/>
              <a:pathLst>
                <a:path w="41691" h="25500" fill="none" extrusionOk="0">
                  <a:moveTo>
                    <a:pt x="41691" y="0"/>
                  </a:moveTo>
                  <a:lnTo>
                    <a:pt x="0" y="255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154;p56"/>
            <p:cNvSpPr/>
            <p:nvPr/>
          </p:nvSpPr>
          <p:spPr>
            <a:xfrm>
              <a:off x="2221075" y="1751200"/>
              <a:ext cx="130325" cy="147200"/>
            </a:xfrm>
            <a:custGeom>
              <a:avLst/>
              <a:gdLst/>
              <a:ahLst/>
              <a:cxnLst/>
              <a:rect l="l" t="t" r="r" b="b"/>
              <a:pathLst>
                <a:path w="5213" h="5888" extrusionOk="0">
                  <a:moveTo>
                    <a:pt x="1521" y="0"/>
                  </a:moveTo>
                  <a:lnTo>
                    <a:pt x="0" y="1117"/>
                  </a:lnTo>
                  <a:lnTo>
                    <a:pt x="3746" y="5887"/>
                  </a:lnTo>
                  <a:lnTo>
                    <a:pt x="5212" y="4914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155;p56"/>
            <p:cNvSpPr/>
            <p:nvPr/>
          </p:nvSpPr>
          <p:spPr>
            <a:xfrm>
              <a:off x="2433400" y="584450"/>
              <a:ext cx="251125" cy="395900"/>
            </a:xfrm>
            <a:custGeom>
              <a:avLst/>
              <a:gdLst/>
              <a:ahLst/>
              <a:cxnLst/>
              <a:rect l="l" t="t" r="r" b="b"/>
              <a:pathLst>
                <a:path w="10045" h="15836" extrusionOk="0">
                  <a:moveTo>
                    <a:pt x="3726" y="1"/>
                  </a:moveTo>
                  <a:cubicBezTo>
                    <a:pt x="2663" y="1"/>
                    <a:pt x="1611" y="404"/>
                    <a:pt x="978" y="1243"/>
                  </a:cubicBezTo>
                  <a:cubicBezTo>
                    <a:pt x="0" y="2538"/>
                    <a:pt x="270" y="4373"/>
                    <a:pt x="780" y="5913"/>
                  </a:cubicBezTo>
                  <a:cubicBezTo>
                    <a:pt x="1392" y="7769"/>
                    <a:pt x="1895" y="9266"/>
                    <a:pt x="1664" y="11232"/>
                  </a:cubicBezTo>
                  <a:cubicBezTo>
                    <a:pt x="1537" y="12321"/>
                    <a:pt x="1231" y="13716"/>
                    <a:pt x="1893" y="14705"/>
                  </a:cubicBezTo>
                  <a:cubicBezTo>
                    <a:pt x="2428" y="15505"/>
                    <a:pt x="3486" y="15835"/>
                    <a:pt x="4474" y="15835"/>
                  </a:cubicBezTo>
                  <a:cubicBezTo>
                    <a:pt x="4790" y="15835"/>
                    <a:pt x="5100" y="15801"/>
                    <a:pt x="5383" y="15738"/>
                  </a:cubicBezTo>
                  <a:cubicBezTo>
                    <a:pt x="5972" y="15607"/>
                    <a:pt x="6598" y="15346"/>
                    <a:pt x="6763" y="14730"/>
                  </a:cubicBezTo>
                  <a:cubicBezTo>
                    <a:pt x="7049" y="13660"/>
                    <a:pt x="7141" y="12521"/>
                    <a:pt x="7423" y="11439"/>
                  </a:cubicBezTo>
                  <a:cubicBezTo>
                    <a:pt x="7514" y="11094"/>
                    <a:pt x="7614" y="10747"/>
                    <a:pt x="7788" y="10435"/>
                  </a:cubicBezTo>
                  <a:cubicBezTo>
                    <a:pt x="8207" y="9685"/>
                    <a:pt x="9008" y="9416"/>
                    <a:pt x="9513" y="8781"/>
                  </a:cubicBezTo>
                  <a:cubicBezTo>
                    <a:pt x="9926" y="8262"/>
                    <a:pt x="10045" y="7611"/>
                    <a:pt x="9993" y="6962"/>
                  </a:cubicBezTo>
                  <a:cubicBezTo>
                    <a:pt x="9887" y="5626"/>
                    <a:pt x="9212" y="4335"/>
                    <a:pt x="8497" y="3225"/>
                  </a:cubicBezTo>
                  <a:cubicBezTo>
                    <a:pt x="7673" y="1942"/>
                    <a:pt x="6568" y="763"/>
                    <a:pt x="5133" y="244"/>
                  </a:cubicBezTo>
                  <a:cubicBezTo>
                    <a:pt x="4687" y="83"/>
                    <a:pt x="4205" y="1"/>
                    <a:pt x="3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156;p56"/>
            <p:cNvSpPr/>
            <p:nvPr/>
          </p:nvSpPr>
          <p:spPr>
            <a:xfrm>
              <a:off x="2113075" y="1268600"/>
              <a:ext cx="436050" cy="436675"/>
            </a:xfrm>
            <a:custGeom>
              <a:avLst/>
              <a:gdLst/>
              <a:ahLst/>
              <a:cxnLst/>
              <a:rect l="l" t="t" r="r" b="b"/>
              <a:pathLst>
                <a:path w="17442" h="17467" extrusionOk="0">
                  <a:moveTo>
                    <a:pt x="2831" y="1"/>
                  </a:moveTo>
                  <a:cubicBezTo>
                    <a:pt x="2544" y="1"/>
                    <a:pt x="2258" y="59"/>
                    <a:pt x="1994" y="186"/>
                  </a:cubicBezTo>
                  <a:cubicBezTo>
                    <a:pt x="1106" y="616"/>
                    <a:pt x="347" y="1687"/>
                    <a:pt x="189" y="2641"/>
                  </a:cubicBezTo>
                  <a:cubicBezTo>
                    <a:pt x="1" y="3781"/>
                    <a:pt x="440" y="4964"/>
                    <a:pt x="1105" y="5877"/>
                  </a:cubicBezTo>
                  <a:cubicBezTo>
                    <a:pt x="1798" y="6826"/>
                    <a:pt x="2739" y="7561"/>
                    <a:pt x="3689" y="8254"/>
                  </a:cubicBezTo>
                  <a:cubicBezTo>
                    <a:pt x="5424" y="9522"/>
                    <a:pt x="7228" y="10692"/>
                    <a:pt x="9093" y="11760"/>
                  </a:cubicBezTo>
                  <a:cubicBezTo>
                    <a:pt x="10431" y="12527"/>
                    <a:pt x="13441" y="13357"/>
                    <a:pt x="13695" y="15138"/>
                  </a:cubicBezTo>
                  <a:cubicBezTo>
                    <a:pt x="13766" y="15636"/>
                    <a:pt x="13638" y="16165"/>
                    <a:pt x="13827" y="16631"/>
                  </a:cubicBezTo>
                  <a:cubicBezTo>
                    <a:pt x="13968" y="16981"/>
                    <a:pt x="14282" y="17249"/>
                    <a:pt x="14637" y="17376"/>
                  </a:cubicBezTo>
                  <a:cubicBezTo>
                    <a:pt x="14810" y="17438"/>
                    <a:pt x="14990" y="17466"/>
                    <a:pt x="15171" y="17466"/>
                  </a:cubicBezTo>
                  <a:cubicBezTo>
                    <a:pt x="15652" y="17466"/>
                    <a:pt x="16137" y="17264"/>
                    <a:pt x="16492" y="16933"/>
                  </a:cubicBezTo>
                  <a:cubicBezTo>
                    <a:pt x="16982" y="16478"/>
                    <a:pt x="17241" y="15813"/>
                    <a:pt x="17299" y="15147"/>
                  </a:cubicBezTo>
                  <a:cubicBezTo>
                    <a:pt x="17442" y="13476"/>
                    <a:pt x="16437" y="12090"/>
                    <a:pt x="15464" y="10839"/>
                  </a:cubicBezTo>
                  <a:cubicBezTo>
                    <a:pt x="15413" y="10774"/>
                    <a:pt x="15362" y="10710"/>
                    <a:pt x="15310" y="10646"/>
                  </a:cubicBezTo>
                  <a:cubicBezTo>
                    <a:pt x="14290" y="9391"/>
                    <a:pt x="13028" y="8360"/>
                    <a:pt x="11803" y="7315"/>
                  </a:cubicBezTo>
                  <a:cubicBezTo>
                    <a:pt x="10135" y="5891"/>
                    <a:pt x="8510" y="4417"/>
                    <a:pt x="6901" y="2927"/>
                  </a:cubicBezTo>
                  <a:cubicBezTo>
                    <a:pt x="6086" y="2171"/>
                    <a:pt x="5278" y="1406"/>
                    <a:pt x="4463" y="649"/>
                  </a:cubicBezTo>
                  <a:cubicBezTo>
                    <a:pt x="4037" y="253"/>
                    <a:pt x="3431" y="1"/>
                    <a:pt x="2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157;p56"/>
            <p:cNvSpPr/>
            <p:nvPr/>
          </p:nvSpPr>
          <p:spPr>
            <a:xfrm>
              <a:off x="2080925" y="874325"/>
              <a:ext cx="374325" cy="542900"/>
            </a:xfrm>
            <a:custGeom>
              <a:avLst/>
              <a:gdLst/>
              <a:ahLst/>
              <a:cxnLst/>
              <a:rect l="l" t="t" r="r" b="b"/>
              <a:pathLst>
                <a:path w="14973" h="21716" extrusionOk="0">
                  <a:moveTo>
                    <a:pt x="13224" y="1"/>
                  </a:moveTo>
                  <a:cubicBezTo>
                    <a:pt x="12018" y="1"/>
                    <a:pt x="10436" y="780"/>
                    <a:pt x="9712" y="1271"/>
                  </a:cubicBezTo>
                  <a:cubicBezTo>
                    <a:pt x="9039" y="1727"/>
                    <a:pt x="8464" y="2304"/>
                    <a:pt x="7922" y="2911"/>
                  </a:cubicBezTo>
                  <a:cubicBezTo>
                    <a:pt x="7709" y="3149"/>
                    <a:pt x="7502" y="3390"/>
                    <a:pt x="7297" y="3631"/>
                  </a:cubicBezTo>
                  <a:cubicBezTo>
                    <a:pt x="5857" y="5312"/>
                    <a:pt x="4413" y="7002"/>
                    <a:pt x="3251" y="8886"/>
                  </a:cubicBezTo>
                  <a:cubicBezTo>
                    <a:pt x="1696" y="11410"/>
                    <a:pt x="679" y="14229"/>
                    <a:pt x="265" y="17165"/>
                  </a:cubicBezTo>
                  <a:cubicBezTo>
                    <a:pt x="0" y="19057"/>
                    <a:pt x="1236" y="21715"/>
                    <a:pt x="3161" y="21715"/>
                  </a:cubicBezTo>
                  <a:cubicBezTo>
                    <a:pt x="3605" y="21715"/>
                    <a:pt x="4086" y="21574"/>
                    <a:pt x="4594" y="21250"/>
                  </a:cubicBezTo>
                  <a:cubicBezTo>
                    <a:pt x="5431" y="20714"/>
                    <a:pt x="6116" y="19972"/>
                    <a:pt x="6758" y="19213"/>
                  </a:cubicBezTo>
                  <a:cubicBezTo>
                    <a:pt x="9244" y="16273"/>
                    <a:pt x="11242" y="12923"/>
                    <a:pt x="12666" y="9346"/>
                  </a:cubicBezTo>
                  <a:cubicBezTo>
                    <a:pt x="13466" y="7337"/>
                    <a:pt x="14289" y="5252"/>
                    <a:pt x="14610" y="3103"/>
                  </a:cubicBezTo>
                  <a:cubicBezTo>
                    <a:pt x="14719" y="2370"/>
                    <a:pt x="14973" y="1009"/>
                    <a:pt x="14369" y="398"/>
                  </a:cubicBezTo>
                  <a:cubicBezTo>
                    <a:pt x="14088" y="114"/>
                    <a:pt x="13683" y="1"/>
                    <a:pt x="13224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158;p56"/>
            <p:cNvSpPr/>
            <p:nvPr/>
          </p:nvSpPr>
          <p:spPr>
            <a:xfrm>
              <a:off x="2405725" y="522400"/>
              <a:ext cx="211275" cy="290600"/>
            </a:xfrm>
            <a:custGeom>
              <a:avLst/>
              <a:gdLst/>
              <a:ahLst/>
              <a:cxnLst/>
              <a:rect l="l" t="t" r="r" b="b"/>
              <a:pathLst>
                <a:path w="8451" h="11624" extrusionOk="0">
                  <a:moveTo>
                    <a:pt x="6102" y="0"/>
                  </a:moveTo>
                  <a:cubicBezTo>
                    <a:pt x="5828" y="0"/>
                    <a:pt x="5553" y="27"/>
                    <a:pt x="5292" y="71"/>
                  </a:cubicBezTo>
                  <a:cubicBezTo>
                    <a:pt x="4696" y="170"/>
                    <a:pt x="4083" y="341"/>
                    <a:pt x="3641" y="753"/>
                  </a:cubicBezTo>
                  <a:cubicBezTo>
                    <a:pt x="3362" y="1013"/>
                    <a:pt x="3170" y="1352"/>
                    <a:pt x="2916" y="1638"/>
                  </a:cubicBezTo>
                  <a:cubicBezTo>
                    <a:pt x="2593" y="2001"/>
                    <a:pt x="2177" y="2265"/>
                    <a:pt x="1803" y="2575"/>
                  </a:cubicBezTo>
                  <a:cubicBezTo>
                    <a:pt x="739" y="3462"/>
                    <a:pt x="1" y="4834"/>
                    <a:pt x="162" y="6211"/>
                  </a:cubicBezTo>
                  <a:cubicBezTo>
                    <a:pt x="216" y="6679"/>
                    <a:pt x="370" y="7128"/>
                    <a:pt x="522" y="7574"/>
                  </a:cubicBezTo>
                  <a:cubicBezTo>
                    <a:pt x="718" y="8144"/>
                    <a:pt x="1813" y="11624"/>
                    <a:pt x="2862" y="11624"/>
                  </a:cubicBezTo>
                  <a:cubicBezTo>
                    <a:pt x="3043" y="11624"/>
                    <a:pt x="3222" y="11521"/>
                    <a:pt x="3395" y="11282"/>
                  </a:cubicBezTo>
                  <a:cubicBezTo>
                    <a:pt x="3679" y="10890"/>
                    <a:pt x="3662" y="10362"/>
                    <a:pt x="3633" y="9877"/>
                  </a:cubicBezTo>
                  <a:cubicBezTo>
                    <a:pt x="3611" y="9491"/>
                    <a:pt x="3588" y="9103"/>
                    <a:pt x="3565" y="8717"/>
                  </a:cubicBezTo>
                  <a:cubicBezTo>
                    <a:pt x="3546" y="8398"/>
                    <a:pt x="3529" y="8066"/>
                    <a:pt x="3661" y="7776"/>
                  </a:cubicBezTo>
                  <a:cubicBezTo>
                    <a:pt x="3818" y="7425"/>
                    <a:pt x="4157" y="7202"/>
                    <a:pt x="4506" y="7030"/>
                  </a:cubicBezTo>
                  <a:cubicBezTo>
                    <a:pt x="4540" y="7013"/>
                    <a:pt x="4574" y="6996"/>
                    <a:pt x="4608" y="6980"/>
                  </a:cubicBezTo>
                  <a:cubicBezTo>
                    <a:pt x="6415" y="6134"/>
                    <a:pt x="7402" y="5035"/>
                    <a:pt x="8059" y="3103"/>
                  </a:cubicBezTo>
                  <a:cubicBezTo>
                    <a:pt x="8315" y="2349"/>
                    <a:pt x="8451" y="1458"/>
                    <a:pt x="8001" y="800"/>
                  </a:cubicBezTo>
                  <a:cubicBezTo>
                    <a:pt x="7593" y="201"/>
                    <a:pt x="6852" y="0"/>
                    <a:pt x="6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59;p56"/>
            <p:cNvSpPr/>
            <p:nvPr/>
          </p:nvSpPr>
          <p:spPr>
            <a:xfrm>
              <a:off x="3094050" y="1263125"/>
              <a:ext cx="126400" cy="137650"/>
            </a:xfrm>
            <a:custGeom>
              <a:avLst/>
              <a:gdLst/>
              <a:ahLst/>
              <a:cxnLst/>
              <a:rect l="l" t="t" r="r" b="b"/>
              <a:pathLst>
                <a:path w="5056" h="5506" extrusionOk="0">
                  <a:moveTo>
                    <a:pt x="2405" y="1"/>
                  </a:moveTo>
                  <a:cubicBezTo>
                    <a:pt x="1835" y="1"/>
                    <a:pt x="1274" y="222"/>
                    <a:pt x="867" y="699"/>
                  </a:cubicBezTo>
                  <a:cubicBezTo>
                    <a:pt x="4" y="1711"/>
                    <a:pt x="382" y="2835"/>
                    <a:pt x="119" y="3986"/>
                  </a:cubicBezTo>
                  <a:cubicBezTo>
                    <a:pt x="31" y="4367"/>
                    <a:pt x="0" y="4803"/>
                    <a:pt x="235" y="5114"/>
                  </a:cubicBezTo>
                  <a:cubicBezTo>
                    <a:pt x="460" y="5414"/>
                    <a:pt x="856" y="5506"/>
                    <a:pt x="1240" y="5506"/>
                  </a:cubicBezTo>
                  <a:cubicBezTo>
                    <a:pt x="1318" y="5506"/>
                    <a:pt x="1394" y="5502"/>
                    <a:pt x="1469" y="5496"/>
                  </a:cubicBezTo>
                  <a:cubicBezTo>
                    <a:pt x="2446" y="5413"/>
                    <a:pt x="3414" y="4993"/>
                    <a:pt x="4052" y="4248"/>
                  </a:cubicBezTo>
                  <a:cubicBezTo>
                    <a:pt x="4966" y="3183"/>
                    <a:pt x="5055" y="1516"/>
                    <a:pt x="3936" y="570"/>
                  </a:cubicBezTo>
                  <a:cubicBezTo>
                    <a:pt x="3498" y="201"/>
                    <a:pt x="2947" y="1"/>
                    <a:pt x="2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2372;p55"/>
          <p:cNvSpPr/>
          <p:nvPr/>
        </p:nvSpPr>
        <p:spPr>
          <a:xfrm>
            <a:off x="7226643" y="197968"/>
            <a:ext cx="326725" cy="345950"/>
          </a:xfrm>
          <a:custGeom>
            <a:avLst/>
            <a:gdLst/>
            <a:ahLst/>
            <a:cxnLst/>
            <a:rect l="l" t="t" r="r" b="b"/>
            <a:pathLst>
              <a:path w="13069" h="13838" extrusionOk="0">
                <a:moveTo>
                  <a:pt x="12814" y="1"/>
                </a:moveTo>
                <a:cubicBezTo>
                  <a:pt x="12803" y="1"/>
                  <a:pt x="12791" y="1"/>
                  <a:pt x="12780" y="3"/>
                </a:cubicBezTo>
                <a:lnTo>
                  <a:pt x="4836" y="1028"/>
                </a:lnTo>
                <a:cubicBezTo>
                  <a:pt x="4708" y="1044"/>
                  <a:pt x="4612" y="1152"/>
                  <a:pt x="4611" y="1282"/>
                </a:cubicBezTo>
                <a:lnTo>
                  <a:pt x="4611" y="10154"/>
                </a:lnTo>
                <a:cubicBezTo>
                  <a:pt x="4144" y="9591"/>
                  <a:pt x="3401" y="9225"/>
                  <a:pt x="2563" y="9225"/>
                </a:cubicBezTo>
                <a:cubicBezTo>
                  <a:pt x="1150" y="9225"/>
                  <a:pt x="0" y="10258"/>
                  <a:pt x="0" y="11531"/>
                </a:cubicBezTo>
                <a:cubicBezTo>
                  <a:pt x="0" y="12804"/>
                  <a:pt x="1150" y="13837"/>
                  <a:pt x="2563" y="13837"/>
                </a:cubicBezTo>
                <a:cubicBezTo>
                  <a:pt x="3974" y="13837"/>
                  <a:pt x="5124" y="12803"/>
                  <a:pt x="5124" y="11531"/>
                </a:cubicBezTo>
                <a:lnTo>
                  <a:pt x="5124" y="3044"/>
                </a:lnTo>
                <a:lnTo>
                  <a:pt x="12556" y="2086"/>
                </a:lnTo>
                <a:lnTo>
                  <a:pt x="12556" y="7847"/>
                </a:lnTo>
                <a:cubicBezTo>
                  <a:pt x="12088" y="7285"/>
                  <a:pt x="11344" y="6918"/>
                  <a:pt x="10506" y="6918"/>
                </a:cubicBezTo>
                <a:cubicBezTo>
                  <a:pt x="9093" y="6918"/>
                  <a:pt x="7945" y="7952"/>
                  <a:pt x="7945" y="9225"/>
                </a:cubicBezTo>
                <a:cubicBezTo>
                  <a:pt x="7945" y="10498"/>
                  <a:pt x="9095" y="11531"/>
                  <a:pt x="10506" y="11531"/>
                </a:cubicBezTo>
                <a:cubicBezTo>
                  <a:pt x="11917" y="11531"/>
                  <a:pt x="13069" y="10496"/>
                  <a:pt x="13069" y="9225"/>
                </a:cubicBezTo>
                <a:lnTo>
                  <a:pt x="13069" y="256"/>
                </a:lnTo>
                <a:cubicBezTo>
                  <a:pt x="13067" y="182"/>
                  <a:pt x="13035" y="112"/>
                  <a:pt x="12980" y="64"/>
                </a:cubicBezTo>
                <a:lnTo>
                  <a:pt x="12981" y="64"/>
                </a:lnTo>
                <a:cubicBezTo>
                  <a:pt x="12935" y="23"/>
                  <a:pt x="12875" y="1"/>
                  <a:pt x="12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2372;p55"/>
          <p:cNvSpPr/>
          <p:nvPr/>
        </p:nvSpPr>
        <p:spPr>
          <a:xfrm>
            <a:off x="2393499" y="127003"/>
            <a:ext cx="326725" cy="345950"/>
          </a:xfrm>
          <a:custGeom>
            <a:avLst/>
            <a:gdLst/>
            <a:ahLst/>
            <a:cxnLst/>
            <a:rect l="l" t="t" r="r" b="b"/>
            <a:pathLst>
              <a:path w="13069" h="13838" extrusionOk="0">
                <a:moveTo>
                  <a:pt x="12814" y="1"/>
                </a:moveTo>
                <a:cubicBezTo>
                  <a:pt x="12803" y="1"/>
                  <a:pt x="12791" y="1"/>
                  <a:pt x="12780" y="3"/>
                </a:cubicBezTo>
                <a:lnTo>
                  <a:pt x="4836" y="1028"/>
                </a:lnTo>
                <a:cubicBezTo>
                  <a:pt x="4708" y="1044"/>
                  <a:pt x="4612" y="1152"/>
                  <a:pt x="4611" y="1282"/>
                </a:cubicBezTo>
                <a:lnTo>
                  <a:pt x="4611" y="10154"/>
                </a:lnTo>
                <a:cubicBezTo>
                  <a:pt x="4144" y="9591"/>
                  <a:pt x="3401" y="9225"/>
                  <a:pt x="2563" y="9225"/>
                </a:cubicBezTo>
                <a:cubicBezTo>
                  <a:pt x="1150" y="9225"/>
                  <a:pt x="0" y="10258"/>
                  <a:pt x="0" y="11531"/>
                </a:cubicBezTo>
                <a:cubicBezTo>
                  <a:pt x="0" y="12804"/>
                  <a:pt x="1150" y="13837"/>
                  <a:pt x="2563" y="13837"/>
                </a:cubicBezTo>
                <a:cubicBezTo>
                  <a:pt x="3974" y="13837"/>
                  <a:pt x="5124" y="12803"/>
                  <a:pt x="5124" y="11531"/>
                </a:cubicBezTo>
                <a:lnTo>
                  <a:pt x="5124" y="3044"/>
                </a:lnTo>
                <a:lnTo>
                  <a:pt x="12556" y="2086"/>
                </a:lnTo>
                <a:lnTo>
                  <a:pt x="12556" y="7847"/>
                </a:lnTo>
                <a:cubicBezTo>
                  <a:pt x="12088" y="7285"/>
                  <a:pt x="11344" y="6918"/>
                  <a:pt x="10506" y="6918"/>
                </a:cubicBezTo>
                <a:cubicBezTo>
                  <a:pt x="9093" y="6918"/>
                  <a:pt x="7945" y="7952"/>
                  <a:pt x="7945" y="9225"/>
                </a:cubicBezTo>
                <a:cubicBezTo>
                  <a:pt x="7945" y="10498"/>
                  <a:pt x="9095" y="11531"/>
                  <a:pt x="10506" y="11531"/>
                </a:cubicBezTo>
                <a:cubicBezTo>
                  <a:pt x="11917" y="11531"/>
                  <a:pt x="13069" y="10496"/>
                  <a:pt x="13069" y="9225"/>
                </a:cubicBezTo>
                <a:lnTo>
                  <a:pt x="13069" y="256"/>
                </a:lnTo>
                <a:cubicBezTo>
                  <a:pt x="13067" y="182"/>
                  <a:pt x="13035" y="112"/>
                  <a:pt x="12980" y="64"/>
                </a:cubicBezTo>
                <a:lnTo>
                  <a:pt x="12981" y="64"/>
                </a:lnTo>
                <a:cubicBezTo>
                  <a:pt x="12935" y="23"/>
                  <a:pt x="12875" y="1"/>
                  <a:pt x="12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274">
              <a:srgbClr val="FBFBFC"/>
            </a:gs>
            <a:gs pos="80500">
              <a:srgbClr val="6B6990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F5AF7-930B-4860-8DD5-8BE7FCB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90" y="177903"/>
            <a:ext cx="7717800" cy="572700"/>
          </a:xfrm>
        </p:spPr>
        <p:txBody>
          <a:bodyPr/>
          <a:lstStyle/>
          <a:p>
            <a:r>
              <a:rPr lang="es-CL" dirty="0"/>
              <a:t>Observa el siguiente video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80214" y="2743199"/>
            <a:ext cx="6475228" cy="1988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hlinkClick r:id="rId2"/>
              </a:rPr>
              <a:t>https://www.youtube.com/watch?v=XSQ-fRTtbaA</a:t>
            </a:r>
            <a:endParaRPr lang="es-CL" dirty="0"/>
          </a:p>
          <a:p>
            <a:pPr algn="ctr"/>
            <a:r>
              <a:rPr lang="es-CL" dirty="0"/>
              <a:t>(ver palo de lluvia en el tiempo 02:05 en adelante) </a:t>
            </a:r>
          </a:p>
        </p:txBody>
      </p:sp>
      <p:grpSp>
        <p:nvGrpSpPr>
          <p:cNvPr id="14" name="Google Shape;1368;p52">
            <a:extLst>
              <a:ext uri="{FF2B5EF4-FFF2-40B4-BE49-F238E27FC236}">
                <a16:creationId xmlns:a16="http://schemas.microsoft.com/office/drawing/2014/main" id="{70BD4604-B13A-4333-B26D-3BCB6D720458}"/>
              </a:ext>
            </a:extLst>
          </p:cNvPr>
          <p:cNvGrpSpPr/>
          <p:nvPr/>
        </p:nvGrpSpPr>
        <p:grpSpPr>
          <a:xfrm>
            <a:off x="1716414" y="1017725"/>
            <a:ext cx="1379458" cy="1347283"/>
            <a:chOff x="4332550" y="3116950"/>
            <a:chExt cx="771725" cy="753725"/>
          </a:xfrm>
        </p:grpSpPr>
        <p:sp>
          <p:nvSpPr>
            <p:cNvPr id="15" name="Google Shape;1369;p52">
              <a:extLst>
                <a:ext uri="{FF2B5EF4-FFF2-40B4-BE49-F238E27FC236}">
                  <a16:creationId xmlns:a16="http://schemas.microsoft.com/office/drawing/2014/main" id="{F6411711-A08A-4D04-B7EC-6F1FF4C92BA3}"/>
                </a:ext>
              </a:extLst>
            </p:cNvPr>
            <p:cNvSpPr/>
            <p:nvPr/>
          </p:nvSpPr>
          <p:spPr>
            <a:xfrm>
              <a:off x="5059250" y="3215125"/>
              <a:ext cx="45025" cy="42875"/>
            </a:xfrm>
            <a:custGeom>
              <a:avLst/>
              <a:gdLst/>
              <a:ahLst/>
              <a:cxnLst/>
              <a:rect l="l" t="t" r="r" b="b"/>
              <a:pathLst>
                <a:path w="1801" h="1715" extrusionOk="0">
                  <a:moveTo>
                    <a:pt x="655" y="0"/>
                  </a:moveTo>
                  <a:cubicBezTo>
                    <a:pt x="493" y="0"/>
                    <a:pt x="356" y="27"/>
                    <a:pt x="294" y="97"/>
                  </a:cubicBezTo>
                  <a:cubicBezTo>
                    <a:pt x="196" y="195"/>
                    <a:pt x="99" y="501"/>
                    <a:pt x="57" y="613"/>
                  </a:cubicBezTo>
                  <a:cubicBezTo>
                    <a:pt x="1" y="739"/>
                    <a:pt x="99" y="1631"/>
                    <a:pt x="99" y="1631"/>
                  </a:cubicBezTo>
                  <a:lnTo>
                    <a:pt x="698" y="1715"/>
                  </a:lnTo>
                  <a:cubicBezTo>
                    <a:pt x="698" y="1715"/>
                    <a:pt x="1549" y="1297"/>
                    <a:pt x="1675" y="1073"/>
                  </a:cubicBezTo>
                  <a:cubicBezTo>
                    <a:pt x="1800" y="850"/>
                    <a:pt x="1382" y="97"/>
                    <a:pt x="1061" y="41"/>
                  </a:cubicBezTo>
                  <a:cubicBezTo>
                    <a:pt x="926" y="17"/>
                    <a:pt x="783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70;p52">
              <a:extLst>
                <a:ext uri="{FF2B5EF4-FFF2-40B4-BE49-F238E27FC236}">
                  <a16:creationId xmlns:a16="http://schemas.microsoft.com/office/drawing/2014/main" id="{DBA30BA6-142E-4DBD-B601-1129C41D8286}"/>
                </a:ext>
              </a:extLst>
            </p:cNvPr>
            <p:cNvSpPr/>
            <p:nvPr/>
          </p:nvSpPr>
          <p:spPr>
            <a:xfrm>
              <a:off x="4571750" y="3116950"/>
              <a:ext cx="311425" cy="260675"/>
            </a:xfrm>
            <a:custGeom>
              <a:avLst/>
              <a:gdLst/>
              <a:ahLst/>
              <a:cxnLst/>
              <a:rect l="l" t="t" r="r" b="b"/>
              <a:pathLst>
                <a:path w="12457" h="10427" extrusionOk="0">
                  <a:moveTo>
                    <a:pt x="6137" y="1"/>
                  </a:moveTo>
                  <a:cubicBezTo>
                    <a:pt x="5956" y="1"/>
                    <a:pt x="5780" y="23"/>
                    <a:pt x="5622" y="76"/>
                  </a:cubicBezTo>
                  <a:cubicBezTo>
                    <a:pt x="3418" y="830"/>
                    <a:pt x="3334" y="2434"/>
                    <a:pt x="4004" y="3396"/>
                  </a:cubicBezTo>
                  <a:cubicBezTo>
                    <a:pt x="4771" y="4498"/>
                    <a:pt x="601" y="4401"/>
                    <a:pt x="1535" y="7121"/>
                  </a:cubicBezTo>
                  <a:cubicBezTo>
                    <a:pt x="2484" y="9841"/>
                    <a:pt x="1" y="8446"/>
                    <a:pt x="447" y="9589"/>
                  </a:cubicBezTo>
                  <a:cubicBezTo>
                    <a:pt x="632" y="10073"/>
                    <a:pt x="1586" y="10426"/>
                    <a:pt x="2856" y="10426"/>
                  </a:cubicBezTo>
                  <a:cubicBezTo>
                    <a:pt x="4554" y="10426"/>
                    <a:pt x="6818" y="9795"/>
                    <a:pt x="8565" y="7999"/>
                  </a:cubicBezTo>
                  <a:cubicBezTo>
                    <a:pt x="9975" y="6551"/>
                    <a:pt x="10559" y="6309"/>
                    <a:pt x="10880" y="6309"/>
                  </a:cubicBezTo>
                  <a:cubicBezTo>
                    <a:pt x="11042" y="6309"/>
                    <a:pt x="11137" y="6370"/>
                    <a:pt x="11238" y="6370"/>
                  </a:cubicBezTo>
                  <a:cubicBezTo>
                    <a:pt x="11371" y="6370"/>
                    <a:pt x="11513" y="6263"/>
                    <a:pt x="11829" y="5768"/>
                  </a:cubicBezTo>
                  <a:cubicBezTo>
                    <a:pt x="12457" y="4777"/>
                    <a:pt x="11745" y="2643"/>
                    <a:pt x="9876" y="760"/>
                  </a:cubicBezTo>
                  <a:cubicBezTo>
                    <a:pt x="9544" y="428"/>
                    <a:pt x="9146" y="334"/>
                    <a:pt x="8802" y="334"/>
                  </a:cubicBezTo>
                  <a:cubicBezTo>
                    <a:pt x="8352" y="334"/>
                    <a:pt x="7993" y="495"/>
                    <a:pt x="7993" y="495"/>
                  </a:cubicBezTo>
                  <a:cubicBezTo>
                    <a:pt x="7993" y="495"/>
                    <a:pt x="6996" y="1"/>
                    <a:pt x="6137" y="1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71;p52">
              <a:extLst>
                <a:ext uri="{FF2B5EF4-FFF2-40B4-BE49-F238E27FC236}">
                  <a16:creationId xmlns:a16="http://schemas.microsoft.com/office/drawing/2014/main" id="{4F46D508-802F-45AD-838D-57D91AF1BE39}"/>
                </a:ext>
              </a:extLst>
            </p:cNvPr>
            <p:cNvSpPr/>
            <p:nvPr/>
          </p:nvSpPr>
          <p:spPr>
            <a:xfrm>
              <a:off x="4762500" y="3182825"/>
              <a:ext cx="60000" cy="89125"/>
            </a:xfrm>
            <a:custGeom>
              <a:avLst/>
              <a:gdLst/>
              <a:ahLst/>
              <a:cxnLst/>
              <a:rect l="l" t="t" r="r" b="b"/>
              <a:pathLst>
                <a:path w="2400" h="3565" extrusionOk="0">
                  <a:moveTo>
                    <a:pt x="618" y="0"/>
                  </a:moveTo>
                  <a:cubicBezTo>
                    <a:pt x="563" y="0"/>
                    <a:pt x="510" y="20"/>
                    <a:pt x="461" y="64"/>
                  </a:cubicBezTo>
                  <a:cubicBezTo>
                    <a:pt x="1" y="468"/>
                    <a:pt x="656" y="3565"/>
                    <a:pt x="656" y="3565"/>
                  </a:cubicBezTo>
                  <a:lnTo>
                    <a:pt x="2400" y="3328"/>
                  </a:lnTo>
                  <a:cubicBezTo>
                    <a:pt x="2400" y="3302"/>
                    <a:pt x="1320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72;p52">
              <a:extLst>
                <a:ext uri="{FF2B5EF4-FFF2-40B4-BE49-F238E27FC236}">
                  <a16:creationId xmlns:a16="http://schemas.microsoft.com/office/drawing/2014/main" id="{228E52B1-EEF5-4B90-A604-DFB63208A8C2}"/>
                </a:ext>
              </a:extLst>
            </p:cNvPr>
            <p:cNvSpPr/>
            <p:nvPr/>
          </p:nvSpPr>
          <p:spPr>
            <a:xfrm>
              <a:off x="4396350" y="3433175"/>
              <a:ext cx="530775" cy="398125"/>
            </a:xfrm>
            <a:custGeom>
              <a:avLst/>
              <a:gdLst/>
              <a:ahLst/>
              <a:cxnLst/>
              <a:rect l="l" t="t" r="r" b="b"/>
              <a:pathLst>
                <a:path w="21231" h="15925" extrusionOk="0">
                  <a:moveTo>
                    <a:pt x="18449" y="1"/>
                  </a:moveTo>
                  <a:cubicBezTo>
                    <a:pt x="14212" y="1"/>
                    <a:pt x="1" y="11238"/>
                    <a:pt x="1" y="11238"/>
                  </a:cubicBezTo>
                  <a:lnTo>
                    <a:pt x="656" y="12284"/>
                  </a:lnTo>
                  <a:cubicBezTo>
                    <a:pt x="656" y="12284"/>
                    <a:pt x="12234" y="4584"/>
                    <a:pt x="15163" y="4403"/>
                  </a:cubicBezTo>
                  <a:cubicBezTo>
                    <a:pt x="15172" y="4402"/>
                    <a:pt x="15181" y="4402"/>
                    <a:pt x="15189" y="4402"/>
                  </a:cubicBezTo>
                  <a:cubicBezTo>
                    <a:pt x="15989" y="4402"/>
                    <a:pt x="13546" y="6969"/>
                    <a:pt x="13642" y="8239"/>
                  </a:cubicBezTo>
                  <a:cubicBezTo>
                    <a:pt x="13796" y="10038"/>
                    <a:pt x="16237" y="15925"/>
                    <a:pt x="16237" y="15925"/>
                  </a:cubicBezTo>
                  <a:lnTo>
                    <a:pt x="17381" y="15353"/>
                  </a:lnTo>
                  <a:cubicBezTo>
                    <a:pt x="17381" y="15353"/>
                    <a:pt x="15442" y="9327"/>
                    <a:pt x="16237" y="8490"/>
                  </a:cubicBezTo>
                  <a:cubicBezTo>
                    <a:pt x="17339" y="7346"/>
                    <a:pt x="21230" y="3775"/>
                    <a:pt x="19487" y="497"/>
                  </a:cubicBezTo>
                  <a:cubicBezTo>
                    <a:pt x="19303" y="154"/>
                    <a:pt x="18944" y="1"/>
                    <a:pt x="18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3;p52">
              <a:extLst>
                <a:ext uri="{FF2B5EF4-FFF2-40B4-BE49-F238E27FC236}">
                  <a16:creationId xmlns:a16="http://schemas.microsoft.com/office/drawing/2014/main" id="{791600F2-9AB0-41F3-A7C2-EF96F76E7D86}"/>
                </a:ext>
              </a:extLst>
            </p:cNvPr>
            <p:cNvSpPr/>
            <p:nvPr/>
          </p:nvSpPr>
          <p:spPr>
            <a:xfrm>
              <a:off x="4538625" y="3243975"/>
              <a:ext cx="536350" cy="220525"/>
            </a:xfrm>
            <a:custGeom>
              <a:avLst/>
              <a:gdLst/>
              <a:ahLst/>
              <a:cxnLst/>
              <a:rect l="l" t="t" r="r" b="b"/>
              <a:pathLst>
                <a:path w="21454" h="8821" extrusionOk="0">
                  <a:moveTo>
                    <a:pt x="11130" y="1"/>
                  </a:moveTo>
                  <a:cubicBezTo>
                    <a:pt x="10947" y="1"/>
                    <a:pt x="10761" y="15"/>
                    <a:pt x="10574" y="45"/>
                  </a:cubicBezTo>
                  <a:cubicBezTo>
                    <a:pt x="7714" y="477"/>
                    <a:pt x="5706" y="4327"/>
                    <a:pt x="3809" y="5443"/>
                  </a:cubicBezTo>
                  <a:cubicBezTo>
                    <a:pt x="1912" y="6559"/>
                    <a:pt x="42" y="6838"/>
                    <a:pt x="42" y="6838"/>
                  </a:cubicBezTo>
                  <a:lnTo>
                    <a:pt x="1" y="6838"/>
                  </a:lnTo>
                  <a:lnTo>
                    <a:pt x="1" y="7703"/>
                  </a:lnTo>
                  <a:cubicBezTo>
                    <a:pt x="1" y="7703"/>
                    <a:pt x="627" y="7941"/>
                    <a:pt x="1635" y="7941"/>
                  </a:cubicBezTo>
                  <a:cubicBezTo>
                    <a:pt x="2419" y="7941"/>
                    <a:pt x="3433" y="7797"/>
                    <a:pt x="4562" y="7284"/>
                  </a:cubicBezTo>
                  <a:cubicBezTo>
                    <a:pt x="6933" y="6224"/>
                    <a:pt x="8286" y="4522"/>
                    <a:pt x="8286" y="4522"/>
                  </a:cubicBezTo>
                  <a:lnTo>
                    <a:pt x="8677" y="8470"/>
                  </a:lnTo>
                  <a:cubicBezTo>
                    <a:pt x="8677" y="8470"/>
                    <a:pt x="9695" y="8679"/>
                    <a:pt x="10881" y="8805"/>
                  </a:cubicBezTo>
                  <a:cubicBezTo>
                    <a:pt x="10999" y="8816"/>
                    <a:pt x="11119" y="8821"/>
                    <a:pt x="11239" y="8821"/>
                  </a:cubicBezTo>
                  <a:cubicBezTo>
                    <a:pt x="12795" y="8821"/>
                    <a:pt x="14465" y="7968"/>
                    <a:pt x="14465" y="7968"/>
                  </a:cubicBezTo>
                  <a:lnTo>
                    <a:pt x="14005" y="4076"/>
                  </a:lnTo>
                  <a:lnTo>
                    <a:pt x="14005" y="4076"/>
                  </a:lnTo>
                  <a:cubicBezTo>
                    <a:pt x="14005" y="4076"/>
                    <a:pt x="15137" y="4691"/>
                    <a:pt x="16533" y="4691"/>
                  </a:cubicBezTo>
                  <a:cubicBezTo>
                    <a:pt x="17120" y="4691"/>
                    <a:pt x="17755" y="4581"/>
                    <a:pt x="18371" y="4271"/>
                  </a:cubicBezTo>
                  <a:cubicBezTo>
                    <a:pt x="21342" y="2793"/>
                    <a:pt x="21454" y="491"/>
                    <a:pt x="21454" y="491"/>
                  </a:cubicBezTo>
                  <a:lnTo>
                    <a:pt x="20979" y="3"/>
                  </a:lnTo>
                  <a:cubicBezTo>
                    <a:pt x="20979" y="3"/>
                    <a:pt x="20756" y="408"/>
                    <a:pt x="18259" y="1663"/>
                  </a:cubicBezTo>
                  <a:cubicBezTo>
                    <a:pt x="17862" y="1861"/>
                    <a:pt x="17468" y="1943"/>
                    <a:pt x="17076" y="1943"/>
                  </a:cubicBezTo>
                  <a:cubicBezTo>
                    <a:pt x="15169" y="1943"/>
                    <a:pt x="13295" y="1"/>
                    <a:pt x="11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4;p52">
              <a:extLst>
                <a:ext uri="{FF2B5EF4-FFF2-40B4-BE49-F238E27FC236}">
                  <a16:creationId xmlns:a16="http://schemas.microsoft.com/office/drawing/2014/main" id="{5A99F9CD-414A-4F55-9200-9237A648B4DC}"/>
                </a:ext>
              </a:extLst>
            </p:cNvPr>
            <p:cNvSpPr/>
            <p:nvPr/>
          </p:nvSpPr>
          <p:spPr>
            <a:xfrm>
              <a:off x="4720650" y="3151925"/>
              <a:ext cx="80575" cy="89225"/>
            </a:xfrm>
            <a:custGeom>
              <a:avLst/>
              <a:gdLst/>
              <a:ahLst/>
              <a:cxnLst/>
              <a:rect l="l" t="t" r="r" b="b"/>
              <a:pathLst>
                <a:path w="3223" h="3569" extrusionOk="0">
                  <a:moveTo>
                    <a:pt x="1611" y="1"/>
                  </a:moveTo>
                  <a:cubicBezTo>
                    <a:pt x="1494" y="1"/>
                    <a:pt x="1375" y="15"/>
                    <a:pt x="1256" y="44"/>
                  </a:cubicBezTo>
                  <a:cubicBezTo>
                    <a:pt x="461" y="240"/>
                    <a:pt x="1" y="1035"/>
                    <a:pt x="182" y="1816"/>
                  </a:cubicBezTo>
                  <a:cubicBezTo>
                    <a:pt x="224" y="1941"/>
                    <a:pt x="238" y="2067"/>
                    <a:pt x="280" y="2193"/>
                  </a:cubicBezTo>
                  <a:cubicBezTo>
                    <a:pt x="182" y="2374"/>
                    <a:pt x="140" y="2569"/>
                    <a:pt x="182" y="2583"/>
                  </a:cubicBezTo>
                  <a:cubicBezTo>
                    <a:pt x="224" y="2583"/>
                    <a:pt x="294" y="2583"/>
                    <a:pt x="363" y="2569"/>
                  </a:cubicBezTo>
                  <a:cubicBezTo>
                    <a:pt x="512" y="3091"/>
                    <a:pt x="728" y="3568"/>
                    <a:pt x="1167" y="3568"/>
                  </a:cubicBezTo>
                  <a:cubicBezTo>
                    <a:pt x="1221" y="3568"/>
                    <a:pt x="1279" y="3561"/>
                    <a:pt x="1340" y="3546"/>
                  </a:cubicBezTo>
                  <a:cubicBezTo>
                    <a:pt x="2135" y="3350"/>
                    <a:pt x="3223" y="1886"/>
                    <a:pt x="3028" y="1105"/>
                  </a:cubicBezTo>
                  <a:cubicBezTo>
                    <a:pt x="2862" y="442"/>
                    <a:pt x="2265" y="1"/>
                    <a:pt x="1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5;p52">
              <a:extLst>
                <a:ext uri="{FF2B5EF4-FFF2-40B4-BE49-F238E27FC236}">
                  <a16:creationId xmlns:a16="http://schemas.microsoft.com/office/drawing/2014/main" id="{C2A2D5A8-4132-44BE-9B56-10A451AC5D49}"/>
                </a:ext>
              </a:extLst>
            </p:cNvPr>
            <p:cNvSpPr/>
            <p:nvPr/>
          </p:nvSpPr>
          <p:spPr>
            <a:xfrm>
              <a:off x="4733200" y="3146675"/>
              <a:ext cx="80950" cy="62150"/>
            </a:xfrm>
            <a:custGeom>
              <a:avLst/>
              <a:gdLst/>
              <a:ahLst/>
              <a:cxnLst/>
              <a:rect l="l" t="t" r="r" b="b"/>
              <a:pathLst>
                <a:path w="3238" h="2486" extrusionOk="0">
                  <a:moveTo>
                    <a:pt x="1433" y="1"/>
                  </a:moveTo>
                  <a:cubicBezTo>
                    <a:pt x="725" y="1"/>
                    <a:pt x="1" y="275"/>
                    <a:pt x="1" y="687"/>
                  </a:cubicBezTo>
                  <a:cubicBezTo>
                    <a:pt x="1" y="687"/>
                    <a:pt x="277" y="551"/>
                    <a:pt x="543" y="551"/>
                  </a:cubicBezTo>
                  <a:cubicBezTo>
                    <a:pt x="721" y="551"/>
                    <a:pt x="894" y="612"/>
                    <a:pt x="977" y="812"/>
                  </a:cubicBezTo>
                  <a:cubicBezTo>
                    <a:pt x="1187" y="1312"/>
                    <a:pt x="1314" y="1432"/>
                    <a:pt x="1388" y="1432"/>
                  </a:cubicBezTo>
                  <a:cubicBezTo>
                    <a:pt x="1457" y="1432"/>
                    <a:pt x="1480" y="1328"/>
                    <a:pt x="1480" y="1328"/>
                  </a:cubicBezTo>
                  <a:cubicBezTo>
                    <a:pt x="1480" y="1328"/>
                    <a:pt x="1469" y="1060"/>
                    <a:pt x="1626" y="1060"/>
                  </a:cubicBezTo>
                  <a:cubicBezTo>
                    <a:pt x="1648" y="1060"/>
                    <a:pt x="1674" y="1065"/>
                    <a:pt x="1703" y="1077"/>
                  </a:cubicBezTo>
                  <a:cubicBezTo>
                    <a:pt x="1954" y="1161"/>
                    <a:pt x="1982" y="1719"/>
                    <a:pt x="1758" y="1928"/>
                  </a:cubicBezTo>
                  <a:cubicBezTo>
                    <a:pt x="1574" y="2102"/>
                    <a:pt x="2173" y="2485"/>
                    <a:pt x="2607" y="2485"/>
                  </a:cubicBezTo>
                  <a:cubicBezTo>
                    <a:pt x="2697" y="2485"/>
                    <a:pt x="2779" y="2469"/>
                    <a:pt x="2846" y="2430"/>
                  </a:cubicBezTo>
                  <a:cubicBezTo>
                    <a:pt x="3237" y="2207"/>
                    <a:pt x="3153" y="687"/>
                    <a:pt x="2372" y="213"/>
                  </a:cubicBezTo>
                  <a:cubicBezTo>
                    <a:pt x="2120" y="66"/>
                    <a:pt x="1778" y="1"/>
                    <a:pt x="1433" y="1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6;p52">
              <a:extLst>
                <a:ext uri="{FF2B5EF4-FFF2-40B4-BE49-F238E27FC236}">
                  <a16:creationId xmlns:a16="http://schemas.microsoft.com/office/drawing/2014/main" id="{C7E992F0-D6C9-4D4A-9358-223E47898CC0}"/>
                </a:ext>
              </a:extLst>
            </p:cNvPr>
            <p:cNvSpPr/>
            <p:nvPr/>
          </p:nvSpPr>
          <p:spPr>
            <a:xfrm>
              <a:off x="4496775" y="3397825"/>
              <a:ext cx="52350" cy="41700"/>
            </a:xfrm>
            <a:custGeom>
              <a:avLst/>
              <a:gdLst/>
              <a:ahLst/>
              <a:cxnLst/>
              <a:rect l="l" t="t" r="r" b="b"/>
              <a:pathLst>
                <a:path w="2094" h="1668" extrusionOk="0">
                  <a:moveTo>
                    <a:pt x="1033" y="0"/>
                  </a:moveTo>
                  <a:cubicBezTo>
                    <a:pt x="712" y="0"/>
                    <a:pt x="531" y="112"/>
                    <a:pt x="350" y="251"/>
                  </a:cubicBezTo>
                  <a:cubicBezTo>
                    <a:pt x="182" y="391"/>
                    <a:pt x="1" y="1577"/>
                    <a:pt x="308" y="1646"/>
                  </a:cubicBezTo>
                  <a:cubicBezTo>
                    <a:pt x="368" y="1661"/>
                    <a:pt x="460" y="1668"/>
                    <a:pt x="571" y="1668"/>
                  </a:cubicBezTo>
                  <a:cubicBezTo>
                    <a:pt x="974" y="1668"/>
                    <a:pt x="1617" y="1580"/>
                    <a:pt x="1814" y="1493"/>
                  </a:cubicBezTo>
                  <a:cubicBezTo>
                    <a:pt x="2079" y="1381"/>
                    <a:pt x="2093" y="726"/>
                    <a:pt x="2093" y="726"/>
                  </a:cubicBezTo>
                  <a:cubicBezTo>
                    <a:pt x="2093" y="726"/>
                    <a:pt x="1354" y="0"/>
                    <a:pt x="1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77;p52">
              <a:extLst>
                <a:ext uri="{FF2B5EF4-FFF2-40B4-BE49-F238E27FC236}">
                  <a16:creationId xmlns:a16="http://schemas.microsoft.com/office/drawing/2014/main" id="{2B8304D1-0EAA-446E-8E98-0C99030031D7}"/>
                </a:ext>
              </a:extLst>
            </p:cNvPr>
            <p:cNvSpPr/>
            <p:nvPr/>
          </p:nvSpPr>
          <p:spPr>
            <a:xfrm>
              <a:off x="4332550" y="3684025"/>
              <a:ext cx="83350" cy="71350"/>
            </a:xfrm>
            <a:custGeom>
              <a:avLst/>
              <a:gdLst/>
              <a:ahLst/>
              <a:cxnLst/>
              <a:rect l="l" t="t" r="r" b="b"/>
              <a:pathLst>
                <a:path w="3334" h="2854" extrusionOk="0">
                  <a:moveTo>
                    <a:pt x="84" y="0"/>
                  </a:moveTo>
                  <a:cubicBezTo>
                    <a:pt x="30" y="0"/>
                    <a:pt x="0" y="18"/>
                    <a:pt x="0" y="60"/>
                  </a:cubicBezTo>
                  <a:cubicBezTo>
                    <a:pt x="0" y="442"/>
                    <a:pt x="1535" y="2853"/>
                    <a:pt x="2033" y="2853"/>
                  </a:cubicBezTo>
                  <a:cubicBezTo>
                    <a:pt x="2044" y="2853"/>
                    <a:pt x="2054" y="2852"/>
                    <a:pt x="2064" y="2850"/>
                  </a:cubicBezTo>
                  <a:cubicBezTo>
                    <a:pt x="2859" y="2668"/>
                    <a:pt x="3334" y="2110"/>
                    <a:pt x="3334" y="2110"/>
                  </a:cubicBezTo>
                  <a:lnTo>
                    <a:pt x="2497" y="1204"/>
                  </a:lnTo>
                  <a:cubicBezTo>
                    <a:pt x="2497" y="1204"/>
                    <a:pt x="520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8;p52">
              <a:extLst>
                <a:ext uri="{FF2B5EF4-FFF2-40B4-BE49-F238E27FC236}">
                  <a16:creationId xmlns:a16="http://schemas.microsoft.com/office/drawing/2014/main" id="{9DB71956-92D2-411E-BC7B-8D72315BD9BF}"/>
                </a:ext>
              </a:extLst>
            </p:cNvPr>
            <p:cNvSpPr/>
            <p:nvPr/>
          </p:nvSpPr>
          <p:spPr>
            <a:xfrm>
              <a:off x="4748900" y="3814525"/>
              <a:ext cx="102900" cy="56150"/>
            </a:xfrm>
            <a:custGeom>
              <a:avLst/>
              <a:gdLst/>
              <a:ahLst/>
              <a:cxnLst/>
              <a:rect l="l" t="t" r="r" b="b"/>
              <a:pathLst>
                <a:path w="4116" h="2246" extrusionOk="0">
                  <a:moveTo>
                    <a:pt x="3223" y="1"/>
                  </a:moveTo>
                  <a:lnTo>
                    <a:pt x="2093" y="559"/>
                  </a:lnTo>
                  <a:cubicBezTo>
                    <a:pt x="2093" y="559"/>
                    <a:pt x="1" y="1926"/>
                    <a:pt x="335" y="2191"/>
                  </a:cubicBezTo>
                  <a:cubicBezTo>
                    <a:pt x="379" y="2229"/>
                    <a:pt x="471" y="2245"/>
                    <a:pt x="599" y="2245"/>
                  </a:cubicBezTo>
                  <a:cubicBezTo>
                    <a:pt x="1406" y="2245"/>
                    <a:pt x="3622" y="1584"/>
                    <a:pt x="3850" y="1535"/>
                  </a:cubicBezTo>
                  <a:cubicBezTo>
                    <a:pt x="4115" y="1480"/>
                    <a:pt x="3223" y="1"/>
                    <a:pt x="3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56;p52">
            <a:extLst>
              <a:ext uri="{FF2B5EF4-FFF2-40B4-BE49-F238E27FC236}">
                <a16:creationId xmlns:a16="http://schemas.microsoft.com/office/drawing/2014/main" id="{F9E18920-EF24-4FA1-93BF-38D99CBCA6E2}"/>
              </a:ext>
            </a:extLst>
          </p:cNvPr>
          <p:cNvGrpSpPr/>
          <p:nvPr/>
        </p:nvGrpSpPr>
        <p:grpSpPr>
          <a:xfrm>
            <a:off x="590044" y="1037873"/>
            <a:ext cx="901392" cy="1603030"/>
            <a:chOff x="4993000" y="3419800"/>
            <a:chExt cx="504275" cy="896800"/>
          </a:xfrm>
        </p:grpSpPr>
        <p:sp>
          <p:nvSpPr>
            <p:cNvPr id="26" name="Google Shape;1357;p52">
              <a:extLst>
                <a:ext uri="{FF2B5EF4-FFF2-40B4-BE49-F238E27FC236}">
                  <a16:creationId xmlns:a16="http://schemas.microsoft.com/office/drawing/2014/main" id="{16EF276D-38BA-4FBC-95F9-02CBE402EC0B}"/>
                </a:ext>
              </a:extLst>
            </p:cNvPr>
            <p:cNvSpPr/>
            <p:nvPr/>
          </p:nvSpPr>
          <p:spPr>
            <a:xfrm>
              <a:off x="5162125" y="4073975"/>
              <a:ext cx="45025" cy="101475"/>
            </a:xfrm>
            <a:custGeom>
              <a:avLst/>
              <a:gdLst/>
              <a:ahLst/>
              <a:cxnLst/>
              <a:rect l="l" t="t" r="r" b="b"/>
              <a:pathLst>
                <a:path w="1801" h="4059" extrusionOk="0">
                  <a:moveTo>
                    <a:pt x="893" y="1"/>
                  </a:moveTo>
                  <a:cubicBezTo>
                    <a:pt x="893" y="1"/>
                    <a:pt x="224" y="531"/>
                    <a:pt x="154" y="977"/>
                  </a:cubicBezTo>
                  <a:cubicBezTo>
                    <a:pt x="1" y="2302"/>
                    <a:pt x="545" y="3279"/>
                    <a:pt x="573" y="3474"/>
                  </a:cubicBezTo>
                  <a:cubicBezTo>
                    <a:pt x="593" y="3608"/>
                    <a:pt x="636" y="4059"/>
                    <a:pt x="920" y="4059"/>
                  </a:cubicBezTo>
                  <a:cubicBezTo>
                    <a:pt x="1021" y="4059"/>
                    <a:pt x="1153" y="4001"/>
                    <a:pt x="1326" y="3851"/>
                  </a:cubicBezTo>
                  <a:lnTo>
                    <a:pt x="1451" y="1842"/>
                  </a:lnTo>
                  <a:cubicBezTo>
                    <a:pt x="1451" y="1842"/>
                    <a:pt x="1800" y="1103"/>
                    <a:pt x="1633" y="754"/>
                  </a:cubicBezTo>
                  <a:cubicBezTo>
                    <a:pt x="1493" y="419"/>
                    <a:pt x="893" y="1"/>
                    <a:pt x="8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;p52">
              <a:extLst>
                <a:ext uri="{FF2B5EF4-FFF2-40B4-BE49-F238E27FC236}">
                  <a16:creationId xmlns:a16="http://schemas.microsoft.com/office/drawing/2014/main" id="{965A4900-BFD9-4490-81F8-28BB7564C689}"/>
                </a:ext>
              </a:extLst>
            </p:cNvPr>
            <p:cNvSpPr/>
            <p:nvPr/>
          </p:nvSpPr>
          <p:spPr>
            <a:xfrm>
              <a:off x="5280700" y="4210775"/>
              <a:ext cx="54425" cy="105825"/>
            </a:xfrm>
            <a:custGeom>
              <a:avLst/>
              <a:gdLst/>
              <a:ahLst/>
              <a:cxnLst/>
              <a:rect l="l" t="t" r="r" b="b"/>
              <a:pathLst>
                <a:path w="2177" h="4233" extrusionOk="0">
                  <a:moveTo>
                    <a:pt x="1052" y="0"/>
                  </a:moveTo>
                  <a:cubicBezTo>
                    <a:pt x="928" y="0"/>
                    <a:pt x="823" y="11"/>
                    <a:pt x="823" y="11"/>
                  </a:cubicBezTo>
                  <a:cubicBezTo>
                    <a:pt x="0" y="11"/>
                    <a:pt x="196" y="2479"/>
                    <a:pt x="377" y="3163"/>
                  </a:cubicBezTo>
                  <a:cubicBezTo>
                    <a:pt x="535" y="3716"/>
                    <a:pt x="757" y="4232"/>
                    <a:pt x="1013" y="4232"/>
                  </a:cubicBezTo>
                  <a:cubicBezTo>
                    <a:pt x="1073" y="4232"/>
                    <a:pt x="1136" y="4203"/>
                    <a:pt x="1200" y="4139"/>
                  </a:cubicBezTo>
                  <a:cubicBezTo>
                    <a:pt x="1549" y="3791"/>
                    <a:pt x="2176" y="2870"/>
                    <a:pt x="2176" y="2535"/>
                  </a:cubicBezTo>
                  <a:cubicBezTo>
                    <a:pt x="2176" y="2187"/>
                    <a:pt x="1549" y="150"/>
                    <a:pt x="1395" y="52"/>
                  </a:cubicBezTo>
                  <a:cubicBezTo>
                    <a:pt x="1318" y="11"/>
                    <a:pt x="1175" y="0"/>
                    <a:pt x="1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9;p52">
              <a:extLst>
                <a:ext uri="{FF2B5EF4-FFF2-40B4-BE49-F238E27FC236}">
                  <a16:creationId xmlns:a16="http://schemas.microsoft.com/office/drawing/2014/main" id="{5829AB1A-6950-4B73-A3D4-2C9A6B041D2B}"/>
                </a:ext>
              </a:extLst>
            </p:cNvPr>
            <p:cNvSpPr/>
            <p:nvPr/>
          </p:nvSpPr>
          <p:spPr>
            <a:xfrm>
              <a:off x="5080175" y="3731650"/>
              <a:ext cx="285975" cy="497525"/>
            </a:xfrm>
            <a:custGeom>
              <a:avLst/>
              <a:gdLst/>
              <a:ahLst/>
              <a:cxnLst/>
              <a:rect l="l" t="t" r="r" b="b"/>
              <a:pathLst>
                <a:path w="11439" h="19901" extrusionOk="0">
                  <a:moveTo>
                    <a:pt x="3266" y="1"/>
                  </a:moveTo>
                  <a:cubicBezTo>
                    <a:pt x="2535" y="1"/>
                    <a:pt x="1944" y="584"/>
                    <a:pt x="1465" y="1698"/>
                  </a:cubicBezTo>
                  <a:cubicBezTo>
                    <a:pt x="656" y="3553"/>
                    <a:pt x="154" y="8184"/>
                    <a:pt x="85" y="9844"/>
                  </a:cubicBezTo>
                  <a:cubicBezTo>
                    <a:pt x="1" y="11992"/>
                    <a:pt x="3432" y="14586"/>
                    <a:pt x="3432" y="14586"/>
                  </a:cubicBezTo>
                  <a:lnTo>
                    <a:pt x="4213" y="13750"/>
                  </a:lnTo>
                  <a:cubicBezTo>
                    <a:pt x="4213" y="13750"/>
                    <a:pt x="2860" y="12229"/>
                    <a:pt x="3070" y="10109"/>
                  </a:cubicBezTo>
                  <a:cubicBezTo>
                    <a:pt x="3237" y="8226"/>
                    <a:pt x="3376" y="6650"/>
                    <a:pt x="4213" y="6454"/>
                  </a:cubicBezTo>
                  <a:cubicBezTo>
                    <a:pt x="4229" y="6451"/>
                    <a:pt x="4244" y="6449"/>
                    <a:pt x="4261" y="6449"/>
                  </a:cubicBezTo>
                  <a:cubicBezTo>
                    <a:pt x="5126" y="6449"/>
                    <a:pt x="7149" y="11159"/>
                    <a:pt x="7491" y="14335"/>
                  </a:cubicBezTo>
                  <a:cubicBezTo>
                    <a:pt x="7840" y="17585"/>
                    <a:pt x="8189" y="19901"/>
                    <a:pt x="8189" y="19901"/>
                  </a:cubicBezTo>
                  <a:lnTo>
                    <a:pt x="9695" y="19552"/>
                  </a:lnTo>
                  <a:cubicBezTo>
                    <a:pt x="9695" y="19552"/>
                    <a:pt x="11439" y="9453"/>
                    <a:pt x="6905" y="3093"/>
                  </a:cubicBezTo>
                  <a:cubicBezTo>
                    <a:pt x="5413" y="993"/>
                    <a:pt x="4221" y="1"/>
                    <a:pt x="3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0;p52">
              <a:extLst>
                <a:ext uri="{FF2B5EF4-FFF2-40B4-BE49-F238E27FC236}">
                  <a16:creationId xmlns:a16="http://schemas.microsoft.com/office/drawing/2014/main" id="{36C7EA84-8A94-4579-8FDA-2C5A6A5E0DF0}"/>
                </a:ext>
              </a:extLst>
            </p:cNvPr>
            <p:cNvSpPr/>
            <p:nvPr/>
          </p:nvSpPr>
          <p:spPr>
            <a:xfrm>
              <a:off x="4994750" y="3465825"/>
              <a:ext cx="463125" cy="367525"/>
            </a:xfrm>
            <a:custGeom>
              <a:avLst/>
              <a:gdLst/>
              <a:ahLst/>
              <a:cxnLst/>
              <a:rect l="l" t="t" r="r" b="b"/>
              <a:pathLst>
                <a:path w="18525" h="14701" extrusionOk="0">
                  <a:moveTo>
                    <a:pt x="1660" y="0"/>
                  </a:moveTo>
                  <a:lnTo>
                    <a:pt x="726" y="112"/>
                  </a:lnTo>
                  <a:cubicBezTo>
                    <a:pt x="726" y="112"/>
                    <a:pt x="0" y="5301"/>
                    <a:pt x="489" y="6040"/>
                  </a:cubicBezTo>
                  <a:cubicBezTo>
                    <a:pt x="795" y="6525"/>
                    <a:pt x="1727" y="6657"/>
                    <a:pt x="2648" y="6657"/>
                  </a:cubicBezTo>
                  <a:cubicBezTo>
                    <a:pt x="3738" y="6657"/>
                    <a:pt x="4813" y="6473"/>
                    <a:pt x="4813" y="6473"/>
                  </a:cubicBezTo>
                  <a:lnTo>
                    <a:pt x="4813" y="6473"/>
                  </a:lnTo>
                  <a:cubicBezTo>
                    <a:pt x="4129" y="9039"/>
                    <a:pt x="4018" y="13321"/>
                    <a:pt x="4018" y="13321"/>
                  </a:cubicBezTo>
                  <a:cubicBezTo>
                    <a:pt x="4018" y="13321"/>
                    <a:pt x="4632" y="14701"/>
                    <a:pt x="6599" y="14701"/>
                  </a:cubicBezTo>
                  <a:cubicBezTo>
                    <a:pt x="6706" y="14701"/>
                    <a:pt x="6817" y="14697"/>
                    <a:pt x="6933" y="14688"/>
                  </a:cubicBezTo>
                  <a:cubicBezTo>
                    <a:pt x="9179" y="14507"/>
                    <a:pt x="10546" y="13809"/>
                    <a:pt x="10546" y="13809"/>
                  </a:cubicBezTo>
                  <a:cubicBezTo>
                    <a:pt x="10629" y="11968"/>
                    <a:pt x="11173" y="8955"/>
                    <a:pt x="11173" y="8955"/>
                  </a:cubicBezTo>
                  <a:cubicBezTo>
                    <a:pt x="11173" y="8955"/>
                    <a:pt x="11578" y="9583"/>
                    <a:pt x="12736" y="10852"/>
                  </a:cubicBezTo>
                  <a:cubicBezTo>
                    <a:pt x="13907" y="12122"/>
                    <a:pt x="18148" y="12749"/>
                    <a:pt x="18148" y="12749"/>
                  </a:cubicBezTo>
                  <a:lnTo>
                    <a:pt x="18524" y="12066"/>
                  </a:lnTo>
                  <a:cubicBezTo>
                    <a:pt x="18524" y="12066"/>
                    <a:pt x="17032" y="11689"/>
                    <a:pt x="14884" y="9736"/>
                  </a:cubicBezTo>
                  <a:cubicBezTo>
                    <a:pt x="12736" y="7784"/>
                    <a:pt x="13140" y="4283"/>
                    <a:pt x="10504" y="3404"/>
                  </a:cubicBezTo>
                  <a:cubicBezTo>
                    <a:pt x="9319" y="3013"/>
                    <a:pt x="8399" y="2788"/>
                    <a:pt x="7420" y="2788"/>
                  </a:cubicBezTo>
                  <a:cubicBezTo>
                    <a:pt x="6231" y="2788"/>
                    <a:pt x="4956" y="3120"/>
                    <a:pt x="3013" y="3892"/>
                  </a:cubicBezTo>
                  <a:cubicBezTo>
                    <a:pt x="2953" y="3916"/>
                    <a:pt x="2895" y="3928"/>
                    <a:pt x="2840" y="3928"/>
                  </a:cubicBezTo>
                  <a:cubicBezTo>
                    <a:pt x="1823" y="3928"/>
                    <a:pt x="1660" y="0"/>
                    <a:pt x="1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1;p52">
              <a:extLst>
                <a:ext uri="{FF2B5EF4-FFF2-40B4-BE49-F238E27FC236}">
                  <a16:creationId xmlns:a16="http://schemas.microsoft.com/office/drawing/2014/main" id="{A44DA54A-E0EA-4950-8781-BE2076D7E52E}"/>
                </a:ext>
              </a:extLst>
            </p:cNvPr>
            <p:cNvSpPr/>
            <p:nvPr/>
          </p:nvSpPr>
          <p:spPr>
            <a:xfrm>
              <a:off x="5445975" y="3760975"/>
              <a:ext cx="51300" cy="44750"/>
            </a:xfrm>
            <a:custGeom>
              <a:avLst/>
              <a:gdLst/>
              <a:ahLst/>
              <a:cxnLst/>
              <a:rect l="l" t="t" r="r" b="b"/>
              <a:pathLst>
                <a:path w="2052" h="1790" extrusionOk="0">
                  <a:moveTo>
                    <a:pt x="1349" y="1"/>
                  </a:moveTo>
                  <a:cubicBezTo>
                    <a:pt x="993" y="1"/>
                    <a:pt x="322" y="190"/>
                    <a:pt x="322" y="190"/>
                  </a:cubicBezTo>
                  <a:lnTo>
                    <a:pt x="1" y="929"/>
                  </a:lnTo>
                  <a:cubicBezTo>
                    <a:pt x="1" y="929"/>
                    <a:pt x="699" y="1789"/>
                    <a:pt x="1082" y="1789"/>
                  </a:cubicBezTo>
                  <a:cubicBezTo>
                    <a:pt x="1104" y="1789"/>
                    <a:pt x="1125" y="1786"/>
                    <a:pt x="1145" y="1780"/>
                  </a:cubicBezTo>
                  <a:cubicBezTo>
                    <a:pt x="1493" y="1683"/>
                    <a:pt x="2051" y="1083"/>
                    <a:pt x="2037" y="1027"/>
                  </a:cubicBezTo>
                  <a:cubicBezTo>
                    <a:pt x="2023" y="985"/>
                    <a:pt x="1828" y="469"/>
                    <a:pt x="1828" y="469"/>
                  </a:cubicBezTo>
                  <a:cubicBezTo>
                    <a:pt x="1828" y="469"/>
                    <a:pt x="1689" y="232"/>
                    <a:pt x="1549" y="51"/>
                  </a:cubicBezTo>
                  <a:cubicBezTo>
                    <a:pt x="1519" y="15"/>
                    <a:pt x="1446" y="1"/>
                    <a:pt x="1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62;p52">
              <a:extLst>
                <a:ext uri="{FF2B5EF4-FFF2-40B4-BE49-F238E27FC236}">
                  <a16:creationId xmlns:a16="http://schemas.microsoft.com/office/drawing/2014/main" id="{855D0EE0-AD84-4FBB-B07B-5045109F1A08}"/>
                </a:ext>
              </a:extLst>
            </p:cNvPr>
            <p:cNvSpPr/>
            <p:nvPr/>
          </p:nvSpPr>
          <p:spPr>
            <a:xfrm>
              <a:off x="4993000" y="3419800"/>
              <a:ext cx="50600" cy="50575"/>
            </a:xfrm>
            <a:custGeom>
              <a:avLst/>
              <a:gdLst/>
              <a:ahLst/>
              <a:cxnLst/>
              <a:rect l="l" t="t" r="r" b="b"/>
              <a:pathLst>
                <a:path w="2024" h="2023" extrusionOk="0">
                  <a:moveTo>
                    <a:pt x="699" y="0"/>
                  </a:moveTo>
                  <a:cubicBezTo>
                    <a:pt x="628" y="0"/>
                    <a:pt x="581" y="5"/>
                    <a:pt x="573" y="14"/>
                  </a:cubicBezTo>
                  <a:cubicBezTo>
                    <a:pt x="531" y="56"/>
                    <a:pt x="294" y="572"/>
                    <a:pt x="294" y="572"/>
                  </a:cubicBezTo>
                  <a:cubicBezTo>
                    <a:pt x="294" y="572"/>
                    <a:pt x="140" y="809"/>
                    <a:pt x="70" y="1032"/>
                  </a:cubicBezTo>
                  <a:cubicBezTo>
                    <a:pt x="1" y="1242"/>
                    <a:pt x="796" y="2023"/>
                    <a:pt x="796" y="2023"/>
                  </a:cubicBezTo>
                  <a:lnTo>
                    <a:pt x="1744" y="1897"/>
                  </a:lnTo>
                  <a:cubicBezTo>
                    <a:pt x="1744" y="1897"/>
                    <a:pt x="2023" y="530"/>
                    <a:pt x="1758" y="279"/>
                  </a:cubicBezTo>
                  <a:cubicBezTo>
                    <a:pt x="1549" y="70"/>
                    <a:pt x="960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63;p52">
              <a:extLst>
                <a:ext uri="{FF2B5EF4-FFF2-40B4-BE49-F238E27FC236}">
                  <a16:creationId xmlns:a16="http://schemas.microsoft.com/office/drawing/2014/main" id="{2F3EC200-2D20-432D-A762-E328B8B06322}"/>
                </a:ext>
              </a:extLst>
            </p:cNvPr>
            <p:cNvSpPr/>
            <p:nvPr/>
          </p:nvSpPr>
          <p:spPr>
            <a:xfrm>
              <a:off x="5215825" y="3504900"/>
              <a:ext cx="55750" cy="64425"/>
            </a:xfrm>
            <a:custGeom>
              <a:avLst/>
              <a:gdLst/>
              <a:ahLst/>
              <a:cxnLst/>
              <a:rect l="l" t="t" r="r" b="b"/>
              <a:pathLst>
                <a:path w="2230" h="2577" extrusionOk="0">
                  <a:moveTo>
                    <a:pt x="1490" y="0"/>
                  </a:moveTo>
                  <a:cubicBezTo>
                    <a:pt x="1386" y="0"/>
                    <a:pt x="1267" y="30"/>
                    <a:pt x="1131" y="97"/>
                  </a:cubicBezTo>
                  <a:lnTo>
                    <a:pt x="1" y="1408"/>
                  </a:lnTo>
                  <a:cubicBezTo>
                    <a:pt x="1" y="1408"/>
                    <a:pt x="503" y="2385"/>
                    <a:pt x="1117" y="2552"/>
                  </a:cubicBezTo>
                  <a:cubicBezTo>
                    <a:pt x="1172" y="2569"/>
                    <a:pt x="1225" y="2576"/>
                    <a:pt x="1277" y="2576"/>
                  </a:cubicBezTo>
                  <a:cubicBezTo>
                    <a:pt x="1846" y="2576"/>
                    <a:pt x="2229" y="1669"/>
                    <a:pt x="2191" y="1464"/>
                  </a:cubicBezTo>
                  <a:lnTo>
                    <a:pt x="2191" y="1464"/>
                  </a:lnTo>
                  <a:cubicBezTo>
                    <a:pt x="2191" y="1455"/>
                    <a:pt x="2217" y="0"/>
                    <a:pt x="1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64;p52">
              <a:extLst>
                <a:ext uri="{FF2B5EF4-FFF2-40B4-BE49-F238E27FC236}">
                  <a16:creationId xmlns:a16="http://schemas.microsoft.com/office/drawing/2014/main" id="{C0B6F801-6C13-4B03-8138-6AF8D6B501A0}"/>
                </a:ext>
              </a:extLst>
            </p:cNvPr>
            <p:cNvSpPr/>
            <p:nvPr/>
          </p:nvSpPr>
          <p:spPr>
            <a:xfrm>
              <a:off x="5233625" y="3452800"/>
              <a:ext cx="80575" cy="101075"/>
            </a:xfrm>
            <a:custGeom>
              <a:avLst/>
              <a:gdLst/>
              <a:ahLst/>
              <a:cxnLst/>
              <a:rect l="l" t="t" r="r" b="b"/>
              <a:pathLst>
                <a:path w="3223" h="4043" extrusionOk="0">
                  <a:moveTo>
                    <a:pt x="1750" y="1"/>
                  </a:moveTo>
                  <a:cubicBezTo>
                    <a:pt x="1253" y="1"/>
                    <a:pt x="764" y="252"/>
                    <a:pt x="405" y="703"/>
                  </a:cubicBezTo>
                  <a:cubicBezTo>
                    <a:pt x="0" y="1191"/>
                    <a:pt x="154" y="2683"/>
                    <a:pt x="154" y="2683"/>
                  </a:cubicBezTo>
                  <a:cubicBezTo>
                    <a:pt x="154" y="2683"/>
                    <a:pt x="865" y="3925"/>
                    <a:pt x="1479" y="4036"/>
                  </a:cubicBezTo>
                  <a:cubicBezTo>
                    <a:pt x="1503" y="4041"/>
                    <a:pt x="1527" y="4043"/>
                    <a:pt x="1552" y="4043"/>
                  </a:cubicBezTo>
                  <a:cubicBezTo>
                    <a:pt x="2014" y="4043"/>
                    <a:pt x="2567" y="3339"/>
                    <a:pt x="2567" y="3339"/>
                  </a:cubicBezTo>
                  <a:cubicBezTo>
                    <a:pt x="2567" y="3339"/>
                    <a:pt x="2818" y="2739"/>
                    <a:pt x="2971" y="2293"/>
                  </a:cubicBezTo>
                  <a:cubicBezTo>
                    <a:pt x="3069" y="2084"/>
                    <a:pt x="3111" y="1902"/>
                    <a:pt x="3139" y="1819"/>
                  </a:cubicBezTo>
                  <a:cubicBezTo>
                    <a:pt x="3222" y="1205"/>
                    <a:pt x="3222" y="772"/>
                    <a:pt x="2720" y="354"/>
                  </a:cubicBezTo>
                  <a:cubicBezTo>
                    <a:pt x="2418" y="113"/>
                    <a:pt x="2082" y="1"/>
                    <a:pt x="1750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65;p52">
              <a:extLst>
                <a:ext uri="{FF2B5EF4-FFF2-40B4-BE49-F238E27FC236}">
                  <a16:creationId xmlns:a16="http://schemas.microsoft.com/office/drawing/2014/main" id="{6BB45949-511B-4722-AA7F-43991CADEDE8}"/>
                </a:ext>
              </a:extLst>
            </p:cNvPr>
            <p:cNvSpPr/>
            <p:nvPr/>
          </p:nvSpPr>
          <p:spPr>
            <a:xfrm>
              <a:off x="5232575" y="3445975"/>
              <a:ext cx="108375" cy="68350"/>
            </a:xfrm>
            <a:custGeom>
              <a:avLst/>
              <a:gdLst/>
              <a:ahLst/>
              <a:cxnLst/>
              <a:rect l="l" t="t" r="r" b="b"/>
              <a:pathLst>
                <a:path w="4335" h="2734" extrusionOk="0">
                  <a:moveTo>
                    <a:pt x="1521" y="0"/>
                  </a:moveTo>
                  <a:cubicBezTo>
                    <a:pt x="1309" y="0"/>
                    <a:pt x="1100" y="47"/>
                    <a:pt x="907" y="139"/>
                  </a:cubicBezTo>
                  <a:cubicBezTo>
                    <a:pt x="614" y="292"/>
                    <a:pt x="140" y="446"/>
                    <a:pt x="70" y="1045"/>
                  </a:cubicBezTo>
                  <a:cubicBezTo>
                    <a:pt x="0" y="1548"/>
                    <a:pt x="210" y="2733"/>
                    <a:pt x="210" y="2733"/>
                  </a:cubicBezTo>
                  <a:lnTo>
                    <a:pt x="377" y="1799"/>
                  </a:lnTo>
                  <a:cubicBezTo>
                    <a:pt x="377" y="1799"/>
                    <a:pt x="447" y="1868"/>
                    <a:pt x="530" y="2092"/>
                  </a:cubicBezTo>
                  <a:cubicBezTo>
                    <a:pt x="538" y="2118"/>
                    <a:pt x="552" y="2130"/>
                    <a:pt x="569" y="2130"/>
                  </a:cubicBezTo>
                  <a:cubicBezTo>
                    <a:pt x="640" y="2130"/>
                    <a:pt x="768" y="1928"/>
                    <a:pt x="768" y="1827"/>
                  </a:cubicBezTo>
                  <a:cubicBezTo>
                    <a:pt x="743" y="1597"/>
                    <a:pt x="1117" y="1242"/>
                    <a:pt x="1317" y="1242"/>
                  </a:cubicBezTo>
                  <a:cubicBezTo>
                    <a:pt x="1348" y="1242"/>
                    <a:pt x="1375" y="1250"/>
                    <a:pt x="1395" y="1269"/>
                  </a:cubicBezTo>
                  <a:cubicBezTo>
                    <a:pt x="1733" y="1531"/>
                    <a:pt x="2307" y="1839"/>
                    <a:pt x="2663" y="1839"/>
                  </a:cubicBezTo>
                  <a:cubicBezTo>
                    <a:pt x="2704" y="1839"/>
                    <a:pt x="2742" y="1835"/>
                    <a:pt x="2776" y="1827"/>
                  </a:cubicBezTo>
                  <a:lnTo>
                    <a:pt x="2551" y="1588"/>
                  </a:lnTo>
                  <a:lnTo>
                    <a:pt x="2551" y="1588"/>
                  </a:lnTo>
                  <a:cubicBezTo>
                    <a:pt x="2726" y="1729"/>
                    <a:pt x="3004" y="1890"/>
                    <a:pt x="3418" y="1980"/>
                  </a:cubicBezTo>
                  <a:cubicBezTo>
                    <a:pt x="3490" y="1997"/>
                    <a:pt x="3562" y="2005"/>
                    <a:pt x="3632" y="2005"/>
                  </a:cubicBezTo>
                  <a:cubicBezTo>
                    <a:pt x="4020" y="2005"/>
                    <a:pt x="4334" y="1748"/>
                    <a:pt x="4157" y="1310"/>
                  </a:cubicBezTo>
                  <a:cubicBezTo>
                    <a:pt x="4068" y="1086"/>
                    <a:pt x="3955" y="1079"/>
                    <a:pt x="3790" y="1079"/>
                  </a:cubicBezTo>
                  <a:cubicBezTo>
                    <a:pt x="3780" y="1079"/>
                    <a:pt x="3769" y="1079"/>
                    <a:pt x="3759" y="1079"/>
                  </a:cubicBezTo>
                  <a:cubicBezTo>
                    <a:pt x="3537" y="1079"/>
                    <a:pt x="3228" y="1068"/>
                    <a:pt x="2776" y="585"/>
                  </a:cubicBezTo>
                  <a:cubicBezTo>
                    <a:pt x="2402" y="192"/>
                    <a:pt x="1953" y="0"/>
                    <a:pt x="1521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66;p52">
              <a:extLst>
                <a:ext uri="{FF2B5EF4-FFF2-40B4-BE49-F238E27FC236}">
                  <a16:creationId xmlns:a16="http://schemas.microsoft.com/office/drawing/2014/main" id="{CFACEC72-87F4-489E-8D17-5D14B2E7B8D9}"/>
                </a:ext>
              </a:extLst>
            </p:cNvPr>
            <p:cNvSpPr/>
            <p:nvPr/>
          </p:nvSpPr>
          <p:spPr>
            <a:xfrm>
              <a:off x="5228875" y="3487475"/>
              <a:ext cx="15575" cy="21275"/>
            </a:xfrm>
            <a:custGeom>
              <a:avLst/>
              <a:gdLst/>
              <a:ahLst/>
              <a:cxnLst/>
              <a:rect l="l" t="t" r="r" b="b"/>
              <a:pathLst>
                <a:path w="623" h="851" extrusionOk="0">
                  <a:moveTo>
                    <a:pt x="419" y="0"/>
                  </a:moveTo>
                  <a:cubicBezTo>
                    <a:pt x="370" y="0"/>
                    <a:pt x="312" y="41"/>
                    <a:pt x="246" y="153"/>
                  </a:cubicBezTo>
                  <a:cubicBezTo>
                    <a:pt x="0" y="535"/>
                    <a:pt x="276" y="850"/>
                    <a:pt x="418" y="850"/>
                  </a:cubicBezTo>
                  <a:cubicBezTo>
                    <a:pt x="421" y="850"/>
                    <a:pt x="424" y="850"/>
                    <a:pt x="427" y="850"/>
                  </a:cubicBezTo>
                  <a:cubicBezTo>
                    <a:pt x="567" y="836"/>
                    <a:pt x="623" y="278"/>
                    <a:pt x="623" y="278"/>
                  </a:cubicBezTo>
                  <a:cubicBezTo>
                    <a:pt x="623" y="278"/>
                    <a:pt x="550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67;p52">
              <a:extLst>
                <a:ext uri="{FF2B5EF4-FFF2-40B4-BE49-F238E27FC236}">
                  <a16:creationId xmlns:a16="http://schemas.microsoft.com/office/drawing/2014/main" id="{BAE57CD1-2C8A-44B3-BDA4-4E02038ED3CB}"/>
                </a:ext>
              </a:extLst>
            </p:cNvPr>
            <p:cNvSpPr/>
            <p:nvPr/>
          </p:nvSpPr>
          <p:spPr>
            <a:xfrm>
              <a:off x="5287325" y="3508375"/>
              <a:ext cx="16400" cy="23375"/>
            </a:xfrm>
            <a:custGeom>
              <a:avLst/>
              <a:gdLst/>
              <a:ahLst/>
              <a:cxnLst/>
              <a:rect l="l" t="t" r="r" b="b"/>
              <a:pathLst>
                <a:path w="656" h="935" extrusionOk="0">
                  <a:moveTo>
                    <a:pt x="572" y="0"/>
                  </a:moveTo>
                  <a:lnTo>
                    <a:pt x="0" y="879"/>
                  </a:lnTo>
                  <a:lnTo>
                    <a:pt x="656" y="935"/>
                  </a:lnTo>
                  <a:lnTo>
                    <a:pt x="656" y="935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285" y="0"/>
            <a:ext cx="3174715" cy="23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274">
              <a:srgbClr val="FBFBFC"/>
            </a:gs>
            <a:gs pos="80500">
              <a:srgbClr val="6B6990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F5AF7-930B-4860-8DD5-8BE7FCB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90" y="177903"/>
            <a:ext cx="7717800" cy="572700"/>
          </a:xfrm>
        </p:spPr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1847850"/>
            <a:ext cx="3440077" cy="16761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052" y="3524036"/>
            <a:ext cx="3236948" cy="1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274">
              <a:srgbClr val="FBFBFC"/>
            </a:gs>
            <a:gs pos="80500">
              <a:srgbClr val="6B6990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F5AF7-930B-4860-8DD5-8BE7FCB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90" y="177903"/>
            <a:ext cx="7717800" cy="572700"/>
          </a:xfrm>
        </p:spPr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5262"/>
            <a:ext cx="2895600" cy="19482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899" y="3195262"/>
            <a:ext cx="3339101" cy="19482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829157"/>
            <a:ext cx="2909299" cy="23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9421"/>
      </p:ext>
    </p:extLst>
  </p:cSld>
  <p:clrMapOvr>
    <a:masterClrMapping/>
  </p:clrMapOvr>
</p:sld>
</file>

<file path=ppt/theme/theme1.xml><?xml version="1.0" encoding="utf-8"?>
<a:theme xmlns:a="http://schemas.openxmlformats.org/drawingml/2006/main" name="MUSIC SCHOO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A1D8"/>
      </a:accent1>
      <a:accent2>
        <a:srgbClr val="2B2960"/>
      </a:accent2>
      <a:accent3>
        <a:srgbClr val="F08144"/>
      </a:accent3>
      <a:accent4>
        <a:srgbClr val="FDC20C"/>
      </a:accent4>
      <a:accent5>
        <a:srgbClr val="29A744"/>
      </a:accent5>
      <a:accent6>
        <a:srgbClr val="FFF4D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304</Words>
  <Application>Microsoft Office PowerPoint</Application>
  <PresentationFormat>Presentación en pantalla (16:9)</PresentationFormat>
  <Paragraphs>54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DK Lemon Yellow Sun</vt:lpstr>
      <vt:lpstr>MeMima</vt:lpstr>
      <vt:lpstr>DM Sans</vt:lpstr>
      <vt:lpstr>Roboto</vt:lpstr>
      <vt:lpstr>Cooper Black</vt:lpstr>
      <vt:lpstr>Passion One</vt:lpstr>
      <vt:lpstr>Arial</vt:lpstr>
      <vt:lpstr>Slackey</vt:lpstr>
      <vt:lpstr>MUSIC SCHOOL</vt:lpstr>
      <vt:lpstr>Presentación de PowerPoint</vt:lpstr>
      <vt:lpstr>01</vt:lpstr>
      <vt:lpstr>¿Que ocuparemos en esta clase?</vt:lpstr>
      <vt:lpstr>¡Iniciemos la clase! </vt:lpstr>
      <vt:lpstr>OBJETIVO DE LA CLASE:</vt:lpstr>
      <vt:lpstr>Ruta de aprendizaje </vt:lpstr>
      <vt:lpstr>Observa el siguiente video </vt:lpstr>
      <vt:lpstr>¡A trabajar!</vt:lpstr>
      <vt:lpstr>¡A trabajar!</vt:lpstr>
      <vt:lpstr>Para evaluar (formativamente)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</dc:title>
  <dc:creator>Aurora1</dc:creator>
  <cp:lastModifiedBy>Aurora de Chile</cp:lastModifiedBy>
  <cp:revision>29</cp:revision>
  <dcterms:modified xsi:type="dcterms:W3CDTF">2020-06-25T23:04:30Z</dcterms:modified>
</cp:coreProperties>
</file>