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“Mi marioneta”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13.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¡Hoy viajaremos al pasado! por medio de las artes visuales. Recordaremos y construiremos una marioneta usando materiales de reciclaje y de librería, el cual nos ayudará a saber una de las actividades más olvidadas pero importantes pero la entretención de niños y niñas de todas las edades.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337625" y="3671668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586446" y="4033349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Marionetas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3007555" y="4255477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3162436" y="4969358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643158" y="5359791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165264" y="5846544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2234343" y="4347502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2143777" y="5337487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Pinocchio &amp; Gepetto | Personajes de dibujos animados clÃ¡sicos ...">
            <a:extLst>
              <a:ext uri="{FF2B5EF4-FFF2-40B4-BE49-F238E27FC236}">
                <a16:creationId xmlns:a16="http://schemas.microsoft.com/office/drawing/2014/main" id="{06D30057-D053-417E-BF99-E2A8E97F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06" y="3220469"/>
            <a:ext cx="2451296" cy="32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petto | Siluetas disney, Dibujos de pinocho, Dibujos animados">
            <a:extLst>
              <a:ext uri="{FF2B5EF4-FFF2-40B4-BE49-F238E27FC236}">
                <a16:creationId xmlns:a16="http://schemas.microsoft.com/office/drawing/2014/main" id="{769A438D-5763-4169-9FA2-DDAD9F79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549" y="93229"/>
            <a:ext cx="1328225" cy="18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m Hanks podrÃ­a ser Gepetto en la pelÃ­cula de acciÃ³n real de Pinocho">
            <a:extLst>
              <a:ext uri="{FF2B5EF4-FFF2-40B4-BE49-F238E27FC236}">
                <a16:creationId xmlns:a16="http://schemas.microsoft.com/office/drawing/2014/main" id="{046A3865-B228-4E44-A492-4B38D6F4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23" y="3636979"/>
            <a:ext cx="2851052" cy="220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890" y="107923"/>
            <a:ext cx="10515600" cy="830998"/>
          </a:xfrm>
        </p:spPr>
        <p:txBody>
          <a:bodyPr/>
          <a:lstStyle/>
          <a:p>
            <a:r>
              <a:rPr lang="es-CL" b="1" u="sng" dirty="0"/>
              <a:t>Diferencias entre un títere y una marioneta: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0" name="Picture 2" descr="Juan Carlos Bodoque | Wikia 31 minutos (Chile) | Fandom">
            <a:extLst>
              <a:ext uri="{FF2B5EF4-FFF2-40B4-BE49-F238E27FC236}">
                <a16:creationId xmlns:a16="http://schemas.microsoft.com/office/drawing/2014/main" id="{D7BC9259-1D62-40A1-9A82-E559D7CD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02" y="938921"/>
            <a:ext cx="3458087" cy="34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C677199-FF8E-4B22-8405-D07BA03FB085}"/>
              </a:ext>
            </a:extLst>
          </p:cNvPr>
          <p:cNvSpPr txBox="1"/>
          <p:nvPr/>
        </p:nvSpPr>
        <p:spPr>
          <a:xfrm>
            <a:off x="1659622" y="4547731"/>
            <a:ext cx="34580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/>
              <a:t>El </a:t>
            </a:r>
            <a:r>
              <a:rPr lang="es-ES" sz="2200" b="1" dirty="0"/>
              <a:t>títere</a:t>
            </a:r>
            <a:r>
              <a:rPr lang="es-ES" sz="2200" dirty="0"/>
              <a:t> tiene sólo cabeza y manos; un trozo de tejido, cubierto por el traje, que hace de cuerpo y sirve al titiritero para ajustárselo como un guante.</a:t>
            </a:r>
            <a:endParaRPr lang="es-CL" sz="22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Pinocho original TÃ­tere Marioneta comprar | 33 cm, RK035 | La ...">
            <a:extLst>
              <a:ext uri="{FF2B5EF4-FFF2-40B4-BE49-F238E27FC236}">
                <a16:creationId xmlns:a16="http://schemas.microsoft.com/office/drawing/2014/main" id="{F0E99A5F-9FA9-4695-8CCB-D6E1FA77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30" y="938920"/>
            <a:ext cx="3198026" cy="34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2D2C643-2A95-443D-B43C-7694020926B0}"/>
              </a:ext>
            </a:extLst>
          </p:cNvPr>
          <p:cNvSpPr txBox="1"/>
          <p:nvPr/>
        </p:nvSpPr>
        <p:spPr>
          <a:xfrm>
            <a:off x="9141626" y="2377129"/>
            <a:ext cx="2906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0070C0"/>
                </a:solidFill>
              </a:rPr>
              <a:t>Marioneta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99FC95-831C-4C8F-ACC7-4C9B7E34C2A6}"/>
              </a:ext>
            </a:extLst>
          </p:cNvPr>
          <p:cNvSpPr txBox="1"/>
          <p:nvPr/>
        </p:nvSpPr>
        <p:spPr>
          <a:xfrm>
            <a:off x="144343" y="2377130"/>
            <a:ext cx="1669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T</a:t>
            </a:r>
            <a:r>
              <a:rPr lang="es-CL" sz="4800" dirty="0">
                <a:solidFill>
                  <a:srgbClr val="FF0000"/>
                </a:solidFill>
              </a:rPr>
              <a:t>ítere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4550C8F-EA16-4079-AC1E-7E987BF64344}"/>
              </a:ext>
            </a:extLst>
          </p:cNvPr>
          <p:cNvSpPr/>
          <p:nvPr/>
        </p:nvSpPr>
        <p:spPr>
          <a:xfrm>
            <a:off x="5943600" y="4476476"/>
            <a:ext cx="34580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rgbClr val="222222"/>
                </a:solidFill>
              </a:rPr>
              <a:t>Las </a:t>
            </a:r>
            <a:r>
              <a:rPr lang="es-ES" sz="2200" b="1" dirty="0">
                <a:solidFill>
                  <a:srgbClr val="222222"/>
                </a:solidFill>
              </a:rPr>
              <a:t>marionetas</a:t>
            </a:r>
            <a:r>
              <a:rPr lang="es-ES" sz="2200" dirty="0">
                <a:solidFill>
                  <a:srgbClr val="222222"/>
                </a:solidFill>
              </a:rPr>
              <a:t>, están dotadas de brazos, cuerpo y piernas móviles, accionadas por el marionetista, situado por encima o detrás de la figura.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Actividad: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Primero debemos construir su cuerpo, utilizando los cilindros de papel higiénico (o cajas de cartón) y cinta adhesiva.  </a:t>
            </a:r>
          </a:p>
          <a:p>
            <a:r>
              <a:rPr lang="es-CL" b="1" dirty="0"/>
              <a:t>Después, realizaremos su cara con distintos papeles de colores y plumones</a:t>
            </a:r>
            <a:r>
              <a:rPr lang="es-CL" b="1"/>
              <a:t>, la </a:t>
            </a:r>
            <a:r>
              <a:rPr lang="es-CL" b="1" dirty="0"/>
              <a:t>cual uniremos al cuerpo. </a:t>
            </a:r>
          </a:p>
          <a:p>
            <a:r>
              <a:rPr lang="es-CL" b="1" dirty="0"/>
              <a:t>Tercero, con su cuerpo listo se crearan las piernas con tapas de botellas y lana, y los brazos con lanas y papel de colores.</a:t>
            </a:r>
          </a:p>
          <a:p>
            <a:r>
              <a:rPr lang="es-CL" b="1" dirty="0"/>
              <a:t>Y finalizaremos creando la manilla para que se pueda mover con un palo de helado y más lana o hilo.  </a:t>
            </a:r>
          </a:p>
          <a:p>
            <a:endParaRPr lang="es-CL" b="1" dirty="0"/>
          </a:p>
        </p:txBody>
      </p:sp>
      <p:pic>
        <p:nvPicPr>
          <p:cNvPr id="3074" name="Picture 2" descr="IlustraciÃ³n de vector de marioneta de dibujos animados | Vector ...">
            <a:extLst>
              <a:ext uri="{FF2B5EF4-FFF2-40B4-BE49-F238E27FC236}">
                <a16:creationId xmlns:a16="http://schemas.microsoft.com/office/drawing/2014/main" id="{DEFCB174-2A6A-42D8-AE27-BA87BF33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84" y="172048"/>
            <a:ext cx="1711716" cy="17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O HACER UNA MARIONETA DE CERDITO - YouTube">
            <a:extLst>
              <a:ext uri="{FF2B5EF4-FFF2-40B4-BE49-F238E27FC236}">
                <a16:creationId xmlns:a16="http://schemas.microsoft.com/office/drawing/2014/main" id="{30F4657C-57C7-4618-8438-EAE423C70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2" t="15749" r="37538"/>
          <a:stretch/>
        </p:blipFill>
        <p:spPr bwMode="auto">
          <a:xfrm>
            <a:off x="10185010" y="4908318"/>
            <a:ext cx="1012874" cy="19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rioneta Zorrito â Marioneta hecha con material reciclado ...">
            <a:extLst>
              <a:ext uri="{FF2B5EF4-FFF2-40B4-BE49-F238E27FC236}">
                <a16:creationId xmlns:a16="http://schemas.microsoft.com/office/drawing/2014/main" id="{A7900B49-CFD0-4654-BA59-265537373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3579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rioneta con materiales reciclados, manualidades para niÃ±os ...">
            <a:extLst>
              <a:ext uri="{FF2B5EF4-FFF2-40B4-BE49-F238E27FC236}">
                <a16:creationId xmlns:a16="http://schemas.microsoft.com/office/drawing/2014/main" id="{761E79E9-28D1-4B5D-9232-0252EE6B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039" y="2273274"/>
            <a:ext cx="1067522" cy="17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49"/>
            <a:ext cx="6105378" cy="3013661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¿Cómo trabajaste en la clase de hoy?</a:t>
            </a:r>
          </a:p>
          <a:p>
            <a:pPr marL="0" indent="0" algn="ctr">
              <a:buNone/>
            </a:pPr>
            <a:r>
              <a:rPr lang="es-CL" dirty="0"/>
              <a:t>¿Realizaste la marioneta por completo?</a:t>
            </a:r>
          </a:p>
          <a:p>
            <a:pPr marL="0" indent="0" algn="ctr">
              <a:buNone/>
            </a:pPr>
            <a:r>
              <a:rPr lang="es-CL" dirty="0"/>
              <a:t>¿Te gusto el resultado final? 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91645" y="1585764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314951" y="1600349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075" y="4922016"/>
            <a:ext cx="2906298" cy="19359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2981406" y="3998686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  <p:pic>
        <p:nvPicPr>
          <p:cNvPr id="4098" name="Picture 2" descr="Marioneta - Wikipedia, la enciclopedia libre">
            <a:extLst>
              <a:ext uri="{FF2B5EF4-FFF2-40B4-BE49-F238E27FC236}">
                <a16:creationId xmlns:a16="http://schemas.microsoft.com/office/drawing/2014/main" id="{B3132DBD-33E7-4844-B437-6F69813B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3" y="4614010"/>
            <a:ext cx="1878174" cy="19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289</Words>
  <Application>Microsoft Office PowerPoint</Application>
  <PresentationFormat>Panorámica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“Mi marioneta”</vt:lpstr>
      <vt:lpstr>¡Hola chicas y chicos!</vt:lpstr>
      <vt:lpstr>Diferencias entre un títere y una marioneta:</vt:lpstr>
      <vt:lpstr>Actividad: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15</cp:revision>
  <dcterms:created xsi:type="dcterms:W3CDTF">2020-06-18T21:51:07Z</dcterms:created>
  <dcterms:modified xsi:type="dcterms:W3CDTF">2020-06-27T01:47:47Z</dcterms:modified>
</cp:coreProperties>
</file>