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“Mi robot de reciclaje”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0" y="202407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/>
              <a:t>¡Hoy viajaremos al futuro! por medio de las artes visuales. Crearemos un robot usando materiales de reciclaje, el cual nos ayudará a entender el avance de las tecnología y darle una “nueva vida” o uso a los objetos que desechamos.</a:t>
            </a:r>
          </a:p>
        </p:txBody>
      </p:sp>
      <p:pic>
        <p:nvPicPr>
          <p:cNvPr id="2050" name="Picture 2" descr="10 inventos de 'Volver al Futuro' que se han hecho realidad">
            <a:extLst>
              <a:ext uri="{FF2B5EF4-FFF2-40B4-BE49-F238E27FC236}">
                <a16:creationId xmlns:a16="http://schemas.microsoft.com/office/drawing/2014/main" id="{B55A147B-622F-4992-B62B-6455B55C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8" y="3573193"/>
            <a:ext cx="4017248" cy="23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BECE10-1E12-4F02-92A9-5FD6205CB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139" y="33641"/>
            <a:ext cx="2303291" cy="1724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97CEDD-74B8-4192-89E6-36AA8E927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634" y="3282261"/>
            <a:ext cx="5877208" cy="32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Tipos de robots:</a:t>
            </a:r>
          </a:p>
        </p:txBody>
      </p:sp>
      <p:pic>
        <p:nvPicPr>
          <p:cNvPr id="1026" name="Picture 2" descr="Tipos de Robots Clasificacion y Clases">
            <a:extLst>
              <a:ext uri="{FF2B5EF4-FFF2-40B4-BE49-F238E27FC236}">
                <a16:creationId xmlns:a16="http://schemas.microsoft.com/office/drawing/2014/main" id="{CC79C6F0-FE7B-4D6F-9E2E-EFEAAEEA84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63" y="365125"/>
            <a:ext cx="6328573" cy="40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58625A-7C4B-4A2E-B225-25B3F7576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83" y="1708577"/>
            <a:ext cx="4717559" cy="26957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406B17-110A-432C-80FB-A0F4C489A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529" y="4574614"/>
            <a:ext cx="3957638" cy="22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Actividad: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Primero debemos construir su cuerpo, utilizando los cilindros de papel higiénico (o cajas de cartón) y cinta adhesiva.  </a:t>
            </a:r>
          </a:p>
          <a:p>
            <a:r>
              <a:rPr lang="es-CL" b="1" dirty="0"/>
              <a:t>Después, realizaremos su cara con distintos papeles de colores. </a:t>
            </a:r>
          </a:p>
          <a:p>
            <a:r>
              <a:rPr lang="es-CL" b="1" dirty="0"/>
              <a:t>Y finalizaremos con su cuerpo, que puede estar lleno de botones, pantallas u otros.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FB87F6-45F5-4CC0-9A6E-554534A11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09" y="4001294"/>
            <a:ext cx="2749575" cy="20604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A27FCA-5BC5-4DAD-BE0B-00F4E4DE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846" y="190569"/>
            <a:ext cx="2289078" cy="1635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5AE74A-98D2-45BC-BC3A-86A0DCD19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055" y="4301390"/>
            <a:ext cx="2318950" cy="154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49"/>
            <a:ext cx="6105378" cy="2352219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¿Cómo trabajaste en la clase de hoy?</a:t>
            </a:r>
          </a:p>
          <a:p>
            <a:pPr marL="0" indent="0" algn="ctr">
              <a:buNone/>
            </a:pPr>
            <a:r>
              <a:rPr lang="es-CL" dirty="0"/>
              <a:t>¿Realizaste el robot y sus partes?</a:t>
            </a:r>
          </a:p>
          <a:p>
            <a:pPr marL="0" indent="0" algn="ctr">
              <a:buNone/>
            </a:pPr>
            <a:r>
              <a:rPr lang="es-CL" dirty="0"/>
              <a:t>¿Qué te pareció la actividad? 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593643" y="2021005"/>
            <a:ext cx="2381297" cy="24581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275329" y="1845220"/>
            <a:ext cx="2323028" cy="26168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39" y="4289659"/>
            <a:ext cx="2906298" cy="19359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3038592" y="3634441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B80F879-9312-499C-8247-244049832E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88"/>
          <a:stretch/>
        </p:blipFill>
        <p:spPr>
          <a:xfrm>
            <a:off x="583518" y="5064194"/>
            <a:ext cx="1735933" cy="16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175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“Mi robot de reciclaje”</vt:lpstr>
      <vt:lpstr>¡Hola chicas y chicos!</vt:lpstr>
      <vt:lpstr>Tipos de robots:</vt:lpstr>
      <vt:lpstr>Actividad: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10</cp:revision>
  <dcterms:created xsi:type="dcterms:W3CDTF">2020-06-18T21:51:07Z</dcterms:created>
  <dcterms:modified xsi:type="dcterms:W3CDTF">2020-06-19T23:33:39Z</dcterms:modified>
</cp:coreProperties>
</file>