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7" r:id="rId2"/>
    <p:sldId id="281" r:id="rId3"/>
    <p:sldId id="295" r:id="rId4"/>
    <p:sldId id="283" r:id="rId5"/>
    <p:sldId id="296" r:id="rId6"/>
    <p:sldId id="292" r:id="rId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35E"/>
    <a:srgbClr val="5D5500"/>
    <a:srgbClr val="756C07"/>
    <a:srgbClr val="D9D27A"/>
    <a:srgbClr val="756E16"/>
    <a:srgbClr val="EDE68E"/>
    <a:srgbClr val="736C14"/>
    <a:srgbClr val="A49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5" d="100"/>
          <a:sy n="65" d="100"/>
        </p:scale>
        <p:origin x="12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C469A8-7E18-4777-8B15-99CADBA272CF}" type="datetimeFigureOut">
              <a:rPr lang="es-CL"/>
              <a:pPr>
                <a:defRPr/>
              </a:pPr>
              <a:t>12-06-2020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89CE1AA-DFC8-4D3B-9BC0-734B9FC0E01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20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8323-67B2-477C-B3DF-3301EC20BE2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2122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94EB-14C7-40BF-9AD8-DB4A76B1827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374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874C-4B0E-42D5-8953-5C25FEC5B25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238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CF44-B47B-4866-96A7-FE242824755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037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B963-73E2-4FEA-BDC4-F205ABBD051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116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90FB-326E-4504-9D3A-DEB595077AE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3004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4467-BCD5-4E0F-9160-9AA3954D6E3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6163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A2139-1F2C-4F28-BF39-C2D1D786DED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447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84F0-DEE9-4CD6-A70C-C415280CDB2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5144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EA44-0300-4B4C-A80E-A45C3758AAB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296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6B7C-90A2-4390-B558-6A50DAC5D76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93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A66D86-C750-4DAE-9368-52BD38FD584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et.google.com/zet-hcsv-tot" TargetMode="External"/><Relationship Id="rId4" Type="http://schemas.openxmlformats.org/officeDocument/2006/relationships/hyperlink" Target="https://meet.google.com/zso-qygu-h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A_bWRfbu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307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9" name="CuadroTexto 2"/>
          <p:cNvSpPr txBox="1">
            <a:spLocks noChangeArrowheads="1"/>
          </p:cNvSpPr>
          <p:nvPr/>
        </p:nvSpPr>
        <p:spPr bwMode="auto">
          <a:xfrm>
            <a:off x="3770583" y="4503705"/>
            <a:ext cx="537679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/>
              <a:t>Taller de música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/>
              <a:t>Profesor: Felipe Pérez Parra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/>
              <a:t>Semana 11</a:t>
            </a:r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458"/>
            <a:ext cx="3048000" cy="3048000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07719"/>
              </p:ext>
            </p:extLst>
          </p:nvPr>
        </p:nvGraphicFramePr>
        <p:xfrm>
          <a:off x="0" y="1034526"/>
          <a:ext cx="9144000" cy="2208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86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DÍA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MARTES 16/06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6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70C0"/>
                          </a:solidFill>
                        </a:rPr>
                        <a:t>ENLACE MEET</a:t>
                      </a:r>
                      <a:r>
                        <a:rPr lang="es-CL" baseline="0" dirty="0">
                          <a:solidFill>
                            <a:srgbClr val="0070C0"/>
                          </a:solidFill>
                        </a:rPr>
                        <a:t> NT1 </a:t>
                      </a:r>
                    </a:p>
                    <a:p>
                      <a:pPr algn="ctr"/>
                      <a:r>
                        <a:rPr lang="es-CL" baseline="0" dirty="0">
                          <a:solidFill>
                            <a:srgbClr val="0070C0"/>
                          </a:solidFill>
                        </a:rPr>
                        <a:t>PRE KINDER </a:t>
                      </a:r>
                    </a:p>
                    <a:p>
                      <a:pPr algn="ctr"/>
                      <a:r>
                        <a:rPr lang="es-CL" baseline="0" dirty="0">
                          <a:solidFill>
                            <a:srgbClr val="0070C0"/>
                          </a:solidFill>
                        </a:rPr>
                        <a:t>(15:00 HORAS )</a:t>
                      </a:r>
                      <a:endParaRPr lang="es-CL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hlinkClick r:id="rId4"/>
                        </a:rPr>
                        <a:t>https://meet.google.com/zso-qygu-hno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6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ENLACE MEET NT2 KINDER</a:t>
                      </a:r>
                    </a:p>
                    <a:p>
                      <a:pPr algn="ctr"/>
                      <a:r>
                        <a:rPr lang="es-CL" dirty="0">
                          <a:solidFill>
                            <a:srgbClr val="00B050"/>
                          </a:solidFill>
                        </a:rPr>
                        <a:t>(16:00 HORAS)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hlinkClick r:id="rId5"/>
                        </a:rPr>
                        <a:t>https://meet.google.com/zet-hcsv-tot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687838" y="1082429"/>
            <a:ext cx="80417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L" altLang="es-CL" dirty="0"/>
              <a:t>Objetivo: (3) Interpretar por medio de la voz, repertorio infantil dándole énfasis a la voz natural y la expresión corporal.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87" y="3716338"/>
            <a:ext cx="47625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720725" y="1115345"/>
            <a:ext cx="83486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L" altLang="es-CL" dirty="0"/>
              <a:t>Observa el siguiente video:</a:t>
            </a:r>
          </a:p>
          <a:p>
            <a:pPr>
              <a:spcBef>
                <a:spcPct val="0"/>
              </a:spcBef>
              <a:buNone/>
            </a:pPr>
            <a:r>
              <a:rPr lang="es-CL" altLang="es-CL" dirty="0"/>
              <a:t> </a:t>
            </a:r>
            <a:r>
              <a:rPr lang="es-CL" sz="2800" dirty="0">
                <a:hlinkClick r:id="rId3"/>
              </a:rPr>
              <a:t>https://www.youtube.com/watch?v=ryA_bWRfbuc</a:t>
            </a:r>
            <a:endParaRPr lang="es-CL" altLang="es-CL" sz="2800" dirty="0"/>
          </a:p>
          <a:p>
            <a:pPr>
              <a:spcBef>
                <a:spcPct val="0"/>
              </a:spcBef>
              <a:buNone/>
            </a:pPr>
            <a:endParaRPr lang="es-CL" altLang="es-CL" dirty="0"/>
          </a:p>
        </p:txBody>
      </p:sp>
      <p:pic>
        <p:nvPicPr>
          <p:cNvPr id="1026" name="Picture 2" descr="Ciclo del agua para colorear -Orientacion Anduj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7"/>
          <a:stretch/>
        </p:blipFill>
        <p:spPr bwMode="auto">
          <a:xfrm>
            <a:off x="2483768" y="2492896"/>
            <a:ext cx="5331568" cy="346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3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851458" y="1451725"/>
            <a:ext cx="727280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Este es el ciclo del agua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El agua sube hasta el cielo, en nube se convertirá.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Cuando la nube está grande, mucha lluvia caerá.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El agua sube, se evapora.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¿Qué pasa ahora?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El cielo se llena de nubes.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Eso no dudes.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Al final llega la lluvia.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¡Mira que lluvia!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El agua toca tierra y mar. Vuelve a empezar.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153" y="17999"/>
            <a:ext cx="3025640" cy="14721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1403648" y="970393"/>
            <a:ext cx="727280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Mar, nube, lluvia, tierra.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Y vuelve a empezar,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Mar, nube, lluvia, tierra.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Y vuelve pal mar (X 2)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267637"/>
            <a:ext cx="3134457" cy="28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4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229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91" y="1696258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8687</TotalTime>
  <Words>292</Words>
  <Application>Microsoft Office PowerPoint</Application>
  <PresentationFormat>Presentación en pantalla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Arial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Aurora de Chile</cp:lastModifiedBy>
  <cp:revision>774</cp:revision>
  <cp:lastPrinted>2020-05-05T15:17:52Z</cp:lastPrinted>
  <dcterms:created xsi:type="dcterms:W3CDTF">2010-05-23T14:28:12Z</dcterms:created>
  <dcterms:modified xsi:type="dcterms:W3CDTF">2020-06-13T02:56:57Z</dcterms:modified>
</cp:coreProperties>
</file>