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49183-CA3C-4DF7-B439-E652DB768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198EED-AAFF-4A9C-88EC-B2CBF8126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ADB1C-F1B6-462D-9870-4EEF0278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AA92-8E73-47A3-BC80-7C7F773B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69C98-4083-4B88-ACCE-9A2E0647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913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72A0F-D7DE-4442-8B45-E48D31BE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7587C7-C42F-4C28-9AFD-DFA8052E4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AC4DC-297E-4272-8C6D-A2A2D3CF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61FACB-37A1-4765-8141-38C9E199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174372-599D-4341-BCD9-1BC3257F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638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0AB873-95CC-4D87-A8A2-A4D57ABA0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3E400C-5A33-4480-AB3C-7304773DD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417DF6-B4EE-4582-9791-F02C408D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3C7374-D6B6-4850-8321-D7E0AB7C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0183AE-32DF-4EC8-A208-4EF344C2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20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0D36D-C847-441C-9840-DC768719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C49A1-4EB2-4542-8EAE-B8DC35173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727692-9031-4651-B822-7A389549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C199E-2A89-4A06-9345-B8F789C1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1A006-3431-456C-A520-A9753675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242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8AFC0-FAA2-4DA4-A5F2-5F8EBB48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ED917E-8D3A-4839-B6D2-4E01E215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9C29B5-887E-44B4-B995-BCBEB506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BD6BAB-1071-412F-B78F-0766AB078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D13A7-7658-4B25-8310-426ADC76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92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ADDB1-664A-4198-8E08-7AAF811F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0CD4F-EFC9-4F34-8786-C2DF84033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1A550F-BB77-4249-BF1A-76D25F21B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7BE2CA-ACD8-4A06-921E-19A6EA05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159B0E-1A9C-4BC0-BB99-425C3DAF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C89D77-86DD-4494-9533-507D881C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87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6660B-92B5-493B-B92E-F6DD7D02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3B1E14-72AE-4733-A752-50C5577F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7E5AB4-69F4-4060-AC3F-FCF9F8E2A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D341CF-46D8-4515-8941-9B8D7ACBB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19BF5C-927F-4222-9783-9E07C2C10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79FD14-A014-4036-9516-7EB5C849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EA8F8A-4C25-4384-832D-F456FEF8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3DFBA0-99D9-4450-B31A-C24007BD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592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7F74-20F2-4C33-AE95-3D919D45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540C5F-6842-4BAD-97E1-D211C9C2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C00C38-950C-472A-BDE3-3DF09D5E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926E8E-9475-4995-8877-42A1645A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67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BB0289-CD46-4967-BCE7-792314C4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2FE145-B29E-4318-ABED-F466FFCD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075D33-F1A0-4D52-BE5B-8BE5012D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434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C1E69-E8E8-42E9-9D70-74FEC4FA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9CBF1A-A655-4ADC-8B4E-DDCC41AF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292CCC-63DE-4AEF-8543-F13FE634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C12F58-FD28-49AF-86D9-A372DBA2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090367-76DF-4A49-88CF-BDD1135B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C18A74-2314-4A23-941B-8C1EEE4C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519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F1C5D-6C8A-47A2-A813-B25840C3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9D793A-0F4C-4AC8-A596-602F9341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97DB5-A71F-4043-ABB0-C9203D122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A5A712-87A2-4C81-A5B5-9F672BE2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652B07-F374-450B-9D7A-A33F10D2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265BE-3DCC-427D-802B-C8868B71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094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7C82FF-9827-4D29-8A1A-1CFADEA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6093E7-70B3-4A51-83ED-6EC516CA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9F58C-1630-41E6-87AF-B1300B52F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5AED-9234-41D4-99FA-C1FDEC832D16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0DB2A-6697-49AD-BC57-F320348A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61374-7227-4959-B138-13E5EA247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85777-25D2-45F7-8ACD-157B81634A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519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0B04E-35E1-4593-8862-4BFE61E72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“Érase una vez un bosque”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DD12CC-B27D-4072-AB59-73D1B7AF6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CL" dirty="0"/>
              <a:t>Pre kínder y kínder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s-CL" dirty="0"/>
              <a:t>Clases de artes visuales</a:t>
            </a:r>
          </a:p>
          <a:p>
            <a:pPr lvl="0">
              <a:buClr>
                <a:schemeClr val="dk1"/>
              </a:buClr>
              <a:buSzPts val="2400"/>
            </a:pPr>
            <a:r>
              <a:rPr lang="es-CL" dirty="0"/>
              <a:t>Profesor Manuel López Roche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1A7192-13C9-49D0-BB40-D4E69B7A6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1" y="234799"/>
            <a:ext cx="1142634" cy="13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0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AF35-735A-4243-8A64-4227687B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42" y="174400"/>
            <a:ext cx="10515600" cy="985045"/>
          </a:xfrm>
        </p:spPr>
        <p:txBody>
          <a:bodyPr/>
          <a:lstStyle/>
          <a:p>
            <a:r>
              <a:rPr lang="es-CL" b="1" dirty="0"/>
              <a:t>¡Bienvenidos ciudadanos de “</a:t>
            </a:r>
            <a:r>
              <a:rPr lang="es-CL" b="1" dirty="0" err="1"/>
              <a:t>Basurancagua</a:t>
            </a:r>
            <a:r>
              <a:rPr lang="es-CL" b="1" dirty="0"/>
              <a:t>”!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23D219-AE3D-4FB7-85F5-6448303F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145" y="1069146"/>
            <a:ext cx="12046009" cy="5627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Hoy haremos un recorrido por nuestra ciudad (imaginaria) de basura, conocida como “</a:t>
            </a:r>
            <a:r>
              <a:rPr lang="es-CL" dirty="0" err="1"/>
              <a:t>Basurancagua</a:t>
            </a:r>
            <a:r>
              <a:rPr lang="es-CL" dirty="0"/>
              <a:t>” ,la cual esconde una historia muy divertida, y luego crearemos nuestra propia ciudad.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8EB57F-970B-4AB1-96F1-CE7DC6A6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942" y="2054191"/>
            <a:ext cx="5702110" cy="3718701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F88DC4D-48AD-4DE1-A6B8-3ECB4A40A9F3}"/>
              </a:ext>
            </a:extLst>
          </p:cNvPr>
          <p:cNvSpPr/>
          <p:nvPr/>
        </p:nvSpPr>
        <p:spPr>
          <a:xfrm>
            <a:off x="734173" y="2457485"/>
            <a:ext cx="1702191" cy="1026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DD96F6-7462-4CDD-B1F4-429B03A4C4D1}"/>
              </a:ext>
            </a:extLst>
          </p:cNvPr>
          <p:cNvSpPr/>
          <p:nvPr/>
        </p:nvSpPr>
        <p:spPr>
          <a:xfrm>
            <a:off x="3170210" y="3347011"/>
            <a:ext cx="2307102" cy="11676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7D432F55-098E-44A5-8ACE-FCDEC093286A}"/>
              </a:ext>
            </a:extLst>
          </p:cNvPr>
          <p:cNvSpPr/>
          <p:nvPr/>
        </p:nvSpPr>
        <p:spPr>
          <a:xfrm>
            <a:off x="654142" y="4170528"/>
            <a:ext cx="1702191" cy="121795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949F36-6491-4806-81A5-C684705189CB}"/>
              </a:ext>
            </a:extLst>
          </p:cNvPr>
          <p:cNvSpPr txBox="1"/>
          <p:nvPr/>
        </p:nvSpPr>
        <p:spPr>
          <a:xfrm>
            <a:off x="920986" y="2709033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CUENTO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CCCD329-2993-40E4-AF9D-BE380C9ADB52}"/>
              </a:ext>
            </a:extLst>
          </p:cNvPr>
          <p:cNvSpPr/>
          <p:nvPr/>
        </p:nvSpPr>
        <p:spPr>
          <a:xfrm rot="1632278">
            <a:off x="2226662" y="3523241"/>
            <a:ext cx="837028" cy="273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866B648E-F81B-4B37-B999-BC5C2518117F}"/>
              </a:ext>
            </a:extLst>
          </p:cNvPr>
          <p:cNvSpPr/>
          <p:nvPr/>
        </p:nvSpPr>
        <p:spPr>
          <a:xfrm rot="7984398">
            <a:off x="2287269" y="4399331"/>
            <a:ext cx="837028" cy="273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F2F62E-FCF1-45B9-B69F-F6179E6D6EFC}"/>
              </a:ext>
            </a:extLst>
          </p:cNvPr>
          <p:cNvSpPr txBox="1"/>
          <p:nvPr/>
        </p:nvSpPr>
        <p:spPr>
          <a:xfrm>
            <a:off x="3317921" y="3684860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ACTIVIDAD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A585D7-B60C-48BD-A15E-B6565DEA28D9}"/>
              </a:ext>
            </a:extLst>
          </p:cNvPr>
          <p:cNvSpPr txBox="1"/>
          <p:nvPr/>
        </p:nvSpPr>
        <p:spPr>
          <a:xfrm>
            <a:off x="937577" y="4611633"/>
            <a:ext cx="97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ME GUSTA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8B77FDF-CA3B-461D-81A1-58D050A813B5}"/>
              </a:ext>
            </a:extLst>
          </p:cNvPr>
          <p:cNvSpPr/>
          <p:nvPr/>
        </p:nvSpPr>
        <p:spPr>
          <a:xfrm>
            <a:off x="1585268" y="5706636"/>
            <a:ext cx="6170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CL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¡Vamos a conocerla!</a:t>
            </a:r>
          </a:p>
        </p:txBody>
      </p:sp>
    </p:spTree>
    <p:extLst>
      <p:ext uri="{BB962C8B-B14F-4D97-AF65-F5344CB8AC3E}">
        <p14:creationId xmlns:p14="http://schemas.microsoft.com/office/powerpoint/2010/main" val="60315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3A5A1-A787-4245-8D53-FC1A1AD7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98D14-BD17-4F99-BF54-1095D0CA4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C56DAF-E634-4BB1-AF73-DF8FB0E6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19" y="145879"/>
            <a:ext cx="5372273" cy="67121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60BEE9-385D-4C78-8CB9-D15BFF2A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17" y="757188"/>
            <a:ext cx="6467083" cy="54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FBAF8-9A5F-425C-8209-43939002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436"/>
            <a:ext cx="10515600" cy="1325563"/>
          </a:xfrm>
        </p:spPr>
        <p:txBody>
          <a:bodyPr/>
          <a:lstStyle/>
          <a:p>
            <a:r>
              <a:rPr lang="es-CL" b="1" u="sng" dirty="0"/>
              <a:t>Actividad:</a:t>
            </a:r>
            <a:r>
              <a:rPr lang="es-CL" dirty="0"/>
              <a:t> ¡Crear “</a:t>
            </a:r>
            <a:r>
              <a:rPr lang="es-CL" dirty="0" err="1"/>
              <a:t>Basurancagua</a:t>
            </a:r>
            <a:r>
              <a:rPr lang="es-CL" dirty="0"/>
              <a:t>”!</a:t>
            </a:r>
            <a:endParaRPr lang="es-CL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BCC997-82D2-445C-9B2A-6D532F978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9" y="1487999"/>
            <a:ext cx="7343336" cy="5004876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Crearás tus propios edificios, árboles y autos de la ciudad “</a:t>
            </a:r>
            <a:r>
              <a:rPr lang="es-CL" dirty="0" err="1"/>
              <a:t>Basurancagua</a:t>
            </a:r>
            <a:r>
              <a:rPr lang="es-CL" dirty="0"/>
              <a:t>”. Lo harás usando materiales de reciclaje, pegamento en barra, tijeras y hojas pequeñas de arboles.</a:t>
            </a:r>
          </a:p>
          <a:p>
            <a:r>
              <a:rPr lang="es-CL" dirty="0"/>
              <a:t>Iniciarás en tu hoja blanca que este horizontal, dibujando una calle. </a:t>
            </a:r>
          </a:p>
          <a:p>
            <a:r>
              <a:rPr lang="es-CL" dirty="0"/>
              <a:t>Luego recortarás rectángulos de alguna caja y crearás dos edificios, que pegarás encima de la calle. Y le crearás ventanas con cuadrados del mismo material u otro que tengas.</a:t>
            </a:r>
          </a:p>
          <a:p>
            <a:r>
              <a:rPr lang="es-CL" dirty="0"/>
              <a:t>Después pondrás las hojas pequeñas reunidas formando un árbol y le harás un tronco que puede ser dibujado o con un papel arrugado. </a:t>
            </a:r>
          </a:p>
          <a:p>
            <a:r>
              <a:rPr lang="es-CL" dirty="0"/>
              <a:t>Por último crearemos un automóvil con cartón de algún envase de algún producto. Dibujarás un pequeño automóvil y lo recortarás para pegarlo sobre la calle.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018E0E-D8B3-4F1C-9A2C-144435DB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595" y="1201592"/>
            <a:ext cx="3607986" cy="20204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33ACB8-685F-44A8-A904-C89058850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594" y="3577491"/>
            <a:ext cx="3598395" cy="24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ED4C4-F463-4B2C-B073-66229E85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24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4F933-8204-4B9D-AD90-F63874ED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030" y="1445087"/>
            <a:ext cx="6910900" cy="3645742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/>
              <a:t>¿Cómo trabajaste en la clase de hoy?</a:t>
            </a:r>
          </a:p>
          <a:p>
            <a:pPr marL="0" indent="0" algn="ctr">
              <a:buNone/>
            </a:pPr>
            <a:r>
              <a:rPr lang="es-CL" dirty="0"/>
              <a:t>¿Escuchaste el cuento con atención?</a:t>
            </a:r>
          </a:p>
          <a:p>
            <a:pPr marL="0" indent="0" algn="ctr">
              <a:buNone/>
            </a:pPr>
            <a:r>
              <a:rPr lang="es-CL" dirty="0"/>
              <a:t>¿Realizaste todo lo que pidió el profesor?</a:t>
            </a:r>
          </a:p>
          <a:p>
            <a:pPr marL="0" indent="0" algn="ctr">
              <a:buNone/>
            </a:pPr>
            <a:r>
              <a:rPr lang="es-CL" dirty="0"/>
              <a:t>¿Creaste tu ciudad de reciclaje?</a:t>
            </a:r>
          </a:p>
          <a:p>
            <a:pPr marL="0" indent="0" algn="ctr">
              <a:buNone/>
            </a:pPr>
            <a:r>
              <a:rPr lang="es-CL" dirty="0"/>
              <a:t>¿Qué te pareció la actividad?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5EFD7D-39F5-4F75-AD84-506F74D8E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581930" y="2531220"/>
            <a:ext cx="2610070" cy="29401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EBFB4D-9E79-40A3-9A3A-40A1CD271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0" y="2531220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415CED-138A-4805-8CA9-6BD2459F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51" y="5090829"/>
            <a:ext cx="2906298" cy="193598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C6ACA37-FE2A-45BD-BC99-E44DAC7DF45E}"/>
              </a:ext>
            </a:extLst>
          </p:cNvPr>
          <p:cNvSpPr/>
          <p:nvPr/>
        </p:nvSpPr>
        <p:spPr>
          <a:xfrm>
            <a:off x="2897921" y="4001293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084413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266</Words>
  <Application>Microsoft Office PowerPoint</Application>
  <PresentationFormat>Panorámica</PresentationFormat>
  <Paragraphs>30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“Érase una vez un bosque”</vt:lpstr>
      <vt:lpstr>¡Bienvenidos ciudadanos de “Basurancagua”!</vt:lpstr>
      <vt:lpstr>Presentación de PowerPoint</vt:lpstr>
      <vt:lpstr>Actividad: ¡Crear “Basurancagua”!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“Érase una vez un bosque”</dc:title>
  <dc:creator>manuellopezroche@gmail.com</dc:creator>
  <cp:lastModifiedBy>Aurora de Chile</cp:lastModifiedBy>
  <cp:revision>11</cp:revision>
  <dcterms:created xsi:type="dcterms:W3CDTF">2020-06-12T02:44:55Z</dcterms:created>
  <dcterms:modified xsi:type="dcterms:W3CDTF">2020-06-12T14:58:45Z</dcterms:modified>
</cp:coreProperties>
</file>