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72" r:id="rId5"/>
    <p:sldId id="274" r:id="rId6"/>
    <p:sldId id="275" r:id="rId7"/>
    <p:sldId id="277" r:id="rId8"/>
    <p:sldId id="276" r:id="rId9"/>
    <p:sldId id="279" r:id="rId10"/>
    <p:sldId id="280" r:id="rId11"/>
    <p:sldId id="282" r:id="rId12"/>
    <p:sldId id="283" r:id="rId13"/>
    <p:sldId id="284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C721B-4D60-424A-9C68-51DB60BC03D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FEFB3F05-05C3-4B31-91BB-4A553091F3D0}">
      <dgm:prSet phldrT="[Texto]" custT="1"/>
      <dgm:spPr/>
      <dgm:t>
        <a:bodyPr/>
        <a:lstStyle/>
        <a:p>
          <a:r>
            <a:rPr lang="es-C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Activar conocimientos previos sobre saludos.</a:t>
          </a:r>
        </a:p>
      </dgm:t>
    </dgm:pt>
    <dgm:pt modelId="{AC885D99-8BEC-4F13-8770-86297A377A21}" type="parTrans" cxnId="{8E819A40-C987-4E3C-88B4-37C8CC389A51}">
      <dgm:prSet/>
      <dgm:spPr/>
      <dgm:t>
        <a:bodyPr/>
        <a:lstStyle/>
        <a:p>
          <a:endParaRPr lang="es-CL"/>
        </a:p>
      </dgm:t>
    </dgm:pt>
    <dgm:pt modelId="{413D5987-2EB7-456D-BED0-F02CBF9034BF}" type="sibTrans" cxnId="{8E819A40-C987-4E3C-88B4-37C8CC389A51}">
      <dgm:prSet/>
      <dgm:spPr/>
      <dgm:t>
        <a:bodyPr/>
        <a:lstStyle/>
        <a:p>
          <a:endParaRPr lang="es-CL"/>
        </a:p>
      </dgm:t>
    </dgm:pt>
    <dgm:pt modelId="{6B59D15B-7C55-45B6-A189-1F9F61852AB7}">
      <dgm:prSet phldrT="[Texto]" custT="1"/>
      <dgm:spPr/>
      <dgm:t>
        <a:bodyPr/>
        <a:lstStyle/>
        <a:p>
          <a:r>
            <a:rPr lang="es-C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Ejercitar los saludos.</a:t>
          </a:r>
        </a:p>
      </dgm:t>
    </dgm:pt>
    <dgm:pt modelId="{3BA6DD19-39BD-4880-A807-E787345641B7}" type="parTrans" cxnId="{C6D77768-F0CD-4B3C-B0F2-6CF3E5CC1F99}">
      <dgm:prSet/>
      <dgm:spPr/>
      <dgm:t>
        <a:bodyPr/>
        <a:lstStyle/>
        <a:p>
          <a:endParaRPr lang="es-CL"/>
        </a:p>
      </dgm:t>
    </dgm:pt>
    <dgm:pt modelId="{6B94682E-106F-44F9-986E-A24BA978C844}" type="sibTrans" cxnId="{C6D77768-F0CD-4B3C-B0F2-6CF3E5CC1F99}">
      <dgm:prSet/>
      <dgm:spPr/>
      <dgm:t>
        <a:bodyPr/>
        <a:lstStyle/>
        <a:p>
          <a:endParaRPr lang="es-CL"/>
        </a:p>
      </dgm:t>
    </dgm:pt>
    <dgm:pt modelId="{6CE0D74D-3CE9-4879-BE99-F96617429D67}">
      <dgm:prSet phldrT="[Texto]" custT="1"/>
      <dgm:spPr/>
      <dgm:t>
        <a:bodyPr/>
        <a:lstStyle/>
        <a:p>
          <a:r>
            <a:rPr lang="es-C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Activar conocimientos clase anterior el clima</a:t>
          </a:r>
        </a:p>
      </dgm:t>
    </dgm:pt>
    <dgm:pt modelId="{32DD3A9A-3583-4A24-9C36-D9EA93D4680F}" type="parTrans" cxnId="{30347A60-D72C-49A8-9FF1-DBD291A91707}">
      <dgm:prSet/>
      <dgm:spPr/>
      <dgm:t>
        <a:bodyPr/>
        <a:lstStyle/>
        <a:p>
          <a:endParaRPr lang="es-CL"/>
        </a:p>
      </dgm:t>
    </dgm:pt>
    <dgm:pt modelId="{EDE71F01-FB1C-42BA-A859-AD26FB4BFCBC}" type="sibTrans" cxnId="{30347A60-D72C-49A8-9FF1-DBD291A91707}">
      <dgm:prSet/>
      <dgm:spPr/>
      <dgm:t>
        <a:bodyPr/>
        <a:lstStyle/>
        <a:p>
          <a:endParaRPr lang="es-CL"/>
        </a:p>
      </dgm:t>
    </dgm:pt>
    <dgm:pt modelId="{C5AA46CF-D060-4F85-A9B5-D7E2D228ECBF}">
      <dgm:prSet phldrT="[Texto]" custT="1"/>
      <dgm:spPr/>
      <dgm:t>
        <a:bodyPr/>
        <a:lstStyle/>
        <a:p>
          <a:r>
            <a:rPr lang="es-C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Conocer colores y cantar</a:t>
          </a:r>
        </a:p>
      </dgm:t>
    </dgm:pt>
    <dgm:pt modelId="{47A11DFF-6DA1-4124-A7DB-966B221F2A01}" type="parTrans" cxnId="{3B22B44A-9168-46FF-A151-422E9CB610AF}">
      <dgm:prSet/>
      <dgm:spPr/>
      <dgm:t>
        <a:bodyPr/>
        <a:lstStyle/>
        <a:p>
          <a:endParaRPr lang="es-CL"/>
        </a:p>
      </dgm:t>
    </dgm:pt>
    <dgm:pt modelId="{DB79873C-313A-4BB5-A51E-B60476F04037}" type="sibTrans" cxnId="{3B22B44A-9168-46FF-A151-422E9CB610AF}">
      <dgm:prSet/>
      <dgm:spPr/>
      <dgm:t>
        <a:bodyPr/>
        <a:lstStyle/>
        <a:p>
          <a:endParaRPr lang="es-CL"/>
        </a:p>
      </dgm:t>
    </dgm:pt>
    <dgm:pt modelId="{071BBE0A-904F-4A9D-83A6-3A9BD20123E2}">
      <dgm:prSet phldrT="[Texto]" custT="1"/>
      <dgm:spPr/>
      <dgm:t>
        <a:bodyPr/>
        <a:lstStyle/>
        <a:p>
          <a:r>
            <a:rPr lang="es-C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Evaluar </a:t>
          </a:r>
        </a:p>
      </dgm:t>
    </dgm:pt>
    <dgm:pt modelId="{BED1F580-547D-4695-AD7B-613E5CB56AEE}" type="parTrans" cxnId="{8F802DE7-01A6-4CB6-AB98-5A4A76E7381A}">
      <dgm:prSet/>
      <dgm:spPr/>
      <dgm:t>
        <a:bodyPr/>
        <a:lstStyle/>
        <a:p>
          <a:endParaRPr lang="es-CL"/>
        </a:p>
      </dgm:t>
    </dgm:pt>
    <dgm:pt modelId="{59A4F29D-FB90-499C-8CA1-1C9DCA747B23}" type="sibTrans" cxnId="{8F802DE7-01A6-4CB6-AB98-5A4A76E7381A}">
      <dgm:prSet/>
      <dgm:spPr/>
      <dgm:t>
        <a:bodyPr/>
        <a:lstStyle/>
        <a:p>
          <a:endParaRPr lang="es-CL"/>
        </a:p>
      </dgm:t>
    </dgm:pt>
    <dgm:pt modelId="{C0782399-A39C-4850-8309-0F961A4BB702}" type="pres">
      <dgm:prSet presAssocID="{B72C721B-4D60-424A-9C68-51DB60BC03D6}" presName="CompostProcess" presStyleCnt="0">
        <dgm:presLayoutVars>
          <dgm:dir/>
          <dgm:resizeHandles val="exact"/>
        </dgm:presLayoutVars>
      </dgm:prSet>
      <dgm:spPr/>
    </dgm:pt>
    <dgm:pt modelId="{92860E61-BF5D-4AFE-85FD-BBC24EAF1786}" type="pres">
      <dgm:prSet presAssocID="{B72C721B-4D60-424A-9C68-51DB60BC03D6}" presName="arrow" presStyleLbl="bgShp" presStyleIdx="0" presStyleCnt="1"/>
      <dgm:spPr/>
    </dgm:pt>
    <dgm:pt modelId="{0A6E5E1F-9302-430C-A281-0EB56CA8D4E6}" type="pres">
      <dgm:prSet presAssocID="{B72C721B-4D60-424A-9C68-51DB60BC03D6}" presName="linearProcess" presStyleCnt="0"/>
      <dgm:spPr/>
    </dgm:pt>
    <dgm:pt modelId="{A48FD5A8-DE80-4383-919C-4FB101AB4C4B}" type="pres">
      <dgm:prSet presAssocID="{FEFB3F05-05C3-4B31-91BB-4A553091F3D0}" presName="textNode" presStyleLbl="node1" presStyleIdx="0" presStyleCnt="5" custScaleX="125347">
        <dgm:presLayoutVars>
          <dgm:bulletEnabled val="1"/>
        </dgm:presLayoutVars>
      </dgm:prSet>
      <dgm:spPr/>
    </dgm:pt>
    <dgm:pt modelId="{B3A92EC1-F580-4CCD-98B6-288A32A06508}" type="pres">
      <dgm:prSet presAssocID="{413D5987-2EB7-456D-BED0-F02CBF9034BF}" presName="sibTrans" presStyleCnt="0"/>
      <dgm:spPr/>
    </dgm:pt>
    <dgm:pt modelId="{1642EF2D-CA02-4AD5-A142-9ADA20A7B406}" type="pres">
      <dgm:prSet presAssocID="{6B59D15B-7C55-45B6-A189-1F9F61852AB7}" presName="textNode" presStyleLbl="node1" presStyleIdx="1" presStyleCnt="5">
        <dgm:presLayoutVars>
          <dgm:bulletEnabled val="1"/>
        </dgm:presLayoutVars>
      </dgm:prSet>
      <dgm:spPr/>
    </dgm:pt>
    <dgm:pt modelId="{A331035E-64E9-4D32-8FD0-6D21DA80C08F}" type="pres">
      <dgm:prSet presAssocID="{6B94682E-106F-44F9-986E-A24BA978C844}" presName="sibTrans" presStyleCnt="0"/>
      <dgm:spPr/>
    </dgm:pt>
    <dgm:pt modelId="{E78A42CE-9143-460E-AC0D-506756B11287}" type="pres">
      <dgm:prSet presAssocID="{6CE0D74D-3CE9-4879-BE99-F96617429D67}" presName="textNode" presStyleLbl="node1" presStyleIdx="2" presStyleCnt="5" custScaleX="128841">
        <dgm:presLayoutVars>
          <dgm:bulletEnabled val="1"/>
        </dgm:presLayoutVars>
      </dgm:prSet>
      <dgm:spPr/>
    </dgm:pt>
    <dgm:pt modelId="{9402A509-50CA-403E-A3FD-BFC4AFDEF8DF}" type="pres">
      <dgm:prSet presAssocID="{EDE71F01-FB1C-42BA-A859-AD26FB4BFCBC}" presName="sibTrans" presStyleCnt="0"/>
      <dgm:spPr/>
    </dgm:pt>
    <dgm:pt modelId="{83F21F08-3731-4B51-876D-B02BBEEABBD3}" type="pres">
      <dgm:prSet presAssocID="{C5AA46CF-D060-4F85-A9B5-D7E2D228ECBF}" presName="textNode" presStyleLbl="node1" presStyleIdx="3" presStyleCnt="5">
        <dgm:presLayoutVars>
          <dgm:bulletEnabled val="1"/>
        </dgm:presLayoutVars>
      </dgm:prSet>
      <dgm:spPr/>
    </dgm:pt>
    <dgm:pt modelId="{D1CCC285-D949-4B9E-BD6A-0E933F9A1A3A}" type="pres">
      <dgm:prSet presAssocID="{DB79873C-313A-4BB5-A51E-B60476F04037}" presName="sibTrans" presStyleCnt="0"/>
      <dgm:spPr/>
    </dgm:pt>
    <dgm:pt modelId="{BA28C64C-36A1-45A2-89B2-1EBB04771395}" type="pres">
      <dgm:prSet presAssocID="{071BBE0A-904F-4A9D-83A6-3A9BD20123E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5147B00-2D48-42E0-8058-27E985692056}" type="presOf" srcId="{C5AA46CF-D060-4F85-A9B5-D7E2D228ECBF}" destId="{83F21F08-3731-4B51-876D-B02BBEEABBD3}" srcOrd="0" destOrd="0" presId="urn:microsoft.com/office/officeart/2005/8/layout/hProcess9"/>
    <dgm:cxn modelId="{FFA67811-2851-4951-9CED-AA14F0FD05E4}" type="presOf" srcId="{6CE0D74D-3CE9-4879-BE99-F96617429D67}" destId="{E78A42CE-9143-460E-AC0D-506756B11287}" srcOrd="0" destOrd="0" presId="urn:microsoft.com/office/officeart/2005/8/layout/hProcess9"/>
    <dgm:cxn modelId="{8E819A40-C987-4E3C-88B4-37C8CC389A51}" srcId="{B72C721B-4D60-424A-9C68-51DB60BC03D6}" destId="{FEFB3F05-05C3-4B31-91BB-4A553091F3D0}" srcOrd="0" destOrd="0" parTransId="{AC885D99-8BEC-4F13-8770-86297A377A21}" sibTransId="{413D5987-2EB7-456D-BED0-F02CBF9034BF}"/>
    <dgm:cxn modelId="{30347A60-D72C-49A8-9FF1-DBD291A91707}" srcId="{B72C721B-4D60-424A-9C68-51DB60BC03D6}" destId="{6CE0D74D-3CE9-4879-BE99-F96617429D67}" srcOrd="2" destOrd="0" parTransId="{32DD3A9A-3583-4A24-9C36-D9EA93D4680F}" sibTransId="{EDE71F01-FB1C-42BA-A859-AD26FB4BFCBC}"/>
    <dgm:cxn modelId="{C6D77768-F0CD-4B3C-B0F2-6CF3E5CC1F99}" srcId="{B72C721B-4D60-424A-9C68-51DB60BC03D6}" destId="{6B59D15B-7C55-45B6-A189-1F9F61852AB7}" srcOrd="1" destOrd="0" parTransId="{3BA6DD19-39BD-4880-A807-E787345641B7}" sibTransId="{6B94682E-106F-44F9-986E-A24BA978C844}"/>
    <dgm:cxn modelId="{3B22B44A-9168-46FF-A151-422E9CB610AF}" srcId="{B72C721B-4D60-424A-9C68-51DB60BC03D6}" destId="{C5AA46CF-D060-4F85-A9B5-D7E2D228ECBF}" srcOrd="3" destOrd="0" parTransId="{47A11DFF-6DA1-4124-A7DB-966B221F2A01}" sibTransId="{DB79873C-313A-4BB5-A51E-B60476F04037}"/>
    <dgm:cxn modelId="{01E06C8B-70BC-440C-8B6E-66B1622C6B2E}" type="presOf" srcId="{6B59D15B-7C55-45B6-A189-1F9F61852AB7}" destId="{1642EF2D-CA02-4AD5-A142-9ADA20A7B406}" srcOrd="0" destOrd="0" presId="urn:microsoft.com/office/officeart/2005/8/layout/hProcess9"/>
    <dgm:cxn modelId="{DDB1889B-A1BE-4EDC-96BC-DD2A6B13C966}" type="presOf" srcId="{B72C721B-4D60-424A-9C68-51DB60BC03D6}" destId="{C0782399-A39C-4850-8309-0F961A4BB702}" srcOrd="0" destOrd="0" presId="urn:microsoft.com/office/officeart/2005/8/layout/hProcess9"/>
    <dgm:cxn modelId="{DA74DBDB-3BB8-42EE-8C4E-0CC4BC310008}" type="presOf" srcId="{071BBE0A-904F-4A9D-83A6-3A9BD20123E2}" destId="{BA28C64C-36A1-45A2-89B2-1EBB04771395}" srcOrd="0" destOrd="0" presId="urn:microsoft.com/office/officeart/2005/8/layout/hProcess9"/>
    <dgm:cxn modelId="{8F802DE7-01A6-4CB6-AB98-5A4A76E7381A}" srcId="{B72C721B-4D60-424A-9C68-51DB60BC03D6}" destId="{071BBE0A-904F-4A9D-83A6-3A9BD20123E2}" srcOrd="4" destOrd="0" parTransId="{BED1F580-547D-4695-AD7B-613E5CB56AEE}" sibTransId="{59A4F29D-FB90-499C-8CA1-1C9DCA747B23}"/>
    <dgm:cxn modelId="{BE2E2AF0-BBCC-4772-ABEE-5CA3EB250D9C}" type="presOf" srcId="{FEFB3F05-05C3-4B31-91BB-4A553091F3D0}" destId="{A48FD5A8-DE80-4383-919C-4FB101AB4C4B}" srcOrd="0" destOrd="0" presId="urn:microsoft.com/office/officeart/2005/8/layout/hProcess9"/>
    <dgm:cxn modelId="{9BCC93F2-A636-4599-9781-1A07DF768173}" type="presParOf" srcId="{C0782399-A39C-4850-8309-0F961A4BB702}" destId="{92860E61-BF5D-4AFE-85FD-BBC24EAF1786}" srcOrd="0" destOrd="0" presId="urn:microsoft.com/office/officeart/2005/8/layout/hProcess9"/>
    <dgm:cxn modelId="{3B583C41-A7AC-4CBB-90B9-F2EC0CB1E542}" type="presParOf" srcId="{C0782399-A39C-4850-8309-0F961A4BB702}" destId="{0A6E5E1F-9302-430C-A281-0EB56CA8D4E6}" srcOrd="1" destOrd="0" presId="urn:microsoft.com/office/officeart/2005/8/layout/hProcess9"/>
    <dgm:cxn modelId="{D990B605-177C-428B-BDB8-AFDF55FDC7C3}" type="presParOf" srcId="{0A6E5E1F-9302-430C-A281-0EB56CA8D4E6}" destId="{A48FD5A8-DE80-4383-919C-4FB101AB4C4B}" srcOrd="0" destOrd="0" presId="urn:microsoft.com/office/officeart/2005/8/layout/hProcess9"/>
    <dgm:cxn modelId="{FB627E21-1179-42FE-8994-B0C46C297B74}" type="presParOf" srcId="{0A6E5E1F-9302-430C-A281-0EB56CA8D4E6}" destId="{B3A92EC1-F580-4CCD-98B6-288A32A06508}" srcOrd="1" destOrd="0" presId="urn:microsoft.com/office/officeart/2005/8/layout/hProcess9"/>
    <dgm:cxn modelId="{03E70855-BF0A-4383-B872-CBB5370934FF}" type="presParOf" srcId="{0A6E5E1F-9302-430C-A281-0EB56CA8D4E6}" destId="{1642EF2D-CA02-4AD5-A142-9ADA20A7B406}" srcOrd="2" destOrd="0" presId="urn:microsoft.com/office/officeart/2005/8/layout/hProcess9"/>
    <dgm:cxn modelId="{BD6D11CB-B20C-4EF3-8EF5-705C3D2B9D0D}" type="presParOf" srcId="{0A6E5E1F-9302-430C-A281-0EB56CA8D4E6}" destId="{A331035E-64E9-4D32-8FD0-6D21DA80C08F}" srcOrd="3" destOrd="0" presId="urn:microsoft.com/office/officeart/2005/8/layout/hProcess9"/>
    <dgm:cxn modelId="{398C2B5A-6336-48F0-984D-A8B90156D051}" type="presParOf" srcId="{0A6E5E1F-9302-430C-A281-0EB56CA8D4E6}" destId="{E78A42CE-9143-460E-AC0D-506756B11287}" srcOrd="4" destOrd="0" presId="urn:microsoft.com/office/officeart/2005/8/layout/hProcess9"/>
    <dgm:cxn modelId="{57E9B37B-28E4-46F6-BDC0-72B5E90F0765}" type="presParOf" srcId="{0A6E5E1F-9302-430C-A281-0EB56CA8D4E6}" destId="{9402A509-50CA-403E-A3FD-BFC4AFDEF8DF}" srcOrd="5" destOrd="0" presId="urn:microsoft.com/office/officeart/2005/8/layout/hProcess9"/>
    <dgm:cxn modelId="{B342CAA1-4C38-410E-A943-C307514EB61B}" type="presParOf" srcId="{0A6E5E1F-9302-430C-A281-0EB56CA8D4E6}" destId="{83F21F08-3731-4B51-876D-B02BBEEABBD3}" srcOrd="6" destOrd="0" presId="urn:microsoft.com/office/officeart/2005/8/layout/hProcess9"/>
    <dgm:cxn modelId="{1563E651-211B-4FFF-9368-125A1F38B1D1}" type="presParOf" srcId="{0A6E5E1F-9302-430C-A281-0EB56CA8D4E6}" destId="{D1CCC285-D949-4B9E-BD6A-0E933F9A1A3A}" srcOrd="7" destOrd="0" presId="urn:microsoft.com/office/officeart/2005/8/layout/hProcess9"/>
    <dgm:cxn modelId="{BFFE521B-8E12-473A-B605-06F609E05C0D}" type="presParOf" srcId="{0A6E5E1F-9302-430C-A281-0EB56CA8D4E6}" destId="{BA28C64C-36A1-45A2-89B2-1EBB0477139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0E61-BF5D-4AFE-85FD-BBC24EAF1786}">
      <dsp:nvSpPr>
        <dsp:cNvPr id="0" name=""/>
        <dsp:cNvSpPr/>
      </dsp:nvSpPr>
      <dsp:spPr>
        <a:xfrm>
          <a:off x="745374" y="0"/>
          <a:ext cx="8447577" cy="495347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FD5A8-DE80-4383-919C-4FB101AB4C4B}">
      <dsp:nvSpPr>
        <dsp:cNvPr id="0" name=""/>
        <dsp:cNvSpPr/>
      </dsp:nvSpPr>
      <dsp:spPr>
        <a:xfrm>
          <a:off x="7047" y="1486043"/>
          <a:ext cx="2003645" cy="19813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Activar conocimientos previos sobre saludos.</a:t>
          </a:r>
        </a:p>
      </dsp:txBody>
      <dsp:txXfrm>
        <a:off x="103770" y="1582766"/>
        <a:ext cx="1810199" cy="1787944"/>
      </dsp:txXfrm>
    </dsp:sp>
    <dsp:sp modelId="{1642EF2D-CA02-4AD5-A142-9ADA20A7B406}">
      <dsp:nvSpPr>
        <dsp:cNvPr id="0" name=""/>
        <dsp:cNvSpPr/>
      </dsp:nvSpPr>
      <dsp:spPr>
        <a:xfrm>
          <a:off x="2277106" y="1486043"/>
          <a:ext cx="1598478" cy="1981390"/>
        </a:xfrm>
        <a:prstGeom prst="roundRect">
          <a:avLst/>
        </a:prstGeom>
        <a:solidFill>
          <a:schemeClr val="accent4">
            <a:hueOff val="-2148693"/>
            <a:satOff val="2993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Ejercitar los saludos.</a:t>
          </a:r>
        </a:p>
      </dsp:txBody>
      <dsp:txXfrm>
        <a:off x="2355137" y="1564074"/>
        <a:ext cx="1442416" cy="1825328"/>
      </dsp:txXfrm>
    </dsp:sp>
    <dsp:sp modelId="{E78A42CE-9143-460E-AC0D-506756B11287}">
      <dsp:nvSpPr>
        <dsp:cNvPr id="0" name=""/>
        <dsp:cNvSpPr/>
      </dsp:nvSpPr>
      <dsp:spPr>
        <a:xfrm>
          <a:off x="4141998" y="1486043"/>
          <a:ext cx="2059496" cy="1981390"/>
        </a:xfrm>
        <a:prstGeom prst="roundRect">
          <a:avLst/>
        </a:prstGeom>
        <a:solidFill>
          <a:schemeClr val="accent4">
            <a:hueOff val="-4297386"/>
            <a:satOff val="5986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Activar conocimientos clase anterior el clima</a:t>
          </a:r>
        </a:p>
      </dsp:txBody>
      <dsp:txXfrm>
        <a:off x="4238721" y="1582766"/>
        <a:ext cx="1866050" cy="1787944"/>
      </dsp:txXfrm>
    </dsp:sp>
    <dsp:sp modelId="{83F21F08-3731-4B51-876D-B02BBEEABBD3}">
      <dsp:nvSpPr>
        <dsp:cNvPr id="0" name=""/>
        <dsp:cNvSpPr/>
      </dsp:nvSpPr>
      <dsp:spPr>
        <a:xfrm>
          <a:off x="6467908" y="1486043"/>
          <a:ext cx="1598478" cy="1981390"/>
        </a:xfrm>
        <a:prstGeom prst="roundRect">
          <a:avLst/>
        </a:prstGeom>
        <a:solidFill>
          <a:schemeClr val="accent4">
            <a:hueOff val="-6446080"/>
            <a:satOff val="8980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Conocer colores y cantar</a:t>
          </a:r>
        </a:p>
      </dsp:txBody>
      <dsp:txXfrm>
        <a:off x="6545939" y="1564074"/>
        <a:ext cx="1442416" cy="1825328"/>
      </dsp:txXfrm>
    </dsp:sp>
    <dsp:sp modelId="{BA28C64C-36A1-45A2-89B2-1EBB04771395}">
      <dsp:nvSpPr>
        <dsp:cNvPr id="0" name=""/>
        <dsp:cNvSpPr/>
      </dsp:nvSpPr>
      <dsp:spPr>
        <a:xfrm>
          <a:off x="8332800" y="1486043"/>
          <a:ext cx="1598478" cy="1981390"/>
        </a:xfrm>
        <a:prstGeom prst="roundRect">
          <a:avLst/>
        </a:prstGeom>
        <a:solidFill>
          <a:schemeClr val="accent4">
            <a:hueOff val="-8594773"/>
            <a:satOff val="11973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Evaluar </a:t>
          </a:r>
        </a:p>
      </dsp:txBody>
      <dsp:txXfrm>
        <a:off x="8410831" y="1564074"/>
        <a:ext cx="1442416" cy="182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12/06/2020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12/06/2020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guerrero@colegio-auroradechile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RonvWl1g1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420969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002060"/>
                </a:solidFill>
              </a:rPr>
              <a:t>English </a:t>
            </a:r>
            <a:r>
              <a:rPr lang="es-ES" dirty="0" err="1">
                <a:solidFill>
                  <a:srgbClr val="002060"/>
                </a:solidFill>
              </a:rPr>
              <a:t>preschool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1996225"/>
            <a:ext cx="7563632" cy="1950779"/>
          </a:xfrm>
        </p:spPr>
        <p:txBody>
          <a:bodyPr rtlCol="0">
            <a:noAutofit/>
          </a:bodyPr>
          <a:lstStyle/>
          <a:p>
            <a:pPr rtl="0"/>
            <a:r>
              <a:rPr lang="es-ES" sz="2800" dirty="0" err="1">
                <a:solidFill>
                  <a:srgbClr val="002060"/>
                </a:solidFill>
              </a:rPr>
              <a:t>Week</a:t>
            </a:r>
            <a:r>
              <a:rPr lang="es-ES" sz="2800" dirty="0">
                <a:solidFill>
                  <a:srgbClr val="002060"/>
                </a:solidFill>
              </a:rPr>
              <a:t>: N° 11</a:t>
            </a:r>
          </a:p>
          <a:p>
            <a:pPr rtl="0"/>
            <a:r>
              <a:rPr lang="es-ES" sz="2800" dirty="0" err="1">
                <a:solidFill>
                  <a:srgbClr val="002060"/>
                </a:solidFill>
              </a:rPr>
              <a:t>School</a:t>
            </a:r>
            <a:r>
              <a:rPr lang="es-ES" sz="2800" dirty="0">
                <a:solidFill>
                  <a:srgbClr val="002060"/>
                </a:solidFill>
              </a:rPr>
              <a:t>: Aurora de Chile</a:t>
            </a:r>
          </a:p>
          <a:p>
            <a:pPr rtl="0"/>
            <a:r>
              <a:rPr lang="es-ES" sz="2800" dirty="0" err="1">
                <a:solidFill>
                  <a:srgbClr val="002060"/>
                </a:solidFill>
              </a:rPr>
              <a:t>Teacher</a:t>
            </a:r>
            <a:r>
              <a:rPr lang="es-ES" sz="2800" dirty="0">
                <a:solidFill>
                  <a:srgbClr val="002060"/>
                </a:solidFill>
              </a:rPr>
              <a:t>: Julia Guerrero D.</a:t>
            </a:r>
          </a:p>
          <a:p>
            <a:pPr rtl="0"/>
            <a:r>
              <a:rPr lang="es-ES" sz="2800" dirty="0">
                <a:solidFill>
                  <a:srgbClr val="002060"/>
                </a:solidFill>
              </a:rPr>
              <a:t>Mail: </a:t>
            </a:r>
            <a:r>
              <a:rPr lang="es-ES" sz="2800" dirty="0">
                <a:solidFill>
                  <a:srgbClr val="002060"/>
                </a:solidFill>
                <a:hlinkClick r:id="rId3"/>
              </a:rPr>
              <a:t>julia.guerrero@colegio-auroradechile.cl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700" y="115910"/>
            <a:ext cx="9372600" cy="68258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Let’s see the colors.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89" r="-1272" b="3585"/>
          <a:stretch/>
        </p:blipFill>
        <p:spPr>
          <a:xfrm>
            <a:off x="3075710" y="745763"/>
            <a:ext cx="6289963" cy="53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700" y="393713"/>
            <a:ext cx="9372600" cy="558085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2060"/>
                </a:solidFill>
              </a:rPr>
              <a:t>Ahora contesta estas preguntas.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23199" y="1188244"/>
            <a:ext cx="4572000" cy="823912"/>
          </a:xfrm>
        </p:spPr>
        <p:txBody>
          <a:bodyPr/>
          <a:lstStyle/>
          <a:p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 is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687" r="4332" b="-1"/>
          <a:stretch/>
        </p:blipFill>
        <p:spPr>
          <a:xfrm>
            <a:off x="2427915" y="2012156"/>
            <a:ext cx="2584623" cy="4365942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94959" y="1188244"/>
            <a:ext cx="4572000" cy="823912"/>
          </a:xfrm>
        </p:spPr>
        <p:txBody>
          <a:bodyPr/>
          <a:lstStyle/>
          <a:p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 is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139" r="10564" b="-1"/>
          <a:stretch/>
        </p:blipFill>
        <p:spPr>
          <a:xfrm>
            <a:off x="7675418" y="2012156"/>
            <a:ext cx="2419473" cy="43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CL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CL" sz="6000" dirty="0" err="1">
                <a:solidFill>
                  <a:srgbClr val="FFFF00"/>
                </a:solidFill>
              </a:rPr>
              <a:t>It’s</a:t>
            </a:r>
            <a:r>
              <a:rPr lang="es-CL" sz="6000" dirty="0">
                <a:solidFill>
                  <a:srgbClr val="FFFF00"/>
                </a:solidFill>
              </a:rPr>
              <a:t> </a:t>
            </a:r>
            <a:r>
              <a:rPr lang="es-CL" sz="6000" dirty="0" err="1">
                <a:solidFill>
                  <a:srgbClr val="FFFF00"/>
                </a:solidFill>
              </a:rPr>
              <a:t>yellow</a:t>
            </a:r>
            <a:endParaRPr lang="es-CL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621" y="1941490"/>
            <a:ext cx="6644209" cy="29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997" y="818785"/>
            <a:ext cx="6400801" cy="1609859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Queridos niños espero que estén muy bien cuidándose mucho en casa.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20291" y="2852475"/>
            <a:ext cx="8723486" cy="188986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002060"/>
                </a:solidFill>
              </a:rPr>
              <a:t>Los invito a observar el siguiente video.</a:t>
            </a:r>
          </a:p>
          <a:p>
            <a:r>
              <a:rPr lang="es-CL" sz="2800" dirty="0">
                <a:solidFill>
                  <a:srgbClr val="002060"/>
                </a:solidFill>
              </a:rPr>
              <a:t> </a:t>
            </a:r>
            <a:r>
              <a:rPr lang="es-CL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https://www.youtube.com/watch?v=YRonvWl1g1s</a:t>
            </a:r>
            <a:endParaRPr lang="es-C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0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1317" y="1701069"/>
            <a:ext cx="3204134" cy="1148303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002060"/>
                </a:solidFill>
              </a:rPr>
              <a:t>School objects </a:t>
            </a:r>
            <a:r>
              <a:rPr lang="es-CL" sz="3600" dirty="0" err="1">
                <a:solidFill>
                  <a:srgbClr val="002060"/>
                </a:solidFill>
              </a:rPr>
              <a:t>for</a:t>
            </a:r>
            <a:r>
              <a:rPr lang="es-CL" sz="3600" dirty="0">
                <a:solidFill>
                  <a:srgbClr val="002060"/>
                </a:solidFill>
              </a:rPr>
              <a:t> to </a:t>
            </a:r>
            <a:r>
              <a:rPr lang="es-CL" sz="3600" dirty="0" err="1">
                <a:solidFill>
                  <a:srgbClr val="002060"/>
                </a:solidFill>
              </a:rPr>
              <a:t>day</a:t>
            </a:r>
            <a:r>
              <a:rPr lang="es-CL" sz="3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72" y="889114"/>
            <a:ext cx="1852950" cy="20230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685" y="3643745"/>
            <a:ext cx="2865766" cy="2246937"/>
          </a:xfrm>
          <a:prstGeom prst="rect">
            <a:avLst/>
          </a:prstGeom>
        </p:spPr>
      </p:pic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3316" b="13316"/>
          <a:stretch>
            <a:fillRect/>
          </a:stretch>
        </p:blipFill>
        <p:spPr>
          <a:xfrm>
            <a:off x="4510813" y="1124662"/>
            <a:ext cx="3336622" cy="23011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731" y="3179218"/>
            <a:ext cx="1852950" cy="1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3" y="193183"/>
            <a:ext cx="9372600" cy="721217"/>
          </a:xfrm>
        </p:spPr>
        <p:txBody>
          <a:bodyPr>
            <a:normAutofit/>
          </a:bodyPr>
          <a:lstStyle/>
          <a:p>
            <a:r>
              <a:rPr lang="es-CL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C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213" y="936885"/>
            <a:ext cx="8390514" cy="572295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84113" y="2009104"/>
            <a:ext cx="5653825" cy="222804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rgbClr val="002060"/>
                </a:solidFill>
              </a:rPr>
              <a:t>Identificar los colores a través de imágenes para colorear y cantar una canción. </a:t>
            </a:r>
          </a:p>
        </p:txBody>
      </p:sp>
    </p:spTree>
    <p:extLst>
      <p:ext uri="{BB962C8B-B14F-4D97-AF65-F5344CB8AC3E}">
        <p14:creationId xmlns:p14="http://schemas.microsoft.com/office/powerpoint/2010/main" val="17166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582" y="429306"/>
            <a:ext cx="9372600" cy="746975"/>
          </a:xfrm>
        </p:spPr>
        <p:txBody>
          <a:bodyPr>
            <a:normAutofit/>
          </a:bodyPr>
          <a:lstStyle/>
          <a:p>
            <a:pPr algn="ctr"/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endParaRPr lang="es-CL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541343"/>
              </p:ext>
            </p:extLst>
          </p:nvPr>
        </p:nvGraphicFramePr>
        <p:xfrm>
          <a:off x="1214581" y="1101729"/>
          <a:ext cx="9938327" cy="495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63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679" y="364679"/>
            <a:ext cx="9372600" cy="80278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rgbClr val="002060"/>
                </a:solidFill>
              </a:rPr>
              <a:t>Let’s remember Greetings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89100" y="1551709"/>
            <a:ext cx="4572000" cy="823912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</a:t>
            </a:r>
            <a:r>
              <a:rPr lang="es-CL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0033"/>
          <a:stretch/>
        </p:blipFill>
        <p:spPr>
          <a:xfrm>
            <a:off x="2208213" y="2433205"/>
            <a:ext cx="3533775" cy="3909423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379595" y="1579418"/>
            <a:ext cx="4572000" cy="823912"/>
          </a:xfrm>
        </p:spPr>
        <p:txBody>
          <a:bodyPr/>
          <a:lstStyle/>
          <a:p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</a:t>
            </a:r>
            <a:r>
              <a:rPr lang="es-CL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57923" y="2403330"/>
            <a:ext cx="3450356" cy="37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6613" y="893618"/>
            <a:ext cx="4572000" cy="4114800"/>
          </a:xfrm>
        </p:spPr>
        <p:txBody>
          <a:bodyPr>
            <a:normAutofit/>
          </a:bodyPr>
          <a:lstStyle/>
          <a:p>
            <a:r>
              <a:rPr lang="es-CL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es-C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endParaRPr lang="es-C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78086" y="893618"/>
            <a:ext cx="4572000" cy="4114800"/>
          </a:xfrm>
        </p:spPr>
        <p:txBody>
          <a:bodyPr>
            <a:normAutofit/>
          </a:bodyPr>
          <a:lstStyle/>
          <a:p>
            <a:r>
              <a:rPr lang="es-CL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es-C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hungry</a:t>
            </a:r>
            <a:endParaRPr lang="es-C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94" y="1933332"/>
            <a:ext cx="396669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4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700" y="239198"/>
            <a:ext cx="9372600" cy="82391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remember the weather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1615063"/>
            <a:ext cx="4572000" cy="823912"/>
          </a:xfrm>
          <a:ln>
            <a:noFill/>
          </a:ln>
        </p:spPr>
        <p:txBody>
          <a:bodyPr/>
          <a:lstStyle/>
          <a:p>
            <a:r>
              <a:rPr lang="es-C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weather?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22069" y="2449159"/>
            <a:ext cx="3450574" cy="299049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s-CL" sz="3600" dirty="0">
                <a:solidFill>
                  <a:srgbClr val="002060"/>
                </a:solidFill>
              </a:rPr>
              <a:t>How is the weather?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86255" y="2424112"/>
            <a:ext cx="2996045" cy="30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10990" y="949036"/>
            <a:ext cx="4572000" cy="4114800"/>
          </a:xfrm>
        </p:spPr>
        <p:txBody>
          <a:bodyPr>
            <a:normAutofit/>
          </a:bodyPr>
          <a:lstStyle/>
          <a:p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endParaRPr lang="es-CL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78086" y="838200"/>
            <a:ext cx="4572000" cy="4114800"/>
          </a:xfrm>
        </p:spPr>
        <p:txBody>
          <a:bodyPr>
            <a:normAutofit/>
          </a:bodyPr>
          <a:lstStyle/>
          <a:p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s-C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rainy</a:t>
            </a:r>
            <a:endParaRPr lang="es-CL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82" y="1728892"/>
            <a:ext cx="4076163" cy="4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8846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126</TotalTime>
  <Words>169</Words>
  <Application>Microsoft Office PowerPoint</Application>
  <PresentationFormat>Panorámica</PresentationFormat>
  <Paragraphs>35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Euphemia</vt:lpstr>
      <vt:lpstr>Wingdings</vt:lpstr>
      <vt:lpstr>Niños jugando 16x9</vt:lpstr>
      <vt:lpstr>English preschool</vt:lpstr>
      <vt:lpstr>Queridos niños espero que estén muy bien cuidándose mucho en casa.</vt:lpstr>
      <vt:lpstr>School objects for to day.</vt:lpstr>
      <vt:lpstr>Objective:</vt:lpstr>
      <vt:lpstr>Learning path</vt:lpstr>
      <vt:lpstr>Let’s remember Greetings </vt:lpstr>
      <vt:lpstr>Presentación de PowerPoint</vt:lpstr>
      <vt:lpstr>Let’s remember the weather</vt:lpstr>
      <vt:lpstr>Presentación de PowerPoint</vt:lpstr>
      <vt:lpstr> Let’s see the colors.</vt:lpstr>
      <vt:lpstr>Ahora contesta estas preguntas. </vt:lpstr>
      <vt:lpstr>Presentación de PowerPoint</vt:lpstr>
      <vt:lpstr>Take care of yourself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preschool</dc:title>
  <dc:creator>DaniPC</dc:creator>
  <cp:lastModifiedBy>Aurora de Chile</cp:lastModifiedBy>
  <cp:revision>12</cp:revision>
  <dcterms:created xsi:type="dcterms:W3CDTF">2020-06-12T03:52:57Z</dcterms:created>
  <dcterms:modified xsi:type="dcterms:W3CDTF">2020-06-12T13:33:09Z</dcterms:modified>
</cp:coreProperties>
</file>