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7" r:id="rId2"/>
    <p:sldId id="278" r:id="rId3"/>
    <p:sldId id="281" r:id="rId4"/>
    <p:sldId id="295" r:id="rId5"/>
    <p:sldId id="283" r:id="rId6"/>
    <p:sldId id="296" r:id="rId7"/>
    <p:sldId id="292" r:id="rId8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35E"/>
    <a:srgbClr val="5D5500"/>
    <a:srgbClr val="756C07"/>
    <a:srgbClr val="D9D27A"/>
    <a:srgbClr val="756E16"/>
    <a:srgbClr val="EDE68E"/>
    <a:srgbClr val="736C14"/>
    <a:srgbClr val="A49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 varScale="1">
        <p:scale>
          <a:sx n="65" d="100"/>
          <a:sy n="65" d="100"/>
        </p:scale>
        <p:origin x="121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1C469A8-7E18-4777-8B15-99CADBA272CF}" type="datetimeFigureOut">
              <a:rPr lang="es-CL"/>
              <a:pPr>
                <a:defRPr/>
              </a:pPr>
              <a:t>04-06-2020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89CE1AA-DFC8-4D3B-9BC0-734B9FC0E01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3203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F8323-67B2-477C-B3DF-3301EC20BE23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02122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894EB-14C7-40BF-9AD8-DB4A76B18273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73740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F874C-4B0E-42D5-8953-5C25FEC5B251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123820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BCF44-B47B-4866-96A7-FE2428247558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70377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2B963-73E2-4FEA-BDC4-F205ABBD0510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91163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F90FB-326E-4504-9D3A-DEB595077AE4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93004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84467-BCD5-4E0F-9160-9AA3954D6E35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76163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A2139-1F2C-4F28-BF39-C2D1D786DED4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94476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884F0-DEE9-4CD6-A70C-C415280CDB20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25144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3EA44-0300-4B4C-A80E-A45C3758AABB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82962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06B7C-90A2-4390-B558-6A50DAC5D765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09337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CA66D86-C750-4DAE-9368-52BD38FD584E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eet.google.com/vyd-nbej-t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yA_bWRfbu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3076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79" name="CuadroTexto 2"/>
          <p:cNvSpPr txBox="1">
            <a:spLocks noChangeArrowheads="1"/>
          </p:cNvSpPr>
          <p:nvPr/>
        </p:nvSpPr>
        <p:spPr bwMode="auto">
          <a:xfrm>
            <a:off x="3770583" y="4503705"/>
            <a:ext cx="537679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altLang="es-CL" dirty="0"/>
              <a:t>Taller de música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L" altLang="es-CL" dirty="0"/>
              <a:t>Profesor: Felipe Pérez Parra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CL" altLang="es-CL"/>
              <a:t>Semana 1O</a:t>
            </a:r>
            <a:endParaRPr lang="es-CL" altLang="es-CL" dirty="0"/>
          </a:p>
          <a:p>
            <a:pPr>
              <a:spcBef>
                <a:spcPct val="0"/>
              </a:spcBef>
              <a:buFontTx/>
              <a:buNone/>
            </a:pPr>
            <a:endParaRPr lang="es-CL" altLang="es-CL" sz="1800" dirty="0"/>
          </a:p>
          <a:p>
            <a:pPr>
              <a:spcBef>
                <a:spcPct val="0"/>
              </a:spcBef>
              <a:buFontTx/>
              <a:buNone/>
            </a:pPr>
            <a:endParaRPr lang="es-CL" altLang="es-CL" sz="1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6458"/>
            <a:ext cx="3048000" cy="3048000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861674"/>
              </p:ext>
            </p:extLst>
          </p:nvPr>
        </p:nvGraphicFramePr>
        <p:xfrm>
          <a:off x="0" y="1034526"/>
          <a:ext cx="9144000" cy="1139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6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867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DÍA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tx1"/>
                          </a:solidFill>
                        </a:rPr>
                        <a:t>MARTES 09/06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867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HORARIO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15:00 HORAS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867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ENLACE MEET</a:t>
                      </a:r>
                      <a:r>
                        <a:rPr lang="es-CL" baseline="0" dirty="0"/>
                        <a:t>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0" i="0" dirty="0">
                          <a:solidFill>
                            <a:srgbClr val="5F6368"/>
                          </a:solidFill>
                          <a:effectLst/>
                          <a:latin typeface="Roboto"/>
                          <a:hlinkClick r:id="rId4" action="ppaction://hlinkfile"/>
                        </a:rPr>
                        <a:t>meet.google.com/</a:t>
                      </a:r>
                      <a:r>
                        <a:rPr lang="es-CL" b="0" i="0" dirty="0" err="1">
                          <a:solidFill>
                            <a:srgbClr val="5F6368"/>
                          </a:solidFill>
                          <a:effectLst/>
                          <a:latin typeface="Roboto"/>
                          <a:hlinkClick r:id="rId4" action="ppaction://hlinkfile"/>
                        </a:rPr>
                        <a:t>vyd-nbej-tfr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6F953CB7-F078-4FF6-B1A0-770558A8BAEE}"/>
              </a:ext>
            </a:extLst>
          </p:cNvPr>
          <p:cNvSpPr/>
          <p:nvPr/>
        </p:nvSpPr>
        <p:spPr>
          <a:xfrm>
            <a:off x="3275856" y="2685937"/>
            <a:ext cx="5376793" cy="10074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/>
              <a:t>Bienvenidos Niños y Niñas </a:t>
            </a:r>
            <a:r>
              <a:rPr lang="es-ES" sz="2800"/>
              <a:t>de Pre kínder </a:t>
            </a:r>
            <a:r>
              <a:rPr lang="es-ES" sz="2800" dirty="0"/>
              <a:t>A </a:t>
            </a:r>
            <a:r>
              <a:rPr lang="es-ES" sz="2800"/>
              <a:t>y B.</a:t>
            </a:r>
            <a:endParaRPr lang="es-CL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4100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622457"/>
            <a:ext cx="4165241" cy="38052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6148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151" name="CuadroTexto 2"/>
          <p:cNvSpPr txBox="1">
            <a:spLocks noChangeArrowheads="1"/>
          </p:cNvSpPr>
          <p:nvPr/>
        </p:nvSpPr>
        <p:spPr bwMode="auto">
          <a:xfrm>
            <a:off x="687838" y="1082429"/>
            <a:ext cx="804177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CL" altLang="es-CL" dirty="0"/>
              <a:t>Objetivo:3. Interpretar por medio de la voz, repertorio infantil dándole énfasis a la voz natural y la expresión corporal.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56769"/>
            <a:ext cx="3810000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6148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151" name="CuadroTexto 2"/>
          <p:cNvSpPr txBox="1">
            <a:spLocks noChangeArrowheads="1"/>
          </p:cNvSpPr>
          <p:nvPr/>
        </p:nvSpPr>
        <p:spPr bwMode="auto">
          <a:xfrm>
            <a:off x="720725" y="1115345"/>
            <a:ext cx="834865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CL" altLang="es-CL" dirty="0"/>
              <a:t>Observa el siguiente video:</a:t>
            </a:r>
          </a:p>
          <a:p>
            <a:pPr>
              <a:spcBef>
                <a:spcPct val="0"/>
              </a:spcBef>
              <a:buNone/>
            </a:pPr>
            <a:r>
              <a:rPr lang="es-CL" altLang="es-CL" dirty="0"/>
              <a:t> </a:t>
            </a:r>
            <a:r>
              <a:rPr lang="es-CL" sz="2800" dirty="0">
                <a:hlinkClick r:id="rId3"/>
              </a:rPr>
              <a:t>https://www.youtube.com/watch?v=ryA_bWRfbuc</a:t>
            </a:r>
            <a:endParaRPr lang="es-CL" altLang="es-CL" sz="2800" dirty="0"/>
          </a:p>
          <a:p>
            <a:pPr>
              <a:spcBef>
                <a:spcPct val="0"/>
              </a:spcBef>
              <a:buNone/>
            </a:pPr>
            <a:endParaRPr lang="es-CL" altLang="es-CL" dirty="0"/>
          </a:p>
        </p:txBody>
      </p:sp>
      <p:pic>
        <p:nvPicPr>
          <p:cNvPr id="1026" name="Picture 2" descr="Ciclo del agua para colorear -Orientacion Anduja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7"/>
          <a:stretch/>
        </p:blipFill>
        <p:spPr bwMode="auto">
          <a:xfrm>
            <a:off x="2483768" y="2492896"/>
            <a:ext cx="5331568" cy="346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734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7172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175" name="CuadroTexto 2"/>
          <p:cNvSpPr txBox="1">
            <a:spLocks noChangeArrowheads="1"/>
          </p:cNvSpPr>
          <p:nvPr/>
        </p:nvSpPr>
        <p:spPr bwMode="auto">
          <a:xfrm>
            <a:off x="785628" y="1633002"/>
            <a:ext cx="7272808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2000" dirty="0"/>
              <a:t>Este es el ciclo del agua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CL" altLang="es-CL" sz="20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2000" dirty="0"/>
              <a:t>El agua sube hasta el cielo, en nube se convertirá.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2000" dirty="0"/>
              <a:t>Cuando la nube está grande, mucha lluvia caerá.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CL" altLang="es-CL" sz="20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2000" dirty="0"/>
              <a:t>El agua sube, se evapora.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2000" b="1" dirty="0"/>
              <a:t>¿Qué pasa ahora?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CL" altLang="es-CL" sz="20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2000" dirty="0"/>
              <a:t>El cielo se llena de nubes.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2000" b="1" dirty="0"/>
              <a:t>Eso no dudes.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CL" altLang="es-CL" sz="20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2000" dirty="0"/>
              <a:t>Al final llega la lluvia.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2000" b="1" dirty="0"/>
              <a:t>¡Mira que lluvia!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CL" altLang="es-CL" sz="20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2000" b="1" dirty="0"/>
              <a:t>El agua toca tierra y mar. Vuelve a empezar.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396" y="381487"/>
            <a:ext cx="3025640" cy="14721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7172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175" name="CuadroTexto 2"/>
          <p:cNvSpPr txBox="1">
            <a:spLocks noChangeArrowheads="1"/>
          </p:cNvSpPr>
          <p:nvPr/>
        </p:nvSpPr>
        <p:spPr bwMode="auto">
          <a:xfrm>
            <a:off x="1331640" y="1008697"/>
            <a:ext cx="727280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2000" b="1" dirty="0"/>
              <a:t>Mar, nube, lluvia, tierra.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CL" altLang="es-CL" sz="20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2000" dirty="0"/>
              <a:t>Y vuelve a empezar,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CL" altLang="es-CL" sz="20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2000" b="1" dirty="0"/>
              <a:t>Mar, nube, lluvia, tierra.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CL" altLang="es-CL" sz="20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2000" dirty="0"/>
              <a:t>Y vuelve pal mar (X 2)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815" y="3315349"/>
            <a:ext cx="3134457" cy="287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40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12292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816" y="2018506"/>
            <a:ext cx="4762500" cy="26765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8659</TotalTime>
  <Words>295</Words>
  <Application>Microsoft Office PowerPoint</Application>
  <PresentationFormat>Presentación en pantalla (4:3)</PresentationFormat>
  <Paragraphs>56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Roboto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Aurora de Chile</cp:lastModifiedBy>
  <cp:revision>773</cp:revision>
  <cp:lastPrinted>2020-05-05T15:17:52Z</cp:lastPrinted>
  <dcterms:created xsi:type="dcterms:W3CDTF">2010-05-23T14:28:12Z</dcterms:created>
  <dcterms:modified xsi:type="dcterms:W3CDTF">2020-06-04T22:55:26Z</dcterms:modified>
</cp:coreProperties>
</file>