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sldIdLst>
    <p:sldId id="256" r:id="rId2"/>
    <p:sldId id="257" r:id="rId3"/>
    <p:sldId id="263" r:id="rId4"/>
    <p:sldId id="265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CC0066"/>
    <a:srgbClr val="AE1290"/>
    <a:srgbClr val="C0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7342-0232-41D0-A43E-0C6928CC6D98}" type="datetimeFigureOut">
              <a:rPr lang="es-ES" smtClean="0"/>
              <a:pPr/>
              <a:t>04/06/2020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5DDC-015B-42FD-A374-19A877F00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7342-0232-41D0-A43E-0C6928CC6D98}" type="datetimeFigureOut">
              <a:rPr lang="es-ES" smtClean="0"/>
              <a:pPr/>
              <a:t>04/06/2020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5DDC-015B-42FD-A374-19A877F00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7342-0232-41D0-A43E-0C6928CC6D98}" type="datetimeFigureOut">
              <a:rPr lang="es-ES" smtClean="0"/>
              <a:pPr/>
              <a:t>04/06/2020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5DDC-015B-42FD-A374-19A877F00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7342-0232-41D0-A43E-0C6928CC6D98}" type="datetimeFigureOut">
              <a:rPr lang="es-ES" smtClean="0"/>
              <a:pPr/>
              <a:t>04/06/2020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5DDC-015B-42FD-A374-19A877F00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7342-0232-41D0-A43E-0C6928CC6D98}" type="datetimeFigureOut">
              <a:rPr lang="es-ES" smtClean="0"/>
              <a:pPr/>
              <a:t>04/06/2020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5DDC-015B-42FD-A374-19A877F00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7342-0232-41D0-A43E-0C6928CC6D98}" type="datetimeFigureOut">
              <a:rPr lang="es-ES" smtClean="0"/>
              <a:pPr/>
              <a:t>04/06/2020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5DDC-015B-42FD-A374-19A877F00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7342-0232-41D0-A43E-0C6928CC6D98}" type="datetimeFigureOut">
              <a:rPr lang="es-ES" smtClean="0"/>
              <a:pPr/>
              <a:t>04/06/2020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5DDC-015B-42FD-A374-19A877F00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7342-0232-41D0-A43E-0C6928CC6D98}" type="datetimeFigureOut">
              <a:rPr lang="es-ES" smtClean="0"/>
              <a:pPr/>
              <a:t>04/06/2020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5DDC-015B-42FD-A374-19A877F00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7342-0232-41D0-A43E-0C6928CC6D98}" type="datetimeFigureOut">
              <a:rPr lang="es-ES" smtClean="0"/>
              <a:pPr/>
              <a:t>04/06/2020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55DDC-015B-42FD-A374-19A877F00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C7342-0232-41D0-A43E-0C6928CC6D98}" type="datetimeFigureOut">
              <a:rPr lang="es-ES" smtClean="0"/>
              <a:pPr/>
              <a:t>04/06/2020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55DDC-015B-42FD-A374-19A877F00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ransition spd="med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14282" y="500042"/>
            <a:ext cx="8715436" cy="3041661"/>
          </a:xfrm>
        </p:spPr>
        <p:txBody>
          <a:bodyPr>
            <a:normAutofit/>
          </a:bodyPr>
          <a:lstStyle/>
          <a:p>
            <a:r>
              <a:rPr lang="es-ES" sz="8000" b="1" dirty="0">
                <a:latin typeface="Monotype Corsiva" pitchFamily="66" charset="0"/>
              </a:rPr>
              <a:t>¡Bienvenidas!</a:t>
            </a:r>
            <a:br>
              <a:rPr lang="es-ES" sz="8000" b="1" dirty="0">
                <a:latin typeface="Monotype Corsiva" pitchFamily="66" charset="0"/>
              </a:rPr>
            </a:br>
            <a:r>
              <a:rPr lang="es-ES" sz="8000" b="1">
                <a:latin typeface="Monotype Corsiva" pitchFamily="66" charset="0"/>
              </a:rPr>
              <a:t>Clase 3 Pre-Ballet</a:t>
            </a:r>
            <a:endParaRPr lang="es-ES" sz="8000" b="1" dirty="0">
              <a:latin typeface="Monotype Corsiva" pitchFamily="66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214414" y="3571876"/>
            <a:ext cx="6858048" cy="1785950"/>
          </a:xfrm>
        </p:spPr>
        <p:txBody>
          <a:bodyPr>
            <a:normAutofit/>
          </a:bodyPr>
          <a:lstStyle/>
          <a:p>
            <a:r>
              <a:rPr lang="es-ES" sz="2800" dirty="0">
                <a:solidFill>
                  <a:srgbClr val="AE1290"/>
                </a:solidFill>
                <a:latin typeface="Cooper Black" pitchFamily="18" charset="0"/>
                <a:cs typeface="Aparajita" pitchFamily="34" charset="0"/>
              </a:rPr>
              <a:t>Colegio Aurora de Chile</a:t>
            </a:r>
          </a:p>
          <a:p>
            <a:r>
              <a:rPr lang="es-ES" sz="3600" dirty="0">
                <a:solidFill>
                  <a:srgbClr val="FF66CC"/>
                </a:solidFill>
                <a:latin typeface="Cooper Black" pitchFamily="18" charset="0"/>
                <a:cs typeface="Aparajita" pitchFamily="34" charset="0"/>
              </a:rPr>
              <a:t>Profesora:</a:t>
            </a:r>
            <a:br>
              <a:rPr lang="es-ES" sz="3600" dirty="0">
                <a:solidFill>
                  <a:srgbClr val="FF66CC"/>
                </a:solidFill>
                <a:latin typeface="Cooper Black" pitchFamily="18" charset="0"/>
                <a:cs typeface="Aparajita" pitchFamily="34" charset="0"/>
              </a:rPr>
            </a:br>
            <a:r>
              <a:rPr lang="es-ES" sz="3600" dirty="0">
                <a:solidFill>
                  <a:srgbClr val="FF66CC"/>
                </a:solidFill>
                <a:latin typeface="Cooper Black" pitchFamily="18" charset="0"/>
                <a:cs typeface="Aparajita" pitchFamily="34" charset="0"/>
              </a:rPr>
              <a:t>Claudia Kaempfe</a:t>
            </a:r>
          </a:p>
          <a:p>
            <a:endParaRPr lang="es-ES" sz="4100" dirty="0">
              <a:solidFill>
                <a:srgbClr val="AE1290"/>
              </a:solidFill>
              <a:latin typeface="Cooper Black" pitchFamily="18" charset="0"/>
              <a:cs typeface="Aparajita" pitchFamily="34" charset="0"/>
            </a:endParaRPr>
          </a:p>
          <a:p>
            <a:endParaRPr lang="es-ES" dirty="0"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4290"/>
            <a:ext cx="8329642" cy="1643074"/>
          </a:xfrm>
        </p:spPr>
        <p:txBody>
          <a:bodyPr>
            <a:noAutofit/>
          </a:bodyPr>
          <a:lstStyle/>
          <a:p>
            <a:pPr algn="ctr"/>
            <a:r>
              <a:rPr lang="es-ES" sz="6000" dirty="0">
                <a:latin typeface="Monotype Corsiva" pitchFamily="66" charset="0"/>
              </a:rPr>
              <a:t>Siempre Recordar</a:t>
            </a:r>
            <a:br>
              <a:rPr lang="es-ES" sz="4800" u="sng" dirty="0">
                <a:solidFill>
                  <a:srgbClr val="AE1290"/>
                </a:solidFill>
                <a:latin typeface="Monotype Corsiva" pitchFamily="66" charset="0"/>
              </a:rPr>
            </a:br>
            <a:r>
              <a:rPr lang="es-ES" sz="4400" u="sng" dirty="0">
                <a:solidFill>
                  <a:srgbClr val="AE1290"/>
                </a:solidFill>
                <a:latin typeface="Monotype Corsiva" pitchFamily="66" charset="0"/>
              </a:rPr>
              <a:t>Partes importantes de una clase</a:t>
            </a:r>
            <a:endParaRPr lang="es-ES" sz="4800" u="sng" dirty="0">
              <a:solidFill>
                <a:srgbClr val="AE1290"/>
              </a:solidFill>
              <a:latin typeface="Monotype Corsiva" pitchFamily="66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714488"/>
            <a:ext cx="8186766" cy="4714908"/>
          </a:xfrm>
        </p:spPr>
        <p:txBody>
          <a:bodyPr>
            <a:no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s-ES" sz="6000" dirty="0">
                <a:solidFill>
                  <a:srgbClr val="FF0066"/>
                </a:solidFill>
                <a:latin typeface="Monotype Corsiva" pitchFamily="66" charset="0"/>
              </a:rPr>
              <a:t>Elongación</a:t>
            </a:r>
            <a:r>
              <a:rPr lang="es-ES" sz="6000" dirty="0"/>
              <a:t> </a:t>
            </a:r>
          </a:p>
          <a:p>
            <a:pPr algn="ctr"/>
            <a:r>
              <a:rPr lang="es-ES" sz="3600" dirty="0">
                <a:latin typeface="Monotype Corsiva" pitchFamily="66" charset="0"/>
              </a:rPr>
              <a:t>“Estirar” nuestros músculos, mover las articulaciones  y preparar todo nuestro cuerpo para el ejercicio físico.</a:t>
            </a:r>
            <a:endParaRPr lang="es-ES" sz="3600" dirty="0"/>
          </a:p>
          <a:p>
            <a:pPr algn="ctr">
              <a:buFont typeface="Wingdings" pitchFamily="2" charset="2"/>
              <a:buChar char="v"/>
            </a:pPr>
            <a:r>
              <a:rPr lang="es-ES" sz="6000" dirty="0">
                <a:solidFill>
                  <a:srgbClr val="FF0066"/>
                </a:solidFill>
                <a:latin typeface="Monotype Corsiva" pitchFamily="66" charset="0"/>
              </a:rPr>
              <a:t>Ejercitación</a:t>
            </a:r>
          </a:p>
          <a:p>
            <a:pPr algn="ctr"/>
            <a:r>
              <a:rPr lang="es-ES" sz="3600" dirty="0">
                <a:latin typeface="Monotype Corsiva" pitchFamily="66" charset="0"/>
              </a:rPr>
              <a:t>Técnica del Ballet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es-ES" dirty="0">
                <a:latin typeface="Monotype Corsiva" pitchFamily="66" charset="0"/>
              </a:rPr>
              <a:t>En esta 3° clase/</a:t>
            </a:r>
            <a:r>
              <a:rPr lang="es-ES" u="sng" dirty="0">
                <a:latin typeface="Monotype Corsiva" pitchFamily="66" charset="0"/>
              </a:rPr>
              <a:t>video </a:t>
            </a:r>
            <a:r>
              <a:rPr lang="es-ES" dirty="0">
                <a:latin typeface="Monotype Corsiva" pitchFamily="66" charset="0"/>
              </a:rPr>
              <a:t>recordaremos los ejercicios de </a:t>
            </a:r>
            <a:r>
              <a:rPr lang="es-ES" b="1" dirty="0">
                <a:latin typeface="Monotype Corsiva" pitchFamily="66" charset="0"/>
              </a:rPr>
              <a:t>elongación, </a:t>
            </a:r>
            <a:r>
              <a:rPr lang="es-ES" dirty="0">
                <a:latin typeface="Monotype Corsiva" pitchFamily="66" charset="0"/>
              </a:rPr>
              <a:t>conoceremos algunos </a:t>
            </a:r>
            <a:r>
              <a:rPr lang="es-ES" b="1" dirty="0">
                <a:latin typeface="Monotype Corsiva" pitchFamily="66" charset="0"/>
              </a:rPr>
              <a:t>pasos técnicos</a:t>
            </a:r>
            <a:r>
              <a:rPr lang="es-ES" dirty="0">
                <a:latin typeface="Monotype Corsiva" pitchFamily="66" charset="0"/>
              </a:rPr>
              <a:t> y aprenderemos una pequeña </a:t>
            </a:r>
            <a:r>
              <a:rPr lang="es-ES" b="1" dirty="0">
                <a:latin typeface="Monotype Corsiva" pitchFamily="66" charset="0"/>
              </a:rPr>
              <a:t>coreografía.</a:t>
            </a:r>
            <a:br>
              <a:rPr lang="es-ES" b="1" dirty="0">
                <a:latin typeface="Monotype Corsiva" pitchFamily="66" charset="0"/>
              </a:rPr>
            </a:br>
            <a:br>
              <a:rPr lang="es-ES" b="1" dirty="0">
                <a:latin typeface="Monotype Corsiva" pitchFamily="66" charset="0"/>
              </a:rPr>
            </a:br>
            <a:r>
              <a:rPr lang="es-ES" b="1" dirty="0">
                <a:latin typeface="Monotype Corsiva" pitchFamily="66" charset="0"/>
              </a:rPr>
              <a:t>Instrucciones antes de comenzar</a:t>
            </a:r>
            <a:br>
              <a:rPr lang="es-ES" sz="2400" b="1" dirty="0">
                <a:latin typeface="Monotype Corsiva" pitchFamily="66" charset="0"/>
              </a:rPr>
            </a:br>
            <a:r>
              <a:rPr lang="es-ES" sz="3600" b="1" dirty="0">
                <a:solidFill>
                  <a:srgbClr val="FF0066"/>
                </a:solidFill>
                <a:latin typeface="Monotype Corsiva" pitchFamily="66" charset="0"/>
              </a:rPr>
              <a:t>1- Ponte ropa cómoda.</a:t>
            </a:r>
            <a:br>
              <a:rPr lang="es-ES" sz="3600" b="1" dirty="0">
                <a:solidFill>
                  <a:srgbClr val="FF0066"/>
                </a:solidFill>
                <a:latin typeface="Monotype Corsiva" pitchFamily="66" charset="0"/>
              </a:rPr>
            </a:br>
            <a:r>
              <a:rPr lang="es-ES" sz="3600" b="1" dirty="0">
                <a:solidFill>
                  <a:srgbClr val="AE1290"/>
                </a:solidFill>
                <a:latin typeface="Monotype Corsiva" pitchFamily="66" charset="0"/>
              </a:rPr>
              <a:t>2- reproduce el video en Youtube</a:t>
            </a:r>
            <a:br>
              <a:rPr lang="es-ES" sz="3600" b="1" dirty="0">
                <a:solidFill>
                  <a:srgbClr val="FF0066"/>
                </a:solidFill>
                <a:latin typeface="Monotype Corsiva" pitchFamily="66" charset="0"/>
              </a:rPr>
            </a:br>
            <a:r>
              <a:rPr lang="es-ES" sz="3600" b="1" dirty="0">
                <a:solidFill>
                  <a:srgbClr val="CC0066"/>
                </a:solidFill>
                <a:latin typeface="Monotype Corsiva" pitchFamily="66" charset="0"/>
              </a:rPr>
              <a:t>3- Practícalo todas las veces que quieras.</a:t>
            </a:r>
            <a:br>
              <a:rPr lang="es-ES" sz="3200" dirty="0"/>
            </a:br>
            <a:endParaRPr lang="es-ES" sz="3200" dirty="0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785786" y="571480"/>
            <a:ext cx="7786742" cy="3643338"/>
          </a:xfrm>
        </p:spPr>
        <p:txBody>
          <a:bodyPr>
            <a:noAutofit/>
          </a:bodyPr>
          <a:lstStyle/>
          <a:p>
            <a:pPr algn="ctr"/>
            <a:r>
              <a:rPr lang="es-ES" sz="7200" b="1" dirty="0">
                <a:solidFill>
                  <a:srgbClr val="CC0066"/>
                </a:solidFill>
                <a:latin typeface="Monotype Corsiva" pitchFamily="66" charset="0"/>
              </a:rPr>
              <a:t>¿Listas?</a:t>
            </a:r>
            <a:br>
              <a:rPr lang="es-ES" sz="7200" b="1" dirty="0">
                <a:solidFill>
                  <a:srgbClr val="CC0066"/>
                </a:solidFill>
                <a:latin typeface="Monotype Corsiva" pitchFamily="66" charset="0"/>
              </a:rPr>
            </a:br>
            <a:r>
              <a:rPr lang="es-ES" sz="7200" b="1" dirty="0">
                <a:solidFill>
                  <a:srgbClr val="CC0066"/>
                </a:solidFill>
                <a:latin typeface="Monotype Corsiva" pitchFamily="66" charset="0"/>
              </a:rPr>
              <a:t>Pincha el link </a:t>
            </a:r>
            <a:br>
              <a:rPr lang="es-ES" sz="7200" b="1" dirty="0">
                <a:solidFill>
                  <a:srgbClr val="CC0066"/>
                </a:solidFill>
                <a:latin typeface="Monotype Corsiva" pitchFamily="66" charset="0"/>
              </a:rPr>
            </a:br>
            <a:r>
              <a:rPr lang="es-ES" sz="7200" b="1" dirty="0">
                <a:solidFill>
                  <a:srgbClr val="CC0066"/>
                </a:solidFill>
                <a:latin typeface="Monotype Corsiva" pitchFamily="66" charset="0"/>
              </a:rPr>
              <a:t>¡Mucha suerte!</a:t>
            </a:r>
          </a:p>
        </p:txBody>
      </p:sp>
      <p:sp>
        <p:nvSpPr>
          <p:cNvPr id="2" name="Rectángulo 1"/>
          <p:cNvSpPr/>
          <p:nvPr/>
        </p:nvSpPr>
        <p:spPr>
          <a:xfrm>
            <a:off x="251520" y="4437112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800" b="1" u="sng" dirty="0"/>
              <a:t>https://www.youtube.com/watch?v=gBMGgV9jIYs&amp;t=1s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380</TotalTime>
  <Words>129</Words>
  <Application>Microsoft Office PowerPoint</Application>
  <PresentationFormat>Presentación en pantalla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Cooper Black</vt:lpstr>
      <vt:lpstr>Monotype Corsiva</vt:lpstr>
      <vt:lpstr>Wingdings</vt:lpstr>
      <vt:lpstr>Tema de Office</vt:lpstr>
      <vt:lpstr>¡Bienvenidas! Clase 3 Pre-Ballet</vt:lpstr>
      <vt:lpstr>Siempre Recordar Partes importantes de una clase</vt:lpstr>
      <vt:lpstr>En esta 3° clase/video recordaremos los ejercicios de elongación, conoceremos algunos pasos técnicos y aprenderemos una pequeña coreografía.  Instrucciones antes de comenzar 1- Ponte ropa cómoda. 2- reproduce el video en Youtube 3- Practícalo todas las veces que quieras. </vt:lpstr>
      <vt:lpstr>¿Listas? Pincha el link  ¡Mucha suerte!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 Ball</dc:title>
  <dc:creator>Biblioteca</dc:creator>
  <cp:lastModifiedBy>Aurora de Chile</cp:lastModifiedBy>
  <cp:revision>43</cp:revision>
  <dcterms:created xsi:type="dcterms:W3CDTF">2020-05-04T14:36:05Z</dcterms:created>
  <dcterms:modified xsi:type="dcterms:W3CDTF">2020-06-04T22:27:12Z</dcterms:modified>
</cp:coreProperties>
</file>