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C9B47-B4CA-4395-B28B-CC6EDB29E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0F99A-0402-4567-BB89-645ABF14F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122CC-2AFA-41FF-BF86-A4A875CB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38A105-4C7E-4188-87F1-926135C0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ADB33-8C2A-4B7D-8D5F-ACD885B1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22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2BF58-F1E0-457D-A17B-0990DAA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399F3A-3BA7-4C8E-91C2-148CC91D3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A46E1-EA4A-4F82-80BD-9C344CFE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C23BC-6062-4677-9C87-DE9A4277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2781D-C0CB-42DA-ACDE-2AC427E1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68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FBCDA7-0038-4813-9156-9CFBC1550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397673-65E5-48D1-B5A8-7B149A7E9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883BD1-02A3-44A9-B3F8-C2080E6A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B316A3-9CE1-4567-B5DE-DD9360E6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AA09B-B876-4010-99B4-B9622EF8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7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38C06-1FEB-469F-AE5F-BFCA7ED4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863D0-39D5-4B4F-9CB6-14884F58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53074-B61A-4A03-91F9-593FF45C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09231-D229-4AA3-A657-24B2F6D5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7B585-D6A1-4BF3-B093-F4A771B9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80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451CA-6787-48B9-8DB4-473EBB6E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C501D-9BB8-4FC4-AA0D-657E2EE4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C25C8-D3B2-4277-A4CF-51D5D1E2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9CBC29-1F57-4C2E-8C8F-BF6ED6BB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C5591-EB3A-4125-96E2-E23578A8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738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F7286-69EC-476F-B179-CC9C1E49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F4936-01C3-466A-B128-E88E9189F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EF5B40-FB12-4D1B-8CC6-D26D3BCD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33371C-F357-41BA-92CD-89C4E296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33DBE9-49AD-43F5-B4E2-6AA9F370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A644A3-1131-4364-AF4D-9765AE00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07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57160-6BAC-4326-9F09-03EF47CE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38AF7A-3644-4213-A896-59ECDEFA7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32B2AB-2C54-4F34-8200-44B5925C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8B5983-E9FF-449F-89C1-93F7E4C33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4E50B-35BA-46F3-A875-F44D4319E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C19137-6BBE-4C48-853F-E260527F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5803F3-E7CE-4321-98FE-A15F472F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938EC5-0273-45D8-9235-1C88BE18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3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5DAB1-46BF-4706-B57E-3AA2D156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8600C7-6241-4411-B160-173CE240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8D0D1-AD72-4A49-9651-6F3CA080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7BFE50-33B6-4FF4-BAB0-14B7C530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1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FEAB82-11AC-4880-B241-37EC0617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480AB7-2644-44DB-A180-F1C9C842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F86A73-AAFB-483F-8465-1AC8E56E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75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0070B-DAB3-4AE4-997D-37A6A07A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7AF73-FA07-4CA8-9F19-FC815EDE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48FDC6-D9DB-4039-B1C9-59CC1D4E3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D723CB-CEAB-4768-91D4-CCA1622C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341F6-AB53-4328-BBA4-602632CC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DAB3E6-35C4-45C6-B8FA-5DCC13C6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54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3D4ED-5CA9-4CF1-B429-B4B1417A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B65E94-677C-4D24-A7F2-E7C4A5DD0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86FECB-84E1-401F-9B2B-0545B8E5C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3564CE-1267-413F-BA14-333D4502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5581AC-7B64-4E0E-86AF-4639499A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C5D86-135A-460C-B97C-8CFBED16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91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107057-BE25-48E5-B2AB-0146B102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F2EE7-2064-451E-AF0B-3CAF8FDE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00346C-9128-4842-909D-6D0D5B2A7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0BA2-6DE6-469E-9139-DF66A52C67C2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63EA9-1A0D-48CE-9162-606FD8BB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D0D8C-45E5-4FFE-9F91-DE8D74707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1420-ECBF-47EB-8D2A-491B91A0C0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63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nuel.lopez@colegio-auroradechile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86EB6-6835-47EA-91CD-F821C1BF4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sz="8800" b="1" dirty="0"/>
              <a:t>“Formas del agua”</a:t>
            </a:r>
            <a:br>
              <a:rPr lang="es-CL" sz="8800" b="1" dirty="0"/>
            </a:br>
            <a:r>
              <a:rPr lang="es-CL" sz="8800" b="1" dirty="0"/>
              <a:t>(ciclo del agua)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65AB09-249B-4970-AD2B-CE1968F6D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CL" dirty="0"/>
              <a:t>Curso: Pre kínder y kínder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CL" dirty="0"/>
              <a:t>Clases de artes visuales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s-CL" dirty="0"/>
              <a:t>Profesor Manuel López Roche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932A67-79EB-4D9A-8841-EC475BB1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8" y="316994"/>
            <a:ext cx="119492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0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A673D-8A9F-4205-9E31-ADD258E7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¡Saludos!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3489A-AFFA-471A-A5C7-5A8CA01C6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¡Bienvenidos chicos y chicas!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Hoy vamos a sumergirnos en las distintas formas que puede tener el agua o mejor dicho el ciclo del agua. A partir de distintas pinturas. </a:t>
            </a:r>
          </a:p>
          <a:p>
            <a:endParaRPr lang="es-CL" dirty="0"/>
          </a:p>
          <a:p>
            <a:r>
              <a:rPr lang="es-CL" dirty="0"/>
              <a:t>¡Comencemos!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9BF519-F200-4328-9A17-80DD36D3F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4"/>
          <a:stretch/>
        </p:blipFill>
        <p:spPr>
          <a:xfrm>
            <a:off x="5645250" y="236162"/>
            <a:ext cx="4196421" cy="23465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1B67E2-87B4-445A-90BD-062059D9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0" y="4001294"/>
            <a:ext cx="3413760" cy="23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D156E0D-1202-4554-98D2-88DC6C472540}"/>
              </a:ext>
            </a:extLst>
          </p:cNvPr>
          <p:cNvSpPr txBox="1"/>
          <p:nvPr/>
        </p:nvSpPr>
        <p:spPr>
          <a:xfrm>
            <a:off x="5520813" y="798926"/>
            <a:ext cx="547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Lluvia “</a:t>
            </a:r>
            <a:r>
              <a:rPr lang="es-MX" dirty="0"/>
              <a:t>Alameda de las Delicias” de </a:t>
            </a:r>
            <a:r>
              <a:rPr lang="es-CL" dirty="0"/>
              <a:t> Fernando </a:t>
            </a:r>
            <a:r>
              <a:rPr lang="es-CL" dirty="0" err="1"/>
              <a:t>Laroche</a:t>
            </a:r>
            <a:r>
              <a:rPr lang="es-CL" dirty="0"/>
              <a:t>.</a:t>
            </a:r>
            <a:r>
              <a:rPr lang="es-MX" dirty="0"/>
              <a:t> </a:t>
            </a:r>
            <a:endParaRPr lang="es-CL" dirty="0"/>
          </a:p>
        </p:txBody>
      </p:sp>
      <p:pic>
        <p:nvPicPr>
          <p:cNvPr id="1026" name="Picture 2" descr="Alameda de las Delicias, 1900">
            <a:extLst>
              <a:ext uri="{FF2B5EF4-FFF2-40B4-BE49-F238E27FC236}">
                <a16:creationId xmlns:a16="http://schemas.microsoft.com/office/drawing/2014/main" id="{F861E140-AEF9-4C5A-B62C-747C87E0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3" y="456461"/>
            <a:ext cx="4361287" cy="2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C5DC14-1EAE-4C1C-873F-55D2DCCF4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85" t="16394" r="25462" b="27169"/>
          <a:stretch/>
        </p:blipFill>
        <p:spPr>
          <a:xfrm>
            <a:off x="6928443" y="1677145"/>
            <a:ext cx="4780522" cy="31831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10BAD4-E74C-47C4-A802-026324B7006B}"/>
              </a:ext>
            </a:extLst>
          </p:cNvPr>
          <p:cNvSpPr txBox="1"/>
          <p:nvPr/>
        </p:nvSpPr>
        <p:spPr>
          <a:xfrm>
            <a:off x="6754458" y="5064008"/>
            <a:ext cx="56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 “LA ESCUADRA CHILENA” Thomas Somerscales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01F623-DE54-40D2-B54B-EE94D0916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92" t="15983" r="30884" b="39892"/>
          <a:stretch/>
        </p:blipFill>
        <p:spPr>
          <a:xfrm>
            <a:off x="1811170" y="3429000"/>
            <a:ext cx="4181162" cy="28092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E325DBD-CBF0-442F-AEC7-04410FDCCBE0}"/>
              </a:ext>
            </a:extLst>
          </p:cNvPr>
          <p:cNvSpPr txBox="1"/>
          <p:nvPr/>
        </p:nvSpPr>
        <p:spPr>
          <a:xfrm>
            <a:off x="483035" y="4463843"/>
            <a:ext cx="147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“EL RÍO CACHAPOAL”</a:t>
            </a:r>
            <a:br>
              <a:rPr lang="es-MX" dirty="0"/>
            </a:br>
            <a:r>
              <a:rPr lang="es-MX" dirty="0"/>
              <a:t>Antonio</a:t>
            </a:r>
          </a:p>
          <a:p>
            <a:r>
              <a:rPr lang="es-MX" dirty="0"/>
              <a:t>Smith.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90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3FECB-5021-42AD-AB06-EDA4A0AE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u="sng" dirty="0"/>
              <a:t>Actividad: “Gotitas de colores”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AE019-78A0-40D9-9C48-FD94EE162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90" y="1434905"/>
            <a:ext cx="6786489" cy="5250642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Materiales:</a:t>
            </a:r>
            <a:r>
              <a:rPr lang="es-CL" dirty="0"/>
              <a:t> 1 hoja de block u oficio, témperas de diversos colores, un plato, un globo o pelota pequeña, y lápices de colores).</a:t>
            </a:r>
          </a:p>
          <a:p>
            <a:r>
              <a:rPr lang="es-CL" b="1" dirty="0"/>
              <a:t>Paso 1:</a:t>
            </a:r>
            <a:r>
              <a:rPr lang="es-CL" dirty="0"/>
              <a:t>Deberás colocar una porción de tres colores de témpera distintos, en el plato.</a:t>
            </a:r>
          </a:p>
          <a:p>
            <a:r>
              <a:rPr lang="es-CL" b="1" dirty="0"/>
              <a:t>Paso 2: </a:t>
            </a:r>
            <a:r>
              <a:rPr lang="es-CL" dirty="0"/>
              <a:t>Después, inflarás el globo y lo aprisionarás en el plato, en los tres colores y colocarás el globo encima de la hoja ( como se muestra en la fotografía)</a:t>
            </a:r>
          </a:p>
          <a:p>
            <a:r>
              <a:rPr lang="es-CL" b="1" dirty="0"/>
              <a:t>Paso 3:</a:t>
            </a:r>
            <a:r>
              <a:rPr lang="es-CL" dirty="0"/>
              <a:t>Al tener el globo con pintura, encima de la hoja de block o papel, comenzarás a estampar las huellas y tendrás estas “gotitas de colores”.       </a:t>
            </a:r>
          </a:p>
          <a:p>
            <a:r>
              <a:rPr lang="es-CL" dirty="0"/>
              <a:t>  </a:t>
            </a:r>
            <a:r>
              <a:rPr lang="es-CL" b="1" dirty="0"/>
              <a:t>Nota:</a:t>
            </a:r>
            <a:r>
              <a:rPr lang="es-CL" dirty="0"/>
              <a:t> Si no posees ninguno de estos materiales, no te preocupes, puedes hacer muchos puntos con tus lápices de colores.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296FF0-6F9B-40A2-857D-6C8A8A1D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107" y="172452"/>
            <a:ext cx="3200400" cy="3333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FA81CC-73D7-4F9D-B242-43874CA0E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545" y="3698874"/>
            <a:ext cx="3982230" cy="29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DB0579-DCE7-4D36-A20C-7C998ED6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Cuando ya hayas terminado, puedes enviar una fotografía del trabajo, con tu nombre y curso, al correo: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manuel.lopez@colegio-auroradechile.cl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Sigue cuidándote en familia, quédate en casa y nos vemos muy pronto.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A11A9B9-E3DD-4CA4-B8E9-8EF4E436AB5C}"/>
              </a:ext>
            </a:extLst>
          </p:cNvPr>
          <p:cNvSpPr/>
          <p:nvPr/>
        </p:nvSpPr>
        <p:spPr>
          <a:xfrm>
            <a:off x="89989" y="5007151"/>
            <a:ext cx="11421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¡Felicitaciones por tu trabajo realizado!</a:t>
            </a:r>
          </a:p>
        </p:txBody>
      </p:sp>
    </p:spTree>
    <p:extLst>
      <p:ext uri="{BB962C8B-B14F-4D97-AF65-F5344CB8AC3E}">
        <p14:creationId xmlns:p14="http://schemas.microsoft.com/office/powerpoint/2010/main" val="351864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286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“Formas del agua” (ciclo del agua)</vt:lpstr>
      <vt:lpstr>¡Saludos!</vt:lpstr>
      <vt:lpstr>Presentación de PowerPoint</vt:lpstr>
      <vt:lpstr>Actividad: “Gotitas de colores”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“Formas del agua” (ciclo del agua)</dc:title>
  <dc:creator>manuellopezroche@gmail.com</dc:creator>
  <cp:lastModifiedBy>Aurora de Chile</cp:lastModifiedBy>
  <cp:revision>8</cp:revision>
  <dcterms:created xsi:type="dcterms:W3CDTF">2020-06-03T04:57:11Z</dcterms:created>
  <dcterms:modified xsi:type="dcterms:W3CDTF">2020-06-04T22:22:01Z</dcterms:modified>
</cp:coreProperties>
</file>