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61" r:id="rId2"/>
    <p:sldId id="256" r:id="rId3"/>
    <p:sldId id="257" r:id="rId4"/>
    <p:sldId id="262" r:id="rId5"/>
    <p:sldId id="259" r:id="rId6"/>
    <p:sldId id="258" r:id="rId7"/>
    <p:sldId id="260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B36F-7410-4575-BEA1-2AD2257640C5}" type="datetimeFigureOut">
              <a:rPr lang="es-CL" smtClean="0"/>
              <a:t>20-08-2020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02382-39F1-440E-9F1F-749191C64D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736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B36F-7410-4575-BEA1-2AD2257640C5}" type="datetimeFigureOut">
              <a:rPr lang="es-CL" smtClean="0"/>
              <a:t>20-08-2020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02382-39F1-440E-9F1F-749191C64D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934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B36F-7410-4575-BEA1-2AD2257640C5}" type="datetimeFigureOut">
              <a:rPr lang="es-CL" smtClean="0"/>
              <a:t>20-08-2020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02382-39F1-440E-9F1F-749191C64DF0}" type="slidenum">
              <a:rPr lang="es-CL" smtClean="0"/>
              <a:t>‹Nº›</a:t>
            </a:fld>
            <a:endParaRPr lang="es-C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1696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B36F-7410-4575-BEA1-2AD2257640C5}" type="datetimeFigureOut">
              <a:rPr lang="es-CL" smtClean="0"/>
              <a:t>20-08-2020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02382-39F1-440E-9F1F-749191C64D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9804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B36F-7410-4575-BEA1-2AD2257640C5}" type="datetimeFigureOut">
              <a:rPr lang="es-CL" smtClean="0"/>
              <a:t>20-08-2020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02382-39F1-440E-9F1F-749191C64DF0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8857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B36F-7410-4575-BEA1-2AD2257640C5}" type="datetimeFigureOut">
              <a:rPr lang="es-CL" smtClean="0"/>
              <a:t>20-08-2020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02382-39F1-440E-9F1F-749191C64D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8609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B36F-7410-4575-BEA1-2AD2257640C5}" type="datetimeFigureOut">
              <a:rPr lang="es-CL" smtClean="0"/>
              <a:t>20-08-2020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02382-39F1-440E-9F1F-749191C64D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456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B36F-7410-4575-BEA1-2AD2257640C5}" type="datetimeFigureOut">
              <a:rPr lang="es-CL" smtClean="0"/>
              <a:t>20-08-2020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02382-39F1-440E-9F1F-749191C64D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33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B36F-7410-4575-BEA1-2AD2257640C5}" type="datetimeFigureOut">
              <a:rPr lang="es-CL" smtClean="0"/>
              <a:t>20-08-2020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02382-39F1-440E-9F1F-749191C64D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1941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B36F-7410-4575-BEA1-2AD2257640C5}" type="datetimeFigureOut">
              <a:rPr lang="es-CL" smtClean="0"/>
              <a:t>20-08-2020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02382-39F1-440E-9F1F-749191C64D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605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B36F-7410-4575-BEA1-2AD2257640C5}" type="datetimeFigureOut">
              <a:rPr lang="es-CL" smtClean="0"/>
              <a:t>20-08-2020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02382-39F1-440E-9F1F-749191C64D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1294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B36F-7410-4575-BEA1-2AD2257640C5}" type="datetimeFigureOut">
              <a:rPr lang="es-CL" smtClean="0"/>
              <a:t>20-08-2020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02382-39F1-440E-9F1F-749191C64D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3349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B36F-7410-4575-BEA1-2AD2257640C5}" type="datetimeFigureOut">
              <a:rPr lang="es-CL" smtClean="0"/>
              <a:t>20-08-2020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02382-39F1-440E-9F1F-749191C64D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6639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B36F-7410-4575-BEA1-2AD2257640C5}" type="datetimeFigureOut">
              <a:rPr lang="es-CL" smtClean="0"/>
              <a:t>20-08-2020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02382-39F1-440E-9F1F-749191C64D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162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B36F-7410-4575-BEA1-2AD2257640C5}" type="datetimeFigureOut">
              <a:rPr lang="es-CL" smtClean="0"/>
              <a:t>20-08-2020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02382-39F1-440E-9F1F-749191C64D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4137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B36F-7410-4575-BEA1-2AD2257640C5}" type="datetimeFigureOut">
              <a:rPr lang="es-CL" smtClean="0"/>
              <a:t>20-08-2020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02382-39F1-440E-9F1F-749191C64D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995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1B36F-7410-4575-BEA1-2AD2257640C5}" type="datetimeFigureOut">
              <a:rPr lang="es-CL" smtClean="0"/>
              <a:t>20-08-2020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202382-39F1-440E-9F1F-749191C64D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0492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PPT de apoyo </a:t>
            </a:r>
            <a:br>
              <a:rPr lang="es-CL" dirty="0"/>
            </a:br>
            <a:r>
              <a:rPr lang="es-CL" dirty="0"/>
              <a:t>“Sudoku”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Experiencia de Aprendizaje N° 53 de pensamiento Matemático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834639" y="836024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/>
              <a:t>NO IMPRIMIR</a:t>
            </a:r>
          </a:p>
        </p:txBody>
      </p:sp>
    </p:spTree>
    <p:extLst>
      <p:ext uri="{BB962C8B-B14F-4D97-AF65-F5344CB8AC3E}">
        <p14:creationId xmlns:p14="http://schemas.microsoft.com/office/powerpoint/2010/main" val="2742733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lientmoji">
            <a:extLst>
              <a:ext uri="{FF2B5EF4-FFF2-40B4-BE49-F238E27FC236}">
                <a16:creationId xmlns:a16="http://schemas.microsoft.com/office/drawing/2014/main" id="{866AB233-3535-4D19-B40B-AAB4E50388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005"/>
            <a:ext cx="1197918" cy="119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B026276F-07E3-40EA-99FF-2D4C63073B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8" y="1754670"/>
            <a:ext cx="2743476" cy="2219721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68454412-B103-4F54-9848-0689D4E5637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72" r="18761" b="3245"/>
          <a:stretch/>
        </p:blipFill>
        <p:spPr>
          <a:xfrm>
            <a:off x="5950226" y="1190654"/>
            <a:ext cx="5704061" cy="5575567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18A47065-2EB8-46E6-A422-517C07A027A7}"/>
              </a:ext>
            </a:extLst>
          </p:cNvPr>
          <p:cNvSpPr txBox="1"/>
          <p:nvPr/>
        </p:nvSpPr>
        <p:spPr>
          <a:xfrm rot="19247760">
            <a:off x="1833857" y="1353266"/>
            <a:ext cx="44740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2400" b="1" dirty="0">
                <a:solidFill>
                  <a:srgbClr val="7030A0"/>
                </a:solidFill>
                <a:effectLst/>
                <a:latin typeface="Century Gothic" panose="020B0502020202020204" pitchFamily="34" charset="0"/>
              </a:rPr>
              <a:t>¿Quién conoce este juego?</a:t>
            </a:r>
            <a:endParaRPr lang="es-CL" sz="24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93B71DE-28AC-4959-8A44-A0EECCDD75AA}"/>
              </a:ext>
            </a:extLst>
          </p:cNvPr>
          <p:cNvSpPr txBox="1"/>
          <p:nvPr/>
        </p:nvSpPr>
        <p:spPr>
          <a:xfrm rot="19180557">
            <a:off x="53749" y="4150305"/>
            <a:ext cx="31778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2400" b="1" dirty="0">
                <a:solidFill>
                  <a:schemeClr val="accent2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¿Saben su nombre?</a:t>
            </a:r>
            <a:endParaRPr lang="es-CL" sz="2400" b="1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0EA2FE06-0EDA-4C13-BB59-8A939059B6A1}"/>
              </a:ext>
            </a:extLst>
          </p:cNvPr>
          <p:cNvSpPr txBox="1"/>
          <p:nvPr/>
        </p:nvSpPr>
        <p:spPr>
          <a:xfrm rot="19218480">
            <a:off x="1969017" y="4683760"/>
            <a:ext cx="44979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dirty="0">
                <a:solidFill>
                  <a:srgbClr val="00B050"/>
                </a:solidFill>
                <a:effectLst/>
                <a:latin typeface="Century Gothic" panose="020B0502020202020204" pitchFamily="34" charset="0"/>
              </a:rPr>
              <a:t>¿De qué creen que se trata?</a:t>
            </a:r>
            <a:endParaRPr lang="es-CL" sz="24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85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93C289E-08EC-405E-98B9-FF452D0F09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725" y="807784"/>
            <a:ext cx="5405153" cy="4923165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BFFB2FD1-8EAC-4D48-BD59-5EC69841BC25}"/>
              </a:ext>
            </a:extLst>
          </p:cNvPr>
          <p:cNvSpPr txBox="1"/>
          <p:nvPr/>
        </p:nvSpPr>
        <p:spPr>
          <a:xfrm>
            <a:off x="3534931" y="0"/>
            <a:ext cx="27319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SODOKU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F9D41EA-5743-4891-A89D-AA14AEDFDAAD}"/>
              </a:ext>
            </a:extLst>
          </p:cNvPr>
          <p:cNvSpPr txBox="1"/>
          <p:nvPr/>
        </p:nvSpPr>
        <p:spPr>
          <a:xfrm>
            <a:off x="1952423" y="5830847"/>
            <a:ext cx="90403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b="1" dirty="0">
                <a:latin typeface="Century Gothic" panose="020B0502020202020204" pitchFamily="34" charset="0"/>
              </a:rPr>
              <a:t>Es un juego matemático Japonés 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4BC00379-25FB-4049-BF45-D4A1001B46E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14" r="2995"/>
          <a:stretch/>
        </p:blipFill>
        <p:spPr>
          <a:xfrm>
            <a:off x="8878155" y="319267"/>
            <a:ext cx="3009045" cy="223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65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058" y="3681598"/>
            <a:ext cx="2743438" cy="221913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95332" y="3965980"/>
            <a:ext cx="8596668" cy="1320800"/>
          </a:xfrm>
        </p:spPr>
        <p:txBody>
          <a:bodyPr/>
          <a:lstStyle/>
          <a:p>
            <a:r>
              <a:rPr lang="es-CL" dirty="0"/>
              <a:t>Vamos a ver algunos ejemplos…</a:t>
            </a:r>
          </a:p>
        </p:txBody>
      </p:sp>
      <p:sp>
        <p:nvSpPr>
          <p:cNvPr id="4" name="Marcador de contenido 3"/>
          <p:cNvSpPr txBox="1">
            <a:spLocks noGrp="1"/>
          </p:cNvSpPr>
          <p:nvPr>
            <p:ph idx="1"/>
          </p:nvPr>
        </p:nvSpPr>
        <p:spPr>
          <a:xfrm>
            <a:off x="677333" y="815114"/>
            <a:ext cx="108049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/>
              <a:t>Consiste en completar los espacios que faltan, con las figuras del tablero, procurando no repetir las imágenes en las columnas, ni filas ni en la sección.</a:t>
            </a:r>
          </a:p>
        </p:txBody>
      </p:sp>
    </p:spTree>
    <p:extLst>
      <p:ext uri="{BB962C8B-B14F-4D97-AF65-F5344CB8AC3E}">
        <p14:creationId xmlns:p14="http://schemas.microsoft.com/office/powerpoint/2010/main" val="3031026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17C44D5-AE80-43C1-9E9C-2C9C7A96A5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21"/>
          <a:stretch/>
        </p:blipFill>
        <p:spPr>
          <a:xfrm>
            <a:off x="2233901" y="2150548"/>
            <a:ext cx="7306872" cy="3636954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E0958016-7EEA-468D-80E5-349D898B388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846" r="74213"/>
          <a:stretch/>
        </p:blipFill>
        <p:spPr>
          <a:xfrm>
            <a:off x="5433270" y="322259"/>
            <a:ext cx="1501278" cy="1673793"/>
          </a:xfrm>
          <a:prstGeom prst="rect">
            <a:avLst/>
          </a:prstGeom>
        </p:spPr>
      </p:pic>
      <p:sp>
        <p:nvSpPr>
          <p:cNvPr id="9" name="Abrir llave 8">
            <a:extLst>
              <a:ext uri="{FF2B5EF4-FFF2-40B4-BE49-F238E27FC236}">
                <a16:creationId xmlns:a16="http://schemas.microsoft.com/office/drawing/2014/main" id="{D77F0359-A487-4136-8F3C-6C8A2CBCC012}"/>
              </a:ext>
            </a:extLst>
          </p:cNvPr>
          <p:cNvSpPr/>
          <p:nvPr/>
        </p:nvSpPr>
        <p:spPr>
          <a:xfrm>
            <a:off x="1341851" y="2064408"/>
            <a:ext cx="871971" cy="3952079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C760951-0ECE-4933-9040-726E26FFD031}"/>
              </a:ext>
            </a:extLst>
          </p:cNvPr>
          <p:cNvSpPr txBox="1"/>
          <p:nvPr/>
        </p:nvSpPr>
        <p:spPr>
          <a:xfrm>
            <a:off x="149156" y="3640337"/>
            <a:ext cx="11926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>
                <a:latin typeface="Century Gothic" panose="020B0502020202020204" pitchFamily="34" charset="0"/>
              </a:rPr>
              <a:t>Sección</a:t>
            </a:r>
            <a:r>
              <a:rPr lang="es-CL" dirty="0"/>
              <a:t> </a:t>
            </a:r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3558B530-B74D-477C-9374-CF9238BE57B0}"/>
              </a:ext>
            </a:extLst>
          </p:cNvPr>
          <p:cNvCxnSpPr>
            <a:cxnSpLocks/>
          </p:cNvCxnSpPr>
          <p:nvPr/>
        </p:nvCxnSpPr>
        <p:spPr>
          <a:xfrm flipH="1">
            <a:off x="9700584" y="4916556"/>
            <a:ext cx="88789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D446684C-6625-4BCC-BCFE-D6BAD782DEF1}"/>
              </a:ext>
            </a:extLst>
          </p:cNvPr>
          <p:cNvCxnSpPr>
            <a:cxnSpLocks/>
          </p:cNvCxnSpPr>
          <p:nvPr/>
        </p:nvCxnSpPr>
        <p:spPr>
          <a:xfrm>
            <a:off x="5817424" y="2150548"/>
            <a:ext cx="33528" cy="363695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CuadroTexto 21">
            <a:extLst>
              <a:ext uri="{FF2B5EF4-FFF2-40B4-BE49-F238E27FC236}">
                <a16:creationId xmlns:a16="http://schemas.microsoft.com/office/drawing/2014/main" id="{8A066DFF-00F1-489A-BD8D-70E404BCFD81}"/>
              </a:ext>
            </a:extLst>
          </p:cNvPr>
          <p:cNvSpPr txBox="1"/>
          <p:nvPr/>
        </p:nvSpPr>
        <p:spPr>
          <a:xfrm>
            <a:off x="10561984" y="4716501"/>
            <a:ext cx="68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>
                <a:latin typeface="Century Gothic" panose="020B0502020202020204" pitchFamily="34" charset="0"/>
              </a:rPr>
              <a:t>Fila</a:t>
            </a:r>
            <a:r>
              <a:rPr lang="es-CL" dirty="0"/>
              <a:t> </a:t>
            </a:r>
          </a:p>
        </p:txBody>
      </p: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E7E59891-6DF8-4057-88B9-3F3A4D7C525D}"/>
              </a:ext>
            </a:extLst>
          </p:cNvPr>
          <p:cNvCxnSpPr>
            <a:cxnSpLocks/>
          </p:cNvCxnSpPr>
          <p:nvPr/>
        </p:nvCxnSpPr>
        <p:spPr>
          <a:xfrm>
            <a:off x="2934923" y="1320630"/>
            <a:ext cx="0" cy="768626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853AD74-BD45-44CF-9A2F-BF8EA5DEB1B0}"/>
              </a:ext>
            </a:extLst>
          </p:cNvPr>
          <p:cNvSpPr txBox="1"/>
          <p:nvPr/>
        </p:nvSpPr>
        <p:spPr>
          <a:xfrm>
            <a:off x="2433322" y="936893"/>
            <a:ext cx="1398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>
                <a:latin typeface="Century Gothic" panose="020B0502020202020204" pitchFamily="34" charset="0"/>
              </a:rPr>
              <a:t>Columna</a:t>
            </a:r>
            <a:r>
              <a:rPr lang="es-CL" dirty="0"/>
              <a:t> </a:t>
            </a:r>
          </a:p>
        </p:txBody>
      </p:sp>
      <p:pic>
        <p:nvPicPr>
          <p:cNvPr id="30" name="Imagen 29">
            <a:extLst>
              <a:ext uri="{FF2B5EF4-FFF2-40B4-BE49-F238E27FC236}">
                <a16:creationId xmlns:a16="http://schemas.microsoft.com/office/drawing/2014/main" id="{D57C156A-0DCC-425B-8EC2-8818B4577B0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925" t="3846" r="49287" b="7692"/>
          <a:stretch/>
        </p:blipFill>
        <p:spPr>
          <a:xfrm>
            <a:off x="7183927" y="233602"/>
            <a:ext cx="1631825" cy="1673793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80CB8C66-8725-46E4-8B54-352EA90BC57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314" t="3846" r="27348"/>
          <a:stretch/>
        </p:blipFill>
        <p:spPr>
          <a:xfrm>
            <a:off x="9012179" y="233601"/>
            <a:ext cx="1300426" cy="1673794"/>
          </a:xfrm>
          <a:prstGeom prst="rect">
            <a:avLst/>
          </a:prstGeom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301B722B-FF16-46AD-9C8E-9E4725533D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4213" t="3846"/>
          <a:stretch/>
        </p:blipFill>
        <p:spPr>
          <a:xfrm>
            <a:off x="10561984" y="246761"/>
            <a:ext cx="1548821" cy="1726798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186D6F94-5888-411E-B9D4-0C821DD2E936}"/>
              </a:ext>
            </a:extLst>
          </p:cNvPr>
          <p:cNvSpPr/>
          <p:nvPr/>
        </p:nvSpPr>
        <p:spPr>
          <a:xfrm>
            <a:off x="4542020" y="104931"/>
            <a:ext cx="7568784" cy="18686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Con</a:t>
            </a:r>
          </a:p>
        </p:txBody>
      </p:sp>
    </p:spTree>
    <p:extLst>
      <p:ext uri="{BB962C8B-B14F-4D97-AF65-F5344CB8AC3E}">
        <p14:creationId xmlns:p14="http://schemas.microsoft.com/office/powerpoint/2010/main" val="242860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48148E-6 L -0.24414 0.2921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14" y="1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1.48148E-6 L -0.10911 0.5400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56" y="26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22" grpId="0"/>
      <p:bldP spid="28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8777A15B-7F29-4353-9893-47B7E714F7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15" b="49815"/>
          <a:stretch/>
        </p:blipFill>
        <p:spPr>
          <a:xfrm>
            <a:off x="222150" y="185031"/>
            <a:ext cx="8090449" cy="3949148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7D75D46-6C6B-48C0-A0D3-97AAA4EDF62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3699" r="3472" b="52304"/>
          <a:stretch/>
        </p:blipFill>
        <p:spPr>
          <a:xfrm>
            <a:off x="2570923" y="4757531"/>
            <a:ext cx="1500876" cy="161589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D9298C47-6B36-4FA3-B358-A87B2DF521F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9335" t="51170" r="25279"/>
          <a:stretch/>
        </p:blipFill>
        <p:spPr>
          <a:xfrm>
            <a:off x="4482370" y="4816727"/>
            <a:ext cx="1570468" cy="1556693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C49F9CEB-B190-403C-B854-FFC1EAA92D4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" t="52304" r="73703"/>
          <a:stretch/>
        </p:blipFill>
        <p:spPr>
          <a:xfrm>
            <a:off x="8539429" y="4816725"/>
            <a:ext cx="1665449" cy="1556693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487968B5-464F-41A6-8ADA-D40A3FE0992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" r="73703" b="52304"/>
          <a:stretch/>
        </p:blipFill>
        <p:spPr>
          <a:xfrm>
            <a:off x="6463409" y="4816726"/>
            <a:ext cx="1665449" cy="1556693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CC2F2935-47D8-4F51-8BCF-EA4479EDFFF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" r="73705" b="52304"/>
          <a:stretch/>
        </p:blipFill>
        <p:spPr>
          <a:xfrm>
            <a:off x="481798" y="4717649"/>
            <a:ext cx="1771450" cy="1655772"/>
          </a:xfrm>
          <a:prstGeom prst="rect">
            <a:avLst/>
          </a:prstGeom>
        </p:spPr>
      </p:pic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0E5F0FC2-6719-40B9-9031-5BEF4B96F846}"/>
              </a:ext>
            </a:extLst>
          </p:cNvPr>
          <p:cNvCxnSpPr>
            <a:cxnSpLocks/>
          </p:cNvCxnSpPr>
          <p:nvPr/>
        </p:nvCxnSpPr>
        <p:spPr>
          <a:xfrm>
            <a:off x="4286856" y="185031"/>
            <a:ext cx="20450" cy="394914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Rectángulo 3">
            <a:extLst>
              <a:ext uri="{FF2B5EF4-FFF2-40B4-BE49-F238E27FC236}">
                <a16:creationId xmlns:a16="http://schemas.microsoft.com/office/drawing/2014/main" id="{194C79A6-98F5-4B02-989C-20A24D4A0CEB}"/>
              </a:ext>
            </a:extLst>
          </p:cNvPr>
          <p:cNvSpPr/>
          <p:nvPr/>
        </p:nvSpPr>
        <p:spPr>
          <a:xfrm>
            <a:off x="222150" y="4448668"/>
            <a:ext cx="10578372" cy="21937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066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4.81481E-6 L 0.15768 -0.3560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78" y="-17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7.40741E-7 L 0.00169 -0.358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1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7.40741E-7 L -0.66354 -0.6342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177" y="-3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40741E-7 L -0.0017 -0.6502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-32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394F2EB-F08A-4A0A-9639-A86DEFDB55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316" y="291547"/>
            <a:ext cx="5112567" cy="5759727"/>
          </a:xfrm>
          <a:prstGeom prst="rect">
            <a:avLst/>
          </a:prstGeom>
        </p:spPr>
      </p:pic>
      <p:pic>
        <p:nvPicPr>
          <p:cNvPr id="6" name="Picture 2" descr="Bitmoji Image">
            <a:extLst>
              <a:ext uri="{FF2B5EF4-FFF2-40B4-BE49-F238E27FC236}">
                <a16:creationId xmlns:a16="http://schemas.microsoft.com/office/drawing/2014/main" id="{1AD3B6FC-F868-4EC0-A6CB-46F7379387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984" y="2129271"/>
            <a:ext cx="3922003" cy="392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645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259</TotalTime>
  <Words>83</Words>
  <Application>Microsoft Office PowerPoint</Application>
  <PresentationFormat>Panorámica</PresentationFormat>
  <Paragraphs>14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Trebuchet MS</vt:lpstr>
      <vt:lpstr>Wingdings 3</vt:lpstr>
      <vt:lpstr>Faceta</vt:lpstr>
      <vt:lpstr>PPT de apoyo  “Sudoku”</vt:lpstr>
      <vt:lpstr>Presentación de PowerPoint</vt:lpstr>
      <vt:lpstr>Presentación de PowerPoint</vt:lpstr>
      <vt:lpstr>Vamos a ver algunos ejemplos…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Alejandra Latife</dc:creator>
  <cp:lastModifiedBy>Aurora de Chile</cp:lastModifiedBy>
  <cp:revision>35</cp:revision>
  <dcterms:created xsi:type="dcterms:W3CDTF">2020-08-11T18:05:38Z</dcterms:created>
  <dcterms:modified xsi:type="dcterms:W3CDTF">2020-08-20T17:07:45Z</dcterms:modified>
</cp:coreProperties>
</file>