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8" r:id="rId2"/>
    <p:sldId id="276" r:id="rId3"/>
    <p:sldId id="289" r:id="rId4"/>
    <p:sldId id="290" r:id="rId5"/>
    <p:sldId id="291" r:id="rId6"/>
    <p:sldId id="293" r:id="rId7"/>
    <p:sldId id="292" r:id="rId8"/>
    <p:sldId id="280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80749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4925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43089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825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76701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58897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39434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1072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3926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14374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26206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7216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39565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3921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0445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8760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B4CC-0BA1-4A0E-B209-C8B95FF99BA9}" type="datetimeFigureOut">
              <a:rPr lang="es-CL" smtClean="0"/>
              <a:pPr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CD6259-8791-41F2-9D85-5B33C1DDD9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92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11234" y="564940"/>
            <a:ext cx="7733212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/>
              <a:t>NO IMPRIMIR</a:t>
            </a:r>
            <a:endParaRPr lang="es-CL" sz="6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02675" y="2090057"/>
            <a:ext cx="7432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/>
              <a:t>Láminas de apoyo a actividad </a:t>
            </a:r>
            <a:r>
              <a:rPr lang="es-CL" sz="4800" dirty="0" smtClean="0"/>
              <a:t>N°15 </a:t>
            </a:r>
            <a:endParaRPr lang="es-CL" sz="4800" dirty="0" smtClean="0"/>
          </a:p>
          <a:p>
            <a:pPr algn="ctr"/>
            <a:r>
              <a:rPr lang="es-CL" sz="4800" dirty="0" smtClean="0"/>
              <a:t>Pensamiento Matemático</a:t>
            </a:r>
            <a:endParaRPr lang="es-CL" sz="4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02676" y="4851784"/>
            <a:ext cx="764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/>
              <a:t>Clasificación por dos atributos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5187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664821">
            <a:off x="334122" y="699685"/>
            <a:ext cx="4813800" cy="853440"/>
          </a:xfrm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</a:t>
            </a:r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animales son?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Resultado de imagen para cerdo gif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4784" y="448491"/>
            <a:ext cx="10948609" cy="85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29646" y="4059770"/>
            <a:ext cx="5972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Comic Sans MS" panose="030F0702030302020204" pitchFamily="66" charset="0"/>
              </a:rPr>
              <a:t>Lea estas preguntas al estudiante y </a:t>
            </a: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guíe sus respuestas con las láminas</a:t>
            </a:r>
            <a:r>
              <a:rPr lang="es-CL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s-CL" sz="2400" dirty="0">
              <a:latin typeface="Comic Sans MS" panose="030F0702030302020204" pitchFamily="66" charset="0"/>
            </a:endParaRP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¿Cómo es el oso? </a:t>
            </a:r>
            <a:r>
              <a:rPr lang="es-CL" dirty="0" smtClean="0">
                <a:latin typeface="Comic Sans MS" panose="030F0702030302020204" pitchFamily="66" charset="0"/>
              </a:rPr>
              <a:t>¿Cómo es su tamaño? ¿De qué esta cubierta su piel?</a:t>
            </a:r>
          </a:p>
          <a:p>
            <a:pPr algn="ctr"/>
            <a:endParaRPr lang="es-CL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dirty="0">
                <a:latin typeface="Comic Sans MS" panose="030F0702030302020204" pitchFamily="66" charset="0"/>
              </a:rPr>
              <a:t>¿Cómo es el </a:t>
            </a:r>
            <a:r>
              <a:rPr lang="es-CL" dirty="0" smtClean="0">
                <a:latin typeface="Comic Sans MS" panose="030F0702030302020204" pitchFamily="66" charset="0"/>
              </a:rPr>
              <a:t>pez? </a:t>
            </a:r>
            <a:r>
              <a:rPr lang="es-CL" dirty="0">
                <a:latin typeface="Comic Sans MS" panose="030F0702030302020204" pitchFamily="66" charset="0"/>
              </a:rPr>
              <a:t>¿Cómo es su tamaño? ¿De qué esta cubierta su piel?</a:t>
            </a:r>
          </a:p>
          <a:p>
            <a:pPr algn="ctr"/>
            <a:endParaRPr lang="es-CL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2" descr="TODO sobre el OSO PARDO - Hábitat, características y alimentació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703" r="30350" b="9355"/>
          <a:stretch/>
        </p:blipFill>
        <p:spPr bwMode="auto">
          <a:xfrm>
            <a:off x="755468" y="2001024"/>
            <a:ext cx="3588090" cy="41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88" y="1444931"/>
            <a:ext cx="2869261" cy="17224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cerdo gif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4784" y="448491"/>
            <a:ext cx="10948609" cy="85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La sorprendente amistad que una paloma entabló con un gato Viral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r="17422"/>
          <a:stretch/>
        </p:blipFill>
        <p:spPr bwMode="auto">
          <a:xfrm>
            <a:off x="4911290" y="821119"/>
            <a:ext cx="3422469" cy="29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685384" y="3995678"/>
            <a:ext cx="5972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Comic Sans MS" panose="030F0702030302020204" pitchFamily="66" charset="0"/>
              </a:rPr>
              <a:t>Lea estas preguntas al estudiante y </a:t>
            </a: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guíe sus respuestas con las láminas</a:t>
            </a:r>
            <a:r>
              <a:rPr lang="es-CL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s-CL" sz="2400" dirty="0">
              <a:latin typeface="Comic Sans MS" panose="030F0702030302020204" pitchFamily="66" charset="0"/>
            </a:endParaRP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¿Cómo es la paloma? </a:t>
            </a:r>
            <a:r>
              <a:rPr lang="es-CL" dirty="0" smtClean="0">
                <a:latin typeface="Comic Sans MS" panose="030F0702030302020204" pitchFamily="66" charset="0"/>
              </a:rPr>
              <a:t>¿Cómo es su tamaño? ¿De qué esta cubierta su piel?</a:t>
            </a:r>
          </a:p>
          <a:p>
            <a:pPr algn="ctr"/>
            <a:endParaRPr lang="es-CL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dirty="0">
                <a:latin typeface="Comic Sans MS" panose="030F0702030302020204" pitchFamily="66" charset="0"/>
              </a:rPr>
              <a:t>¿Cómo es el </a:t>
            </a:r>
            <a:r>
              <a:rPr lang="es-CL" dirty="0" smtClean="0">
                <a:latin typeface="Comic Sans MS" panose="030F0702030302020204" pitchFamily="66" charset="0"/>
              </a:rPr>
              <a:t>pez? </a:t>
            </a:r>
            <a:r>
              <a:rPr lang="es-CL" dirty="0">
                <a:latin typeface="Comic Sans MS" panose="030F0702030302020204" pitchFamily="66" charset="0"/>
              </a:rPr>
              <a:t>¿Cómo es su tamaño? ¿De qué esta cubierta su piel?</a:t>
            </a:r>
          </a:p>
          <a:p>
            <a:pPr algn="ctr"/>
            <a:endParaRPr lang="es-CL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078" name="Picture 6" descr="PEZ PAYASO (Información, Qué come, Dónde vive, Cómo nace...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2921" r="11711" b="14613"/>
          <a:stretch/>
        </p:blipFill>
        <p:spPr bwMode="auto">
          <a:xfrm>
            <a:off x="1175657" y="3631475"/>
            <a:ext cx="297833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 rot="20664821">
            <a:off x="261137" y="1079509"/>
            <a:ext cx="4813800" cy="85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animales son?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68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cerdo gif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4784" y="448491"/>
            <a:ext cx="10948609" cy="85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IENDA DE ANIMALES: Papagallo...........................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4451" r="4403" b="3735"/>
          <a:stretch/>
        </p:blipFill>
        <p:spPr bwMode="auto">
          <a:xfrm>
            <a:off x="1267096" y="2011679"/>
            <a:ext cx="3041271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ros pequeños: razas, origen y ventajas - Barkibu 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2294" r="5136" b="5005"/>
          <a:stretch/>
        </p:blipFill>
        <p:spPr bwMode="auto">
          <a:xfrm>
            <a:off x="4794068" y="1126405"/>
            <a:ext cx="3056709" cy="18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685384" y="3995678"/>
            <a:ext cx="5972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Comic Sans MS" panose="030F0702030302020204" pitchFamily="66" charset="0"/>
              </a:rPr>
              <a:t>Lea estas preguntas al estudiante y </a:t>
            </a: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guíe sus respuestas con las láminas</a:t>
            </a:r>
            <a:r>
              <a:rPr lang="es-CL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s-CL" sz="2400" dirty="0">
              <a:latin typeface="Comic Sans MS" panose="030F0702030302020204" pitchFamily="66" charset="0"/>
            </a:endParaRPr>
          </a:p>
          <a:p>
            <a:pPr algn="ctr"/>
            <a:r>
              <a:rPr lang="es-CL" dirty="0" smtClean="0">
                <a:latin typeface="Comic Sans MS" panose="030F0702030302020204" pitchFamily="66" charset="0"/>
              </a:rPr>
              <a:t>¿Cómo es la perro? </a:t>
            </a:r>
            <a:r>
              <a:rPr lang="es-CL" dirty="0" smtClean="0">
                <a:latin typeface="Comic Sans MS" panose="030F0702030302020204" pitchFamily="66" charset="0"/>
              </a:rPr>
              <a:t>¿Cómo es su tamaño? ¿De qué esta cubierta su piel?</a:t>
            </a:r>
          </a:p>
          <a:p>
            <a:pPr algn="ctr"/>
            <a:endParaRPr lang="es-CL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dirty="0">
                <a:latin typeface="Comic Sans MS" panose="030F0702030302020204" pitchFamily="66" charset="0"/>
              </a:rPr>
              <a:t>¿Cómo es el </a:t>
            </a:r>
            <a:r>
              <a:rPr lang="es-CL" dirty="0" err="1" smtClean="0">
                <a:latin typeface="Comic Sans MS" panose="030F0702030302020204" pitchFamily="66" charset="0"/>
              </a:rPr>
              <a:t>papagallo</a:t>
            </a:r>
            <a:r>
              <a:rPr lang="es-CL" dirty="0" smtClean="0">
                <a:latin typeface="Comic Sans MS" panose="030F0702030302020204" pitchFamily="66" charset="0"/>
              </a:rPr>
              <a:t>? </a:t>
            </a:r>
            <a:r>
              <a:rPr lang="es-CL" dirty="0">
                <a:latin typeface="Comic Sans MS" panose="030F0702030302020204" pitchFamily="66" charset="0"/>
              </a:rPr>
              <a:t>¿Cómo es su tamaño? ¿De qué esta cubierta su piel?</a:t>
            </a:r>
          </a:p>
          <a:p>
            <a:pPr algn="ctr"/>
            <a:endParaRPr lang="es-CL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 rot="20664821">
            <a:off x="334122" y="699685"/>
            <a:ext cx="4813800" cy="853440"/>
          </a:xfrm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</a:t>
            </a:r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animales son?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673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cerdo gif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 rot="20664821">
            <a:off x="267095" y="1263399"/>
            <a:ext cx="6761109" cy="766907"/>
          </a:xfrm>
        </p:spPr>
        <p:txBody>
          <a:bodyPr>
            <a:normAutofit fontScale="90000"/>
          </a:bodyPr>
          <a:lstStyle/>
          <a:p>
            <a:r>
              <a:rPr lang="es-C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podemos clasificarlos?</a:t>
            </a:r>
            <a:endParaRPr lang="es-C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ara-de-pregunta-interior — RadioActiva 92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3" y="2788619"/>
            <a:ext cx="3564508" cy="26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732755" y="593975"/>
            <a:ext cx="5044287" cy="2545465"/>
            <a:chOff x="6732755" y="593975"/>
            <a:chExt cx="5044287" cy="2545465"/>
          </a:xfrm>
        </p:grpSpPr>
        <p:sp>
          <p:nvSpPr>
            <p:cNvPr id="9" name="1 Título"/>
            <p:cNvSpPr txBox="1">
              <a:spLocks/>
            </p:cNvSpPr>
            <p:nvPr/>
          </p:nvSpPr>
          <p:spPr>
            <a:xfrm>
              <a:off x="7178916" y="593975"/>
              <a:ext cx="4598126" cy="8098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CL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tamaño </a:t>
              </a:r>
            </a:p>
            <a:p>
              <a:pPr algn="ctr"/>
              <a:r>
                <a:rPr lang="es-CL" sz="2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(Grande-mediano-pequeño)</a:t>
              </a:r>
              <a:endParaRPr lang="es-C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6732755" y="1545772"/>
              <a:ext cx="1750423" cy="159366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Elipse 10"/>
            <p:cNvSpPr/>
            <p:nvPr/>
          </p:nvSpPr>
          <p:spPr>
            <a:xfrm>
              <a:off x="8827168" y="1840473"/>
              <a:ext cx="1271451" cy="116694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Elipse 11"/>
            <p:cNvSpPr/>
            <p:nvPr/>
          </p:nvSpPr>
          <p:spPr>
            <a:xfrm>
              <a:off x="10469250" y="2200790"/>
              <a:ext cx="782742" cy="74458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939181" y="3509638"/>
            <a:ext cx="5775974" cy="2474651"/>
            <a:chOff x="5939181" y="3509638"/>
            <a:chExt cx="5775974" cy="2474651"/>
          </a:xfrm>
        </p:grpSpPr>
        <p:sp>
          <p:nvSpPr>
            <p:cNvPr id="14" name="1 Título"/>
            <p:cNvSpPr txBox="1">
              <a:spLocks/>
            </p:cNvSpPr>
            <p:nvPr/>
          </p:nvSpPr>
          <p:spPr>
            <a:xfrm>
              <a:off x="6844937" y="3509638"/>
              <a:ext cx="4701618" cy="8534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CL" sz="24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Como tiene cubierto su cuerpo</a:t>
              </a:r>
            </a:p>
            <a:p>
              <a:pPr algn="ctr"/>
              <a:r>
                <a:rPr lang="es-CL" sz="24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(Pelo- plumas- escamas)</a:t>
              </a:r>
              <a:endParaRPr lang="es-CL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9181" y="4506122"/>
              <a:ext cx="5775974" cy="1478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92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cerdo gif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4784" y="448491"/>
            <a:ext cx="10948609" cy="85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24783" y="448490"/>
            <a:ext cx="5793137" cy="1262743"/>
          </a:xfrm>
        </p:spPr>
        <p:txBody>
          <a:bodyPr>
            <a:normAutofit fontScale="90000"/>
          </a:bodyPr>
          <a:lstStyle/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</a:t>
            </a:r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es grande y está cubierto de pelos?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TODO sobre el OSO PARDO - Hábitat, características y alimentació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703" r="30350" b="9355"/>
          <a:stretch/>
        </p:blipFill>
        <p:spPr bwMode="auto">
          <a:xfrm>
            <a:off x="755468" y="2001024"/>
            <a:ext cx="3588090" cy="41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384313" y="1999385"/>
            <a:ext cx="5793137" cy="1262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animal es mediano y está cubierto de plumas?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TIENDA DE ANIMALES: Papagallo...........................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4451" r="4403" b="3735"/>
          <a:stretch/>
        </p:blipFill>
        <p:spPr bwMode="auto">
          <a:xfrm>
            <a:off x="7154317" y="3379694"/>
            <a:ext cx="2253127" cy="30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47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cerdo gif anim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4784" y="448491"/>
            <a:ext cx="10948609" cy="85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24783" y="448490"/>
            <a:ext cx="6185023" cy="1693819"/>
          </a:xfrm>
        </p:spPr>
        <p:txBody>
          <a:bodyPr>
            <a:normAutofit fontScale="90000"/>
          </a:bodyPr>
          <a:lstStyle/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</a:t>
            </a:r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es pequeño y está cubierto de escamas?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95031" y="2116951"/>
            <a:ext cx="5793137" cy="1262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animal es pequeño y está cubierto de pelos?</a:t>
            </a:r>
            <a:endParaRPr lang="es-CL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PEZ PAYASO (Información, Qué come, Dónde vive, Cómo nace...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2921" r="11711" b="14613"/>
          <a:stretch/>
        </p:blipFill>
        <p:spPr bwMode="auto">
          <a:xfrm>
            <a:off x="1201783" y="2142309"/>
            <a:ext cx="297833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erros pequeños: razas, origen y ventajas - Barkibu 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2294" r="5136" b="5005"/>
          <a:stretch/>
        </p:blipFill>
        <p:spPr bwMode="auto">
          <a:xfrm>
            <a:off x="7197634" y="3738976"/>
            <a:ext cx="3056709" cy="18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01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5723466" cy="13208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¡Ahora a trabajar en tu </a:t>
            </a:r>
            <a:br>
              <a:rPr lang="es-C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Cuaderno de Actividades!</a:t>
            </a:r>
            <a:endParaRPr lang="es-C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e141f887f06e5a28c1df26e912b0bd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774" y="2416630"/>
            <a:ext cx="7401474" cy="3881437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098972" y="64294"/>
            <a:ext cx="2704012" cy="209107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L" sz="3200" b="1" dirty="0" smtClean="0">
                <a:ln/>
                <a:solidFill>
                  <a:srgbClr val="FF0000"/>
                </a:solidFill>
              </a:rPr>
              <a:t>Busca la página29</a:t>
            </a:r>
            <a:endParaRPr lang="es-CL" sz="32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Llamada ovalada 5"/>
          <p:cNvSpPr/>
          <p:nvPr/>
        </p:nvSpPr>
        <p:spPr>
          <a:xfrm rot="20876951">
            <a:off x="269201" y="2229461"/>
            <a:ext cx="3085578" cy="2091077"/>
          </a:xfrm>
          <a:prstGeom prst="wedgeEllipseCallout">
            <a:avLst>
              <a:gd name="adj1" fmla="val 19039"/>
              <a:gd name="adj2" fmla="val 805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L" sz="2800" b="1" dirty="0" smtClean="0">
                <a:ln/>
                <a:solidFill>
                  <a:srgbClr val="FF0000"/>
                </a:solidFill>
              </a:rPr>
              <a:t>No olvides los </a:t>
            </a:r>
            <a:r>
              <a:rPr lang="es-CL" sz="2800" b="1" dirty="0" err="1" smtClean="0">
                <a:ln/>
                <a:solidFill>
                  <a:srgbClr val="FF0000"/>
                </a:solidFill>
              </a:rPr>
              <a:t>stícker</a:t>
            </a:r>
            <a:r>
              <a:rPr lang="es-CL" sz="2800" b="1" dirty="0" smtClean="0">
                <a:ln/>
                <a:solidFill>
                  <a:srgbClr val="FF0000"/>
                </a:solidFill>
              </a:rPr>
              <a:t> en la página 105</a:t>
            </a:r>
            <a:endParaRPr lang="es-CL" sz="28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6592</TotalTime>
  <Words>269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Faceta</vt:lpstr>
      <vt:lpstr>Presentación de PowerPoint</vt:lpstr>
      <vt:lpstr>¿Qué animales son?</vt:lpstr>
      <vt:lpstr>Presentación de PowerPoint</vt:lpstr>
      <vt:lpstr>¿Qué animales son?</vt:lpstr>
      <vt:lpstr>¿Cómo podemos clasificarlos?</vt:lpstr>
      <vt:lpstr>¿Qué animal es grande y está cubierto de pelos?</vt:lpstr>
      <vt:lpstr>¿Qué animal es pequeño y está cubierto de escamas?</vt:lpstr>
      <vt:lpstr>¡Ahora a trabajar en tu  Cuaderno de Actividades!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Marlys</dc:creator>
  <cp:lastModifiedBy>nicolas honorato</cp:lastModifiedBy>
  <cp:revision>132</cp:revision>
  <dcterms:created xsi:type="dcterms:W3CDTF">2018-03-24T03:29:12Z</dcterms:created>
  <dcterms:modified xsi:type="dcterms:W3CDTF">2020-04-08T14:24:49Z</dcterms:modified>
</cp:coreProperties>
</file>