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66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22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283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479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28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7113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685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401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866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984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351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A46C6B5-286C-491B-8CC2-4EF0DFF76827}" type="datetimeFigureOut">
              <a:rPr lang="es-CL" smtClean="0"/>
              <a:t>27-03-2020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9D43289-A66C-4C6B-8031-DB083D941C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838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Acciones Cotidianas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L" sz="4000" dirty="0" smtClean="0"/>
              <a:t>Láminas de apoyo para Actividad N°10 de Pensamiento Matemático</a:t>
            </a:r>
            <a:endParaRPr lang="es-CL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272937" y="882377"/>
            <a:ext cx="7236823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6000" dirty="0" smtClean="0"/>
              <a:t>NO IMPRIMIR</a:t>
            </a:r>
            <a:endParaRPr lang="es-CL" sz="6000" dirty="0"/>
          </a:p>
        </p:txBody>
      </p:sp>
    </p:spTree>
    <p:extLst>
      <p:ext uri="{BB962C8B-B14F-4D97-AF65-F5344CB8AC3E}">
        <p14:creationId xmlns:p14="http://schemas.microsoft.com/office/powerpoint/2010/main" val="98872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Cepillarse los dientes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9631"/>
          <a:stretch/>
        </p:blipFill>
        <p:spPr>
          <a:xfrm>
            <a:off x="5087984" y="1684837"/>
            <a:ext cx="5930536" cy="329211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31966" y="1684837"/>
            <a:ext cx="3540034" cy="452431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dirty="0" smtClean="0"/>
              <a:t>Pregunte al niño/a:    </a:t>
            </a:r>
          </a:p>
          <a:p>
            <a:pPr algn="ctr"/>
            <a:endParaRPr lang="es-CL" sz="2400" dirty="0"/>
          </a:p>
          <a:p>
            <a:pPr algn="ctr"/>
            <a:r>
              <a:rPr lang="es-CL" sz="2400" dirty="0" smtClean="0"/>
              <a:t>¿Qué esta haciendo el niño?</a:t>
            </a:r>
          </a:p>
          <a:p>
            <a:pPr algn="ctr"/>
            <a:endParaRPr lang="es-CL" sz="2400" dirty="0"/>
          </a:p>
          <a:p>
            <a:pPr algn="ctr"/>
            <a:r>
              <a:rPr lang="es-CL" sz="2400" dirty="0" smtClean="0"/>
              <a:t>¿Tu te cepillas los dientes? ¿Cuándo lo haces? </a:t>
            </a:r>
          </a:p>
          <a:p>
            <a:pPr algn="ctr"/>
            <a:r>
              <a:rPr lang="es-CL" sz="2400" dirty="0" smtClean="0"/>
              <a:t>(después de cada comida)</a:t>
            </a:r>
          </a:p>
          <a:p>
            <a:pPr algn="ctr"/>
            <a:r>
              <a:rPr lang="es-CL" sz="2400" dirty="0"/>
              <a:t> </a:t>
            </a:r>
            <a:r>
              <a:rPr lang="es-CL" sz="2400" dirty="0" smtClean="0"/>
              <a:t>                                           ¿Cómo lo haces?</a:t>
            </a:r>
          </a:p>
          <a:p>
            <a:pPr algn="ctr"/>
            <a:r>
              <a:rPr lang="es-CL" sz="2400" dirty="0" smtClean="0"/>
              <a:t>(realizar la mímica)</a:t>
            </a:r>
          </a:p>
          <a:p>
            <a:pPr algn="ctr"/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08342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Tomar desayuno</a:t>
            </a:r>
            <a:endParaRPr lang="es-CL" dirty="0"/>
          </a:p>
        </p:txBody>
      </p:sp>
      <p:sp>
        <p:nvSpPr>
          <p:cNvPr id="4" name="AutoShape 2" descr="Resultado de imagen para niños tomando desayun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1575760"/>
            <a:ext cx="5773783" cy="42581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661367" y="1750423"/>
            <a:ext cx="3507376" cy="378565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200" dirty="0" smtClean="0"/>
              <a:t>Pregunte al niño/a:    </a:t>
            </a:r>
          </a:p>
          <a:p>
            <a:pPr algn="ctr"/>
            <a:endParaRPr lang="es-CL" sz="2200" dirty="0"/>
          </a:p>
          <a:p>
            <a:pPr algn="ctr"/>
            <a:r>
              <a:rPr lang="es-CL" sz="2200" dirty="0" smtClean="0"/>
              <a:t>¿Qué esta haciendo el niño?</a:t>
            </a:r>
          </a:p>
          <a:p>
            <a:pPr algn="ctr"/>
            <a:endParaRPr lang="es-CL" sz="2200" dirty="0" smtClean="0"/>
          </a:p>
          <a:p>
            <a:pPr algn="ctr"/>
            <a:r>
              <a:rPr lang="es-CL" sz="2200" dirty="0" smtClean="0"/>
              <a:t>¿Cuándo tomas desayuno?</a:t>
            </a:r>
          </a:p>
          <a:p>
            <a:pPr algn="ctr"/>
            <a:r>
              <a:rPr lang="es-CL" sz="2200" dirty="0" smtClean="0"/>
              <a:t>¿En la mañana, tarde o noche?</a:t>
            </a:r>
          </a:p>
          <a:p>
            <a:pPr algn="ctr"/>
            <a:endParaRPr lang="es-CL" sz="2200" dirty="0" smtClean="0"/>
          </a:p>
          <a:p>
            <a:pPr algn="ctr"/>
            <a:r>
              <a:rPr lang="es-CL" sz="2200" dirty="0" smtClean="0"/>
              <a:t>¿Qué haces después de tomar desayuno?</a:t>
            </a:r>
            <a:endParaRPr lang="es-CL" sz="2200" dirty="0"/>
          </a:p>
          <a:p>
            <a:pPr algn="ctr"/>
            <a:endParaRPr lang="es-CL" sz="2000" dirty="0" smtClean="0"/>
          </a:p>
        </p:txBody>
      </p:sp>
    </p:spTree>
    <p:extLst>
      <p:ext uri="{BB962C8B-B14F-4D97-AF65-F5344CB8AC3E}">
        <p14:creationId xmlns:p14="http://schemas.microsoft.com/office/powerpoint/2010/main" val="2088871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Almuerzo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382" y="1756954"/>
            <a:ext cx="5604238" cy="420914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43000" y="1750422"/>
            <a:ext cx="3507376" cy="412420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200" dirty="0" smtClean="0"/>
              <a:t>Pregunte al niño/a:    </a:t>
            </a:r>
          </a:p>
          <a:p>
            <a:pPr algn="ctr"/>
            <a:endParaRPr lang="es-CL" sz="2200" dirty="0"/>
          </a:p>
          <a:p>
            <a:pPr algn="ctr"/>
            <a:r>
              <a:rPr lang="es-CL" sz="2200" dirty="0" smtClean="0"/>
              <a:t>¿Qué están haciendo los niños?</a:t>
            </a:r>
          </a:p>
          <a:p>
            <a:pPr algn="ctr"/>
            <a:endParaRPr lang="es-CL" sz="2200" dirty="0" smtClean="0"/>
          </a:p>
          <a:p>
            <a:pPr algn="ctr"/>
            <a:r>
              <a:rPr lang="es-CL" sz="2200" dirty="0" smtClean="0"/>
              <a:t>¿Cuándo almuerzas?</a:t>
            </a:r>
          </a:p>
          <a:p>
            <a:pPr algn="ctr"/>
            <a:r>
              <a:rPr lang="es-CL" sz="2200" dirty="0" smtClean="0"/>
              <a:t>¿En la mañana, tarde o noche?</a:t>
            </a:r>
          </a:p>
          <a:p>
            <a:pPr algn="ctr"/>
            <a:endParaRPr lang="es-CL" sz="2200" dirty="0" smtClean="0"/>
          </a:p>
          <a:p>
            <a:pPr algn="ctr"/>
            <a:r>
              <a:rPr lang="es-CL" sz="2200" dirty="0" smtClean="0"/>
              <a:t>¿Qué debes hacer antes y  después de almorzar?</a:t>
            </a:r>
            <a:endParaRPr lang="es-CL" sz="2200" dirty="0"/>
          </a:p>
          <a:p>
            <a:pPr algn="ctr"/>
            <a:endParaRPr lang="es-CL" sz="2000" dirty="0" smtClean="0"/>
          </a:p>
        </p:txBody>
      </p:sp>
    </p:spTree>
    <p:extLst>
      <p:ext uri="{BB962C8B-B14F-4D97-AF65-F5344CB8AC3E}">
        <p14:creationId xmlns:p14="http://schemas.microsoft.com/office/powerpoint/2010/main" val="275146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Vestirse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r="22371"/>
          <a:stretch/>
        </p:blipFill>
        <p:spPr>
          <a:xfrm>
            <a:off x="1365612" y="1534885"/>
            <a:ext cx="5348698" cy="45934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661367" y="1750423"/>
            <a:ext cx="3507376" cy="440120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Pregunte al niño/a:    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 smtClean="0"/>
              <a:t>¿Qué esta haciendo el niño?</a:t>
            </a:r>
          </a:p>
          <a:p>
            <a:pPr algn="ctr"/>
            <a:endParaRPr lang="es-CL" sz="2000" dirty="0" smtClean="0"/>
          </a:p>
          <a:p>
            <a:pPr algn="ctr"/>
            <a:r>
              <a:rPr lang="es-CL" sz="2000" dirty="0" smtClean="0"/>
              <a:t>¿Qué prenda se está poniendo?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 smtClean="0"/>
              <a:t>¿Cómo lo hace? ¿Solo o con ayuda?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 smtClean="0"/>
              <a:t>¿Tu te pones los calcetines solo/a?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 smtClean="0"/>
              <a:t>¿Cuándo nos vestimos? ¿Para qué lo hacemos?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561819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Ir al colegio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016" r="11799"/>
          <a:stretch/>
        </p:blipFill>
        <p:spPr>
          <a:xfrm>
            <a:off x="1293222" y="1665512"/>
            <a:ext cx="7067006" cy="38731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10450" y="1605292"/>
            <a:ext cx="2932612" cy="416849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200" dirty="0" smtClean="0"/>
              <a:t>Pregunte al niño/a:    </a:t>
            </a:r>
            <a:endParaRPr lang="es-CL" sz="2000" dirty="0"/>
          </a:p>
          <a:p>
            <a:pPr algn="ctr"/>
            <a:endParaRPr lang="es-CL" sz="2000" dirty="0" smtClean="0"/>
          </a:p>
          <a:p>
            <a:pPr algn="ctr"/>
            <a:r>
              <a:rPr lang="es-CL" sz="2000" dirty="0" smtClean="0"/>
              <a:t>¿Dónde están los niños/as?</a:t>
            </a:r>
          </a:p>
          <a:p>
            <a:pPr algn="ctr"/>
            <a:r>
              <a:rPr lang="es-CL" sz="2000" dirty="0" smtClean="0"/>
              <a:t>¿Cuándo vas al colegio? ¿En la mañana, tarde o noche?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 smtClean="0"/>
              <a:t>¿Qué haces antes de ir al colegio?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 smtClean="0"/>
              <a:t>¿Qué haces después de ir al colegio?</a:t>
            </a:r>
            <a:endParaRPr lang="es-CL" sz="2200" dirty="0" smtClean="0"/>
          </a:p>
        </p:txBody>
      </p:sp>
    </p:spTree>
    <p:extLst>
      <p:ext uri="{BB962C8B-B14F-4D97-AF65-F5344CB8AC3E}">
        <p14:creationId xmlns:p14="http://schemas.microsoft.com/office/powerpoint/2010/main" val="38875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Acostarse a dormir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5" y="1743891"/>
            <a:ext cx="7083957" cy="419970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1115" y="1573717"/>
            <a:ext cx="2906485" cy="412420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200" dirty="0" smtClean="0"/>
              <a:t>Pregunte al niño/a:    </a:t>
            </a:r>
          </a:p>
          <a:p>
            <a:pPr algn="ctr"/>
            <a:endParaRPr lang="es-CL" sz="2200" dirty="0"/>
          </a:p>
          <a:p>
            <a:pPr algn="ctr"/>
            <a:r>
              <a:rPr lang="es-CL" sz="2200" dirty="0" smtClean="0"/>
              <a:t>¿Qué esta haciendo el niño?</a:t>
            </a:r>
          </a:p>
          <a:p>
            <a:pPr algn="ctr"/>
            <a:endParaRPr lang="es-CL" sz="2200" dirty="0" smtClean="0"/>
          </a:p>
          <a:p>
            <a:pPr algn="ctr"/>
            <a:r>
              <a:rPr lang="es-CL" sz="2200" dirty="0" smtClean="0"/>
              <a:t>¿Cuándo duermes?</a:t>
            </a:r>
          </a:p>
          <a:p>
            <a:pPr algn="ctr"/>
            <a:r>
              <a:rPr lang="es-CL" sz="2200" dirty="0" smtClean="0"/>
              <a:t>¿En la mañana, tarde o noche?</a:t>
            </a:r>
          </a:p>
          <a:p>
            <a:pPr algn="ctr"/>
            <a:endParaRPr lang="es-CL" sz="2200" dirty="0" smtClean="0"/>
          </a:p>
          <a:p>
            <a:pPr algn="ctr"/>
            <a:r>
              <a:rPr lang="es-CL" sz="2200" dirty="0" smtClean="0"/>
              <a:t>¿Qué haces antes y después de ir a dormir?</a:t>
            </a:r>
            <a:endParaRPr lang="es-CL" sz="2200" dirty="0"/>
          </a:p>
          <a:p>
            <a:pPr algn="ctr"/>
            <a:endParaRPr lang="es-CL" sz="2000" dirty="0" smtClean="0"/>
          </a:p>
        </p:txBody>
      </p:sp>
    </p:spTree>
    <p:extLst>
      <p:ext uri="{BB962C8B-B14F-4D97-AF65-F5344CB8AC3E}">
        <p14:creationId xmlns:p14="http://schemas.microsoft.com/office/powerpoint/2010/main" val="1648921976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31</TotalTime>
  <Words>259</Words>
  <Application>Microsoft Office PowerPoint</Application>
  <PresentationFormat>Panorámica</PresentationFormat>
  <Paragraphs>60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Corbel</vt:lpstr>
      <vt:lpstr>Base</vt:lpstr>
      <vt:lpstr>Acciones Cotidianas</vt:lpstr>
      <vt:lpstr>Cepillarse los dientes</vt:lpstr>
      <vt:lpstr>Tomar desayuno</vt:lpstr>
      <vt:lpstr>Almuerzo</vt:lpstr>
      <vt:lpstr>Vestirse</vt:lpstr>
      <vt:lpstr>Ir al colegio</vt:lpstr>
      <vt:lpstr>Acostarse a dormir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Acciones Cotidianas</dc:title>
  <dc:creator>nicolas honorato</dc:creator>
  <cp:lastModifiedBy>nicolas honorato</cp:lastModifiedBy>
  <cp:revision>5</cp:revision>
  <dcterms:created xsi:type="dcterms:W3CDTF">2020-03-25T18:27:30Z</dcterms:created>
  <dcterms:modified xsi:type="dcterms:W3CDTF">2020-03-27T17:30:44Z</dcterms:modified>
</cp:coreProperties>
</file>