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89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9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4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17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0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8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6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4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89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9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6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8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4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98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1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5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43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Profesiones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000" dirty="0" smtClean="0"/>
              <a:t>Láminas de apoyo para Actividad N°10 de Lenguaje Verbal</a:t>
            </a:r>
            <a:endParaRPr lang="es-CL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272937" y="882377"/>
            <a:ext cx="723682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/>
              <a:t>NO IMPRIMIR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9887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Profesiones y Oficios</a:t>
            </a:r>
            <a:endParaRPr lang="es-CL" dirty="0"/>
          </a:p>
        </p:txBody>
      </p:sp>
      <p:pic>
        <p:nvPicPr>
          <p:cNvPr id="1026" name="Picture 2" descr="Resultado de imagen para profe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081365"/>
            <a:ext cx="6937556" cy="39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386354" y="2547257"/>
            <a:ext cx="23905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profesiones u oficios </a:t>
            </a:r>
            <a:r>
              <a:rPr lang="es-CL" dirty="0"/>
              <a:t>puede reconocer el </a:t>
            </a:r>
            <a:r>
              <a:rPr lang="es-CL" dirty="0" smtClean="0"/>
              <a:t>niño/a?</a:t>
            </a:r>
          </a:p>
          <a:p>
            <a:endParaRPr lang="es-CL" dirty="0" smtClean="0"/>
          </a:p>
          <a:p>
            <a:r>
              <a:rPr lang="es-CL" dirty="0" smtClean="0"/>
              <a:t>Nombren </a:t>
            </a:r>
            <a:r>
              <a:rPr lang="es-CL" dirty="0" smtClean="0"/>
              <a:t>las profesiones y oficios que </a:t>
            </a:r>
            <a:r>
              <a:rPr lang="es-CL" dirty="0" smtClean="0"/>
              <a:t>conocen.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(Eléctrico- arquitecto- médico- enfermera- maestro/constructor- secretaria)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342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16372"/>
            <a:ext cx="9601196" cy="1303867"/>
          </a:xfrm>
        </p:spPr>
        <p:txBody>
          <a:bodyPr/>
          <a:lstStyle/>
          <a:p>
            <a:pPr algn="ctr"/>
            <a:r>
              <a:rPr lang="es-CL" dirty="0" smtClean="0"/>
              <a:t>Profesiones y Oficios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1306" r="27178"/>
          <a:stretch/>
        </p:blipFill>
        <p:spPr>
          <a:xfrm>
            <a:off x="2627934" y="1789610"/>
            <a:ext cx="6936130" cy="30697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02674" y="5146766"/>
            <a:ext cx="816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Señale </a:t>
            </a:r>
            <a:r>
              <a:rPr lang="es-CL" dirty="0" smtClean="0"/>
              <a:t>con </a:t>
            </a:r>
            <a:r>
              <a:rPr lang="es-CL" dirty="0"/>
              <a:t>el dedo </a:t>
            </a:r>
            <a:r>
              <a:rPr lang="es-CL" dirty="0" smtClean="0"/>
              <a:t>y nombre cada </a:t>
            </a:r>
            <a:r>
              <a:rPr lang="es-CL" dirty="0"/>
              <a:t>uno de  las profesiones y oficios de la lámina</a:t>
            </a:r>
            <a:r>
              <a:rPr lang="es-CL" dirty="0" smtClean="0"/>
              <a:t>.</a:t>
            </a:r>
          </a:p>
          <a:p>
            <a:pPr algn="ctr"/>
            <a:r>
              <a:rPr lang="es-CL" dirty="0" smtClean="0"/>
              <a:t>(Profesor, </a:t>
            </a:r>
            <a:r>
              <a:rPr lang="es-CL" dirty="0" err="1" smtClean="0"/>
              <a:t>gásfiter</a:t>
            </a:r>
            <a:r>
              <a:rPr lang="es-CL" dirty="0" smtClean="0"/>
              <a:t>, enfermera, pintor, secretaria.)</a:t>
            </a:r>
          </a:p>
          <a:p>
            <a:pPr algn="ctr"/>
            <a:r>
              <a:rPr lang="es-CL" dirty="0" smtClean="0"/>
              <a:t>Pregunte al niño/a </a:t>
            </a:r>
            <a:r>
              <a:rPr lang="es-CL" dirty="0" smtClean="0"/>
              <a:t>¿Quién es? ¿Qué hace? ¿Qué implementos utiliza? ¿Dónde trabaja?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38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601" y="639929"/>
            <a:ext cx="9601196" cy="1303867"/>
          </a:xfrm>
        </p:spPr>
        <p:txBody>
          <a:bodyPr/>
          <a:lstStyle/>
          <a:p>
            <a:pPr algn="ctr"/>
            <a:r>
              <a:rPr lang="es-CL" dirty="0" smtClean="0"/>
              <a:t>Profesiones y Oficios</a:t>
            </a:r>
            <a:endParaRPr lang="es-CL" dirty="0"/>
          </a:p>
        </p:txBody>
      </p:sp>
      <p:pic>
        <p:nvPicPr>
          <p:cNvPr id="3074" name="Picture 2" descr="Resultado de imagen para fotos profe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8" y="1617224"/>
            <a:ext cx="6192973" cy="34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02674" y="5146766"/>
            <a:ext cx="8164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Señale </a:t>
            </a:r>
            <a:r>
              <a:rPr lang="es-CL" dirty="0"/>
              <a:t>con el dedo cada uno de  las profesiones y oficios de la lámina</a:t>
            </a:r>
            <a:r>
              <a:rPr lang="es-CL" dirty="0" smtClean="0"/>
              <a:t>.</a:t>
            </a:r>
          </a:p>
          <a:p>
            <a:pPr algn="ctr"/>
            <a:r>
              <a:rPr lang="es-CL" dirty="0" smtClean="0"/>
              <a:t>(Jardinera, cocinero, secretaria, garzón, constructor)</a:t>
            </a:r>
          </a:p>
          <a:p>
            <a:pPr algn="ctr"/>
            <a:r>
              <a:rPr lang="es-CL" dirty="0" smtClean="0"/>
              <a:t>Pregunte al niño/a </a:t>
            </a:r>
            <a:r>
              <a:rPr lang="es-CL" dirty="0"/>
              <a:t>¿</a:t>
            </a:r>
            <a:r>
              <a:rPr lang="es-CL" dirty="0" smtClean="0"/>
              <a:t>Quién </a:t>
            </a:r>
            <a:r>
              <a:rPr lang="es-CL" dirty="0"/>
              <a:t>es? ¿Qué hace? ¿Qué implementos utiliza? ¿Dónde trabaja?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69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601" y="639929"/>
            <a:ext cx="9601196" cy="1303867"/>
          </a:xfrm>
        </p:spPr>
        <p:txBody>
          <a:bodyPr/>
          <a:lstStyle/>
          <a:p>
            <a:pPr algn="ctr"/>
            <a:r>
              <a:rPr lang="es-CL" dirty="0" smtClean="0"/>
              <a:t>Profesiones y Oficios</a:t>
            </a:r>
            <a:endParaRPr lang="es-CL" dirty="0"/>
          </a:p>
        </p:txBody>
      </p:sp>
      <p:pic>
        <p:nvPicPr>
          <p:cNvPr id="4098" name="Picture 2" descr="Resultado de imagen para fotos profes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" b="49945"/>
          <a:stretch/>
        </p:blipFill>
        <p:spPr bwMode="auto">
          <a:xfrm>
            <a:off x="1430558" y="1943796"/>
            <a:ext cx="9352239" cy="30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13998" y="5134976"/>
            <a:ext cx="8536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Señale </a:t>
            </a:r>
            <a:r>
              <a:rPr lang="es-CL" dirty="0"/>
              <a:t>con el dedo cada uno de  las profesiones y oficios de la lámina</a:t>
            </a:r>
            <a:r>
              <a:rPr lang="es-CL" dirty="0" smtClean="0"/>
              <a:t>.</a:t>
            </a:r>
          </a:p>
          <a:p>
            <a:pPr algn="ctr"/>
            <a:r>
              <a:rPr lang="es-CL" dirty="0" smtClean="0"/>
              <a:t>(cajero de banco, médico, ingeniero constructor, arquitecta, doctora, repartidor, recepcionista)</a:t>
            </a:r>
          </a:p>
          <a:p>
            <a:pPr algn="ctr"/>
            <a:r>
              <a:rPr lang="es-CL" dirty="0" smtClean="0"/>
              <a:t>Pregunte al niño/a </a:t>
            </a:r>
            <a:r>
              <a:rPr lang="es-CL" dirty="0"/>
              <a:t>¿</a:t>
            </a:r>
            <a:r>
              <a:rPr lang="es-CL" dirty="0" smtClean="0"/>
              <a:t>Quién </a:t>
            </a:r>
            <a:r>
              <a:rPr lang="es-CL" dirty="0"/>
              <a:t>es? ¿Qué hace? ¿Qué implementos utiliza? ¿Dónde trabaja?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766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197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Profesiones</vt:lpstr>
      <vt:lpstr>Profesiones y Oficios</vt:lpstr>
      <vt:lpstr>Profesiones y Oficios</vt:lpstr>
      <vt:lpstr>Profesiones y Oficios</vt:lpstr>
      <vt:lpstr>Profesiones y Oficios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Cotidianas</dc:title>
  <dc:creator>nicolas honorato</dc:creator>
  <cp:lastModifiedBy>nicolas honorato</cp:lastModifiedBy>
  <cp:revision>6</cp:revision>
  <dcterms:created xsi:type="dcterms:W3CDTF">2020-03-25T18:27:30Z</dcterms:created>
  <dcterms:modified xsi:type="dcterms:W3CDTF">2020-03-27T17:32:20Z</dcterms:modified>
</cp:coreProperties>
</file>