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58" r:id="rId4"/>
    <p:sldId id="266" r:id="rId5"/>
    <p:sldId id="260" r:id="rId6"/>
    <p:sldId id="267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3BF2-CE9B-4AE2-A0CF-6708E333B4D1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573CC-2AF1-40EE-A110-C7EB304055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484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36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3FBC4-230F-40FD-8396-C13CA62CE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703C3F-1947-4CA2-A689-C28B315DE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D6ED3-D9ED-495E-8487-DD5429FC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4088EE-C0B5-4E61-A405-E7E901E1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F77A7-1D3E-4C6D-9461-52BF585E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40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54B22-CE61-4ACC-82D4-3000B872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65855-21DF-4A1D-8A69-4D00B40A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6FDA2-0431-4325-95B6-1C3A5DA2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EC5C9-0E1D-4B15-850B-AF66B130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AB724-9A91-49DF-95DE-A5EB1DFA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14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72CD56-1318-4F5F-B96C-9267D3FC7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81311F-C29B-47E6-98C4-1801B924E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4D596-1B34-4136-AA55-D919C554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591A5A-B7EF-4B61-8225-6244A55D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11D58-1A8C-4F95-900B-257EF79B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44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7ADB9-3F17-496A-A9E1-D74B8A88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7D4E8-DD1B-439B-89DD-01A64879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D6772-92BD-4BA2-9F22-2C243DD6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0B77A-63DC-4C89-A179-204DFFBC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6907DD-5C35-41AE-9478-5EBA0B49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7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EA591-C160-474D-9187-C91A0E79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A485EC-4B3B-40F3-A8B1-0016002B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E96C3-D78B-4003-A88B-51163648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9AD22-BA34-4A3D-AAC0-0D144FF4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B4184-3410-4EB5-A2C3-DE53AC2F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82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E1E7D-6165-4104-B50F-175B4B93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DB1D8-151D-4AEE-BCAC-C3F7198A5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01FCC4-1EC3-4ED7-B353-9EAF7D35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DD1397-78EF-4408-A519-901CA078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E080BE-FF22-4BC6-BC41-AA1D1829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45626E-A805-4619-BF99-615FBE0A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3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03974-4605-46A8-BA60-6A3D3622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E9C40-C0C3-4597-AB3B-42DEC31F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7A99F7-D405-4055-BE7A-D25CC9A39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367B46-44F4-4CBC-AFE1-D1DC61636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197A7A-D2ED-4732-AABC-DE5AEF47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AFB193-3642-4E5D-A387-30705807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ECDFD0-F2C0-4E61-85EF-844B4097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7F56FD-D346-4C11-8F23-15400D25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43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98A81-D000-4E1C-B8B5-2C23BF13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8063FF-427B-492F-BF65-6096629A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69B69-28E7-4401-8131-7AD29F61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921631-145C-4A30-A8C0-B9F76176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717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2CAA61-2414-4FBE-9C6F-06BA90A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885823-BF70-48C9-ABAB-8A08F7B4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962616-689E-4073-8E98-92FD1DCD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5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B50AA-C754-4D8D-B9C1-161F5900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67863-AD36-4C0B-B6DE-EE2C0836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9923AF-9467-46DF-A4B0-6FFCCE193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FF6946-8DF6-4729-AAD3-35F0BB82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960527-35A3-4BF3-9F46-8377DF26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725B4E-00C4-4B16-A4B2-362DA17A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81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9F048-A5C3-4DBC-9A4A-A39AFE71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0CD01E-0941-4B58-BF63-C562F5083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19F0BE-363E-4565-9CC5-D8F037E77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1EC7DC-0E70-4718-852D-75D4BAAB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BD398-5C26-411F-BC9A-40F076C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5620B-A904-4CD7-B351-9B08E24B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4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B6C071-A543-4FA8-8BCE-9D853093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DCE3CC-141D-429F-A2FA-1F009813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4B552E-364A-47DD-BD0A-A569AAD96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DD2A-425A-4EC5-8502-97CB7A504313}" type="datetimeFigureOut">
              <a:rPr lang="es-CL" smtClean="0"/>
              <a:t>05-05-2020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BDDF98-3D1B-4CEE-848E-AF1EEB794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60F8DA-BB51-4BCD-BC31-9FB98C38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E56B-4C1C-4A70-9CCE-790937AC38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4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6520"/>
            <a:ext cx="12192000" cy="68308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-660061">
            <a:off x="2640516" y="946697"/>
            <a:ext cx="58083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dirty="0"/>
          </a:p>
        </p:txBody>
      </p:sp>
      <p:pic>
        <p:nvPicPr>
          <p:cNvPr id="5" name="Picture 2" descr="Resultado de imagen de kinder">
            <a:extLst>
              <a:ext uri="{FF2B5EF4-FFF2-40B4-BE49-F238E27FC236}">
                <a16:creationId xmlns:a16="http://schemas.microsoft.com/office/drawing/2014/main" id="{00F6583D-AA8A-4D63-AB5D-3E5822DA8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b="6580"/>
          <a:stretch/>
        </p:blipFill>
        <p:spPr bwMode="auto">
          <a:xfrm>
            <a:off x="3670258" y="751718"/>
            <a:ext cx="4851486" cy="20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B242544-D62C-4D7B-81AA-3BBE08184010}"/>
              </a:ext>
            </a:extLst>
          </p:cNvPr>
          <p:cNvSpPr/>
          <p:nvPr/>
        </p:nvSpPr>
        <p:spPr>
          <a:xfrm>
            <a:off x="7874924" y="5687028"/>
            <a:ext cx="4317076" cy="83850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Gissela</a:t>
            </a:r>
            <a:r>
              <a:rPr lang="es-ES" sz="2400" dirty="0"/>
              <a:t> Robledo- Claudia Duarte</a:t>
            </a:r>
            <a:endParaRPr lang="es-C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B1E002-54A7-4E98-A417-A7B20CF7E9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2" y="181731"/>
            <a:ext cx="2144093" cy="835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158"/>
            <a:ext cx="12192000" cy="68308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-660061">
            <a:off x="2640516" y="946697"/>
            <a:ext cx="58083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L" sz="8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números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43610"/>
          <a:stretch/>
        </p:blipFill>
        <p:spPr>
          <a:xfrm rot="-597117">
            <a:off x="6208618" y="1969279"/>
            <a:ext cx="2639197" cy="1533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4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Yolanda Castro.: FONDO APRENDEMOS LOS NÚMEROS.">
            <a:extLst>
              <a:ext uri="{FF2B5EF4-FFF2-40B4-BE49-F238E27FC236}">
                <a16:creationId xmlns:a16="http://schemas.microsoft.com/office/drawing/2014/main" id="{987AC6EC-800C-411D-B285-B600A9D6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A58AD01-561E-4A63-9A9B-C421C4CF9C32}"/>
              </a:ext>
            </a:extLst>
          </p:cNvPr>
          <p:cNvSpPr/>
          <p:nvPr/>
        </p:nvSpPr>
        <p:spPr>
          <a:xfrm>
            <a:off x="4672954" y="293811"/>
            <a:ext cx="3141407" cy="707886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Los Números.</a:t>
            </a:r>
            <a:endParaRPr lang="es-CL" sz="3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E2B52C-9CCE-4BBB-9E33-89781C856108}"/>
              </a:ext>
            </a:extLst>
          </p:cNvPr>
          <p:cNvSpPr/>
          <p:nvPr/>
        </p:nvSpPr>
        <p:spPr>
          <a:xfrm>
            <a:off x="2474831" y="1134749"/>
            <a:ext cx="724233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3200" b="1" dirty="0">
                <a:highlight>
                  <a:srgbClr val="FFFF00"/>
                </a:highlight>
              </a:rPr>
              <a:t>¿ Qué son y para qué sirven los números?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D2A88D2-8C5E-4C01-84EC-F832C98E9EBB}"/>
              </a:ext>
            </a:extLst>
          </p:cNvPr>
          <p:cNvSpPr/>
          <p:nvPr/>
        </p:nvSpPr>
        <p:spPr>
          <a:xfrm>
            <a:off x="2474831" y="1852576"/>
            <a:ext cx="7043242" cy="262244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 números nos sirven para contar,  ordenar, identificar, jugar, pero también para medir y para informar. Podemos contar en </a:t>
            </a: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ascendente</a:t>
            </a:r>
            <a:r>
              <a:rPr lang="es-E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significa que vamos subiendo, por ejemplo contar del 0 hasta el 20 y en </a:t>
            </a: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descendente</a:t>
            </a:r>
            <a:r>
              <a:rPr lang="es-E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vamos bajando del 20 al 0.</a:t>
            </a:r>
            <a:endParaRPr lang="es-C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82A8596-3D0B-4174-86DF-5B34A389DF40}"/>
              </a:ext>
            </a:extLst>
          </p:cNvPr>
          <p:cNvSpPr/>
          <p:nvPr/>
        </p:nvSpPr>
        <p:spPr>
          <a:xfrm>
            <a:off x="4245246" y="4608070"/>
            <a:ext cx="3569115" cy="5334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/>
              <a:t>Banda numérica</a:t>
            </a:r>
            <a:endParaRPr lang="es-CL" sz="32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6FBA26F-EFDE-4418-AB38-342513ADE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38050"/>
              </p:ext>
            </p:extLst>
          </p:nvPr>
        </p:nvGraphicFramePr>
        <p:xfrm>
          <a:off x="1671927" y="5274522"/>
          <a:ext cx="8649049" cy="95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98">
                  <a:extLst>
                    <a:ext uri="{9D8B030D-6E8A-4147-A177-3AD203B41FA5}">
                      <a16:colId xmlns:a16="http://schemas.microsoft.com/office/drawing/2014/main" val="1344706757"/>
                    </a:ext>
                  </a:extLst>
                </a:gridCol>
                <a:gridCol w="322898">
                  <a:extLst>
                    <a:ext uri="{9D8B030D-6E8A-4147-A177-3AD203B41FA5}">
                      <a16:colId xmlns:a16="http://schemas.microsoft.com/office/drawing/2014/main" val="3353082914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3542475936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1814196295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2441184851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3623556286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3690184889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1756716861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789891275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1578919044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869259263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119184433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3600278079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3503975899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903397348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698215815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458083257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3122284609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1695114000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2490541389"/>
                    </a:ext>
                  </a:extLst>
                </a:gridCol>
                <a:gridCol w="421698">
                  <a:extLst>
                    <a:ext uri="{9D8B030D-6E8A-4147-A177-3AD203B41FA5}">
                      <a16:colId xmlns:a16="http://schemas.microsoft.com/office/drawing/2014/main" val="2037052542"/>
                    </a:ext>
                  </a:extLst>
                </a:gridCol>
              </a:tblGrid>
              <a:tr h="958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3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4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5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6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7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8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9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10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11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12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13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14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15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16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17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18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19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20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23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8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dos Yolanda Castro.: FONDO APRENDEMOS LOS NÚMEROS.">
            <a:extLst>
              <a:ext uri="{FF2B5EF4-FFF2-40B4-BE49-F238E27FC236}">
                <a16:creationId xmlns:a16="http://schemas.microsoft.com/office/drawing/2014/main" id="{4A901439-174A-4869-B307-B236CF25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5C43E1-1700-4920-92AB-8939BFBF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0025"/>
            <a:ext cx="7772400" cy="732556"/>
          </a:xfrm>
        </p:spPr>
        <p:txBody>
          <a:bodyPr/>
          <a:lstStyle/>
          <a:p>
            <a:r>
              <a:rPr lang="es-CL" sz="3200" dirty="0">
                <a:highlight>
                  <a:srgbClr val="FFFF00"/>
                </a:highlight>
              </a:rPr>
              <a:t>Asociar números a una cantidad</a:t>
            </a:r>
          </a:p>
        </p:txBody>
      </p:sp>
      <p:pic>
        <p:nvPicPr>
          <p:cNvPr id="1028" name="Picture 4" descr="Matemáticas Montessori para niños pequeños,  #juegosadolescentesaula #Matemáticas #Montessori #niños #para #pequeños, Ideas de jardín de infantes preescolar Montessori Matemáticas para niños pequeños (13) Al ver esta imagen, puede obtener información sobre el Id. De jardín de infantes preescolar ... # niño pequeño #matemáticas &quot;Absolutely no, otro estúpido juego para fomentar el espíritu delawa...">
            <a:extLst>
              <a:ext uri="{FF2B5EF4-FFF2-40B4-BE49-F238E27FC236}">
                <a16:creationId xmlns:a16="http://schemas.microsoft.com/office/drawing/2014/main" id="{E665112B-998D-425B-BEC2-A3BB2A0E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30785"/>
            <a:ext cx="2316481" cy="27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82C452-4189-41F0-AA45-6709EC23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90419"/>
            <a:ext cx="3061855" cy="290412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906726B-140D-4020-8B6C-E50CD7A1A038}"/>
              </a:ext>
            </a:extLst>
          </p:cNvPr>
          <p:cNvSpPr/>
          <p:nvPr/>
        </p:nvSpPr>
        <p:spPr>
          <a:xfrm>
            <a:off x="2011681" y="842582"/>
            <a:ext cx="8321040" cy="142613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schemeClr val="tx1"/>
                </a:solidFill>
              </a:rPr>
              <a:t>Para relacionar números y cantidades podemos hacer muchas actividades  divertidas, que a los niños le ayudarán afianzar el concepto de  cantidad y familiarizarse con los números.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69F455-A279-438F-8F43-C27CFE7DB57C}"/>
              </a:ext>
            </a:extLst>
          </p:cNvPr>
          <p:cNvSpPr/>
          <p:nvPr/>
        </p:nvSpPr>
        <p:spPr>
          <a:xfrm>
            <a:off x="6400800" y="2479964"/>
            <a:ext cx="2437448" cy="9469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 dirty="0"/>
              <a:t>Usar fichas con números y pinzas de ropa.</a:t>
            </a:r>
            <a:endParaRPr lang="es-CL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0A26194-2A3D-4991-9C2D-D3E8C91F22D5}"/>
              </a:ext>
            </a:extLst>
          </p:cNvPr>
          <p:cNvSpPr/>
          <p:nvPr/>
        </p:nvSpPr>
        <p:spPr>
          <a:xfrm>
            <a:off x="1413164" y="5295355"/>
            <a:ext cx="4012276" cy="96145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 dirty="0"/>
              <a:t>Usar platos de cartón dividido  en dos, dibujar números  en un lado y al otro lado dibujar su cantidad.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3956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Yolanda Castro.: FONDO APRENDEMOS LOS NÚMEROS.">
            <a:extLst>
              <a:ext uri="{FF2B5EF4-FFF2-40B4-BE49-F238E27FC236}">
                <a16:creationId xmlns:a16="http://schemas.microsoft.com/office/drawing/2014/main" id="{5E7268B0-4C2B-43CE-9857-9BE1211A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0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4;p14">
            <a:extLst>
              <a:ext uri="{FF2B5EF4-FFF2-40B4-BE49-F238E27FC236}">
                <a16:creationId xmlns:a16="http://schemas.microsoft.com/office/drawing/2014/main" id="{7607E651-4BB2-4D97-AF15-E64ED559E8CD}"/>
              </a:ext>
            </a:extLst>
          </p:cNvPr>
          <p:cNvSpPr txBox="1"/>
          <p:nvPr/>
        </p:nvSpPr>
        <p:spPr>
          <a:xfrm>
            <a:off x="1496291" y="174786"/>
            <a:ext cx="9254836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28575" cap="flat" cmpd="sng">
            <a:solidFill>
              <a:srgbClr val="BD4B48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 </a:t>
            </a:r>
            <a:r>
              <a:rPr lang="es-C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 la cantidad de elementos y marca con </a:t>
            </a:r>
            <a:r>
              <a:rPr lang="es-C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dedo índice en cada hilera,</a:t>
            </a:r>
            <a:r>
              <a:rPr lang="es-C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número que corresponda. </a:t>
            </a:r>
            <a:endParaRPr dirty="0"/>
          </a:p>
        </p:txBody>
      </p:sp>
      <p:pic>
        <p:nvPicPr>
          <p:cNvPr id="4" name="Google Shape;91;p14">
            <a:extLst>
              <a:ext uri="{FF2B5EF4-FFF2-40B4-BE49-F238E27FC236}">
                <a16:creationId xmlns:a16="http://schemas.microsoft.com/office/drawing/2014/main" id="{CEC35641-7BDD-4CA0-9580-61C26DDC80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446"/>
          <a:stretch/>
        </p:blipFill>
        <p:spPr>
          <a:xfrm>
            <a:off x="2477789" y="1215553"/>
            <a:ext cx="2232248" cy="167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2;p14">
            <a:extLst>
              <a:ext uri="{FF2B5EF4-FFF2-40B4-BE49-F238E27FC236}">
                <a16:creationId xmlns:a16="http://schemas.microsoft.com/office/drawing/2014/main" id="{86317D91-5874-4063-8EB6-7D0703E974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789" y="2978822"/>
            <a:ext cx="2232248" cy="16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3;p14" descr="Resultado de imagen para dibujos de arboles">
            <a:extLst>
              <a:ext uri="{FF2B5EF4-FFF2-40B4-BE49-F238E27FC236}">
                <a16:creationId xmlns:a16="http://schemas.microsoft.com/office/drawing/2014/main" id="{F3F6F3D8-4678-42B0-A80A-B356AB9798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9840" y="4734881"/>
            <a:ext cx="1145278" cy="20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5;p14">
            <a:extLst>
              <a:ext uri="{FF2B5EF4-FFF2-40B4-BE49-F238E27FC236}">
                <a16:creationId xmlns:a16="http://schemas.microsoft.com/office/drawing/2014/main" id="{E96CCF54-52B9-4DF0-B6BB-569D7540D977}"/>
              </a:ext>
            </a:extLst>
          </p:cNvPr>
          <p:cNvSpPr/>
          <p:nvPr/>
        </p:nvSpPr>
        <p:spPr>
          <a:xfrm>
            <a:off x="4729027" y="1431319"/>
            <a:ext cx="1368152" cy="1224136"/>
          </a:xfrm>
          <a:prstGeom prst="ellipse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ym typeface="Calibri"/>
              </a:rPr>
              <a:t>3</a:t>
            </a:r>
            <a:endParaRPr/>
          </a:p>
        </p:txBody>
      </p:sp>
      <p:sp>
        <p:nvSpPr>
          <p:cNvPr id="9" name="Google Shape;96;p14">
            <a:extLst>
              <a:ext uri="{FF2B5EF4-FFF2-40B4-BE49-F238E27FC236}">
                <a16:creationId xmlns:a16="http://schemas.microsoft.com/office/drawing/2014/main" id="{82EB5C9A-866D-4665-85E7-C594642BAA2F}"/>
              </a:ext>
            </a:extLst>
          </p:cNvPr>
          <p:cNvSpPr/>
          <p:nvPr/>
        </p:nvSpPr>
        <p:spPr>
          <a:xfrm>
            <a:off x="6236541" y="1350917"/>
            <a:ext cx="1368152" cy="1224136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9FB7E915-C083-48FB-BDCF-8BFF32A6E7A5}"/>
              </a:ext>
            </a:extLst>
          </p:cNvPr>
          <p:cNvSpPr/>
          <p:nvPr/>
        </p:nvSpPr>
        <p:spPr>
          <a:xfrm>
            <a:off x="7870364" y="1350917"/>
            <a:ext cx="1368152" cy="1224136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1" name="Google Shape;100;p14">
            <a:extLst>
              <a:ext uri="{FF2B5EF4-FFF2-40B4-BE49-F238E27FC236}">
                <a16:creationId xmlns:a16="http://schemas.microsoft.com/office/drawing/2014/main" id="{D940E4D9-CB4F-4F8A-9894-E69918B692F0}"/>
              </a:ext>
            </a:extLst>
          </p:cNvPr>
          <p:cNvSpPr/>
          <p:nvPr/>
        </p:nvSpPr>
        <p:spPr>
          <a:xfrm>
            <a:off x="4729027" y="3073699"/>
            <a:ext cx="1368152" cy="1224136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75FABA7A-E27E-495D-9093-4A6A9AC3C4FD}"/>
              </a:ext>
            </a:extLst>
          </p:cNvPr>
          <p:cNvSpPr/>
          <p:nvPr/>
        </p:nvSpPr>
        <p:spPr>
          <a:xfrm>
            <a:off x="6385915" y="3031561"/>
            <a:ext cx="1368152" cy="1224136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" name="Google Shape;98;p14">
            <a:extLst>
              <a:ext uri="{FF2B5EF4-FFF2-40B4-BE49-F238E27FC236}">
                <a16:creationId xmlns:a16="http://schemas.microsoft.com/office/drawing/2014/main" id="{F28C0220-7AB9-4A1F-A84B-E8ED4EDBD2ED}"/>
              </a:ext>
            </a:extLst>
          </p:cNvPr>
          <p:cNvSpPr/>
          <p:nvPr/>
        </p:nvSpPr>
        <p:spPr>
          <a:xfrm>
            <a:off x="8042803" y="2951360"/>
            <a:ext cx="1368152" cy="1224136"/>
          </a:xfrm>
          <a:prstGeom prst="ellipse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B7D2A3E9-E503-456C-BD28-9DA35CA8BB6E}"/>
              </a:ext>
            </a:extLst>
          </p:cNvPr>
          <p:cNvSpPr/>
          <p:nvPr/>
        </p:nvSpPr>
        <p:spPr>
          <a:xfrm>
            <a:off x="4896400" y="5046259"/>
            <a:ext cx="1368152" cy="1224136"/>
          </a:xfrm>
          <a:prstGeom prst="ellipse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" name="Google Shape;96;p14">
            <a:extLst>
              <a:ext uri="{FF2B5EF4-FFF2-40B4-BE49-F238E27FC236}">
                <a16:creationId xmlns:a16="http://schemas.microsoft.com/office/drawing/2014/main" id="{8A713C91-AB65-449B-9F43-A0CE12BEAA8D}"/>
              </a:ext>
            </a:extLst>
          </p:cNvPr>
          <p:cNvSpPr/>
          <p:nvPr/>
        </p:nvSpPr>
        <p:spPr>
          <a:xfrm>
            <a:off x="6443798" y="5046259"/>
            <a:ext cx="1368152" cy="1224136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pic>
        <p:nvPicPr>
          <p:cNvPr id="16" name="Google Shape;93;p14" descr="Resultado de imagen para dibujos de arboles">
            <a:extLst>
              <a:ext uri="{FF2B5EF4-FFF2-40B4-BE49-F238E27FC236}">
                <a16:creationId xmlns:a16="http://schemas.microsoft.com/office/drawing/2014/main" id="{82E762B0-2850-4783-BEC4-78C76A5A1C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3913" y="4718062"/>
            <a:ext cx="1145278" cy="206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A3992DCE-BFEB-4CF6-852B-1EEC97012346}"/>
              </a:ext>
            </a:extLst>
          </p:cNvPr>
          <p:cNvSpPr/>
          <p:nvPr/>
        </p:nvSpPr>
        <p:spPr>
          <a:xfrm>
            <a:off x="8042803" y="5046259"/>
            <a:ext cx="1368152" cy="1224136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790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s Yolanda Castro.: FONDO APRENDEMOS LOS NÚMEROS.">
            <a:extLst>
              <a:ext uri="{FF2B5EF4-FFF2-40B4-BE49-F238E27FC236}">
                <a16:creationId xmlns:a16="http://schemas.microsoft.com/office/drawing/2014/main" id="{17BE0F72-77EA-49CC-A7E6-5089B0DD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0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4;p14">
            <a:extLst>
              <a:ext uri="{FF2B5EF4-FFF2-40B4-BE49-F238E27FC236}">
                <a16:creationId xmlns:a16="http://schemas.microsoft.com/office/drawing/2014/main" id="{34F7F929-EE17-4B66-AF90-4A94EF677D12}"/>
              </a:ext>
            </a:extLst>
          </p:cNvPr>
          <p:cNvSpPr txBox="1"/>
          <p:nvPr/>
        </p:nvSpPr>
        <p:spPr>
          <a:xfrm>
            <a:off x="1828023" y="174786"/>
            <a:ext cx="8212011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28575" cap="flat" cmpd="sng">
            <a:solidFill>
              <a:srgbClr val="BD4B48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 Une con tu dedo índice cada número con los dedos correspondientes.</a:t>
            </a:r>
            <a:endParaRPr dirty="0"/>
          </a:p>
        </p:txBody>
      </p:sp>
      <p:pic>
        <p:nvPicPr>
          <p:cNvPr id="8" name="Google Shape;126;p16">
            <a:extLst>
              <a:ext uri="{FF2B5EF4-FFF2-40B4-BE49-F238E27FC236}">
                <a16:creationId xmlns:a16="http://schemas.microsoft.com/office/drawing/2014/main" id="{F61AEAB8-0D94-4513-8C2A-1ECD863BD2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825" y="1301823"/>
            <a:ext cx="1340786" cy="17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2;p16">
            <a:extLst>
              <a:ext uri="{FF2B5EF4-FFF2-40B4-BE49-F238E27FC236}">
                <a16:creationId xmlns:a16="http://schemas.microsoft.com/office/drawing/2014/main" id="{29F8B758-7E84-435A-BA62-8DE56FCEDA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666" t="20791" r="25325" b="16233"/>
          <a:stretch/>
        </p:blipFill>
        <p:spPr>
          <a:xfrm>
            <a:off x="3972957" y="1301823"/>
            <a:ext cx="1386408" cy="17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5;p16">
            <a:extLst>
              <a:ext uri="{FF2B5EF4-FFF2-40B4-BE49-F238E27FC236}">
                <a16:creationId xmlns:a16="http://schemas.microsoft.com/office/drawing/2014/main" id="{A6D12B97-7A72-4C17-8157-586BFC0F80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6402" t="17092" r="16268" b="17865"/>
          <a:stretch/>
        </p:blipFill>
        <p:spPr>
          <a:xfrm>
            <a:off x="6944361" y="1305536"/>
            <a:ext cx="1215010" cy="175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3;p16">
            <a:extLst>
              <a:ext uri="{FF2B5EF4-FFF2-40B4-BE49-F238E27FC236}">
                <a16:creationId xmlns:a16="http://schemas.microsoft.com/office/drawing/2014/main" id="{0AFA0132-2B0E-4502-BD88-2AE4060032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5551" t="13596" r="29085" b="14460"/>
          <a:stretch/>
        </p:blipFill>
        <p:spPr>
          <a:xfrm>
            <a:off x="5530763" y="1301823"/>
            <a:ext cx="1215010" cy="17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;p16">
            <a:extLst>
              <a:ext uri="{FF2B5EF4-FFF2-40B4-BE49-F238E27FC236}">
                <a16:creationId xmlns:a16="http://schemas.microsoft.com/office/drawing/2014/main" id="{6E064012-4618-4282-B092-5ED9441D1E4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4945" t="13908" r="19643" b="17435"/>
          <a:stretch/>
        </p:blipFill>
        <p:spPr>
          <a:xfrm>
            <a:off x="8289527" y="1303679"/>
            <a:ext cx="1215010" cy="175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0;p16">
            <a:extLst>
              <a:ext uri="{FF2B5EF4-FFF2-40B4-BE49-F238E27FC236}">
                <a16:creationId xmlns:a16="http://schemas.microsoft.com/office/drawing/2014/main" id="{D2542B95-54B7-4832-809F-FD68F2EC415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9136" y="5278582"/>
            <a:ext cx="7363009" cy="157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10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202</Words>
  <Application>Microsoft Office PowerPoint</Application>
  <PresentationFormat>Panorámica</PresentationFormat>
  <Paragraphs>42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Asociar números a una cantidad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Aurora de Chile</dc:creator>
  <cp:lastModifiedBy>Aurora de Chile</cp:lastModifiedBy>
  <cp:revision>3</cp:revision>
  <dcterms:created xsi:type="dcterms:W3CDTF">2020-05-05T21:37:02Z</dcterms:created>
  <dcterms:modified xsi:type="dcterms:W3CDTF">2020-05-05T22:00:16Z</dcterms:modified>
</cp:coreProperties>
</file>