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3B0-A4FF-4FB2-A8EF-2234F072ACFF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22F-4AFF-48DB-A998-D7295E6EF2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543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3B0-A4FF-4FB2-A8EF-2234F072ACFF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22F-4AFF-48DB-A998-D7295E6EF2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28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3B0-A4FF-4FB2-A8EF-2234F072ACFF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22F-4AFF-48DB-A998-D7295E6EF2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945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3B0-A4FF-4FB2-A8EF-2234F072ACFF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22F-4AFF-48DB-A998-D7295E6EF2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479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3B0-A4FF-4FB2-A8EF-2234F072ACFF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22F-4AFF-48DB-A998-D7295E6EF2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201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3B0-A4FF-4FB2-A8EF-2234F072ACFF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22F-4AFF-48DB-A998-D7295E6EF2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73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3B0-A4FF-4FB2-A8EF-2234F072ACFF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22F-4AFF-48DB-A998-D7295E6EF2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095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3B0-A4FF-4FB2-A8EF-2234F072ACFF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22F-4AFF-48DB-A998-D7295E6EF2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518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3B0-A4FF-4FB2-A8EF-2234F072ACFF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22F-4AFF-48DB-A998-D7295E6EF2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415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3B0-A4FF-4FB2-A8EF-2234F072ACFF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22F-4AFF-48DB-A998-D7295E6EF2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4745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23B0-A4FF-4FB2-A8EF-2234F072ACFF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0F22F-4AFF-48DB-A998-D7295E6EF2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163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423B0-A4FF-4FB2-A8EF-2234F072ACFF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0F22F-4AFF-48DB-A998-D7295E6EF2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8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6612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7" y="373622"/>
            <a:ext cx="2552700" cy="933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10" y="4476750"/>
            <a:ext cx="9144000" cy="238125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864966" y="1307072"/>
            <a:ext cx="70662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Poema “El Gato García”</a:t>
            </a:r>
          </a:p>
          <a:p>
            <a:pPr algn="ctr"/>
            <a:r>
              <a:rPr lang="es-CL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PAC  </a:t>
            </a:r>
            <a:r>
              <a:rPr lang="es-CL" sz="6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  </a:t>
            </a:r>
            <a:r>
              <a:rPr lang="es-CL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Lenguaje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477038" y="2905310"/>
            <a:ext cx="72379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Tías:</a:t>
            </a:r>
          </a:p>
          <a:p>
            <a:pPr algn="ctr"/>
            <a:r>
              <a:rPr lang="es-CL" sz="3200" dirty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Gissela Robledo (kínder A)</a:t>
            </a:r>
          </a:p>
          <a:p>
            <a:pPr algn="ctr"/>
            <a:r>
              <a:rPr lang="es-CL" sz="3200" dirty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Claudia Duarte (Kínder B)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576159" y="550160"/>
            <a:ext cx="3219719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Viernes 19 junio 2020</a:t>
            </a:r>
          </a:p>
        </p:txBody>
      </p:sp>
    </p:spTree>
    <p:extLst>
      <p:ext uri="{BB962C8B-B14F-4D97-AF65-F5344CB8AC3E}">
        <p14:creationId xmlns:p14="http://schemas.microsoft.com/office/powerpoint/2010/main" val="206707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786" y="1890785"/>
            <a:ext cx="3666186" cy="4743884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5876" r="47569" b="31785"/>
          <a:stretch/>
        </p:blipFill>
        <p:spPr bwMode="auto">
          <a:xfrm>
            <a:off x="3825027" y="215721"/>
            <a:ext cx="4121240" cy="6426557"/>
          </a:xfrm>
          <a:prstGeom prst="rect">
            <a:avLst/>
          </a:prstGeom>
          <a:noFill/>
        </p:spPr>
      </p:pic>
      <p:sp>
        <p:nvSpPr>
          <p:cNvPr id="6" name="Flecha derecha 5"/>
          <p:cNvSpPr/>
          <p:nvPr/>
        </p:nvSpPr>
        <p:spPr>
          <a:xfrm>
            <a:off x="7765962" y="489398"/>
            <a:ext cx="1004552" cy="2318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 derecha 6"/>
          <p:cNvSpPr/>
          <p:nvPr/>
        </p:nvSpPr>
        <p:spPr>
          <a:xfrm flipH="1">
            <a:off x="3000780" y="811370"/>
            <a:ext cx="1184856" cy="24469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 derecha 7"/>
          <p:cNvSpPr/>
          <p:nvPr/>
        </p:nvSpPr>
        <p:spPr>
          <a:xfrm>
            <a:off x="6516711" y="1571222"/>
            <a:ext cx="1841679" cy="21894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/>
          <p:cNvSpPr txBox="1"/>
          <p:nvPr/>
        </p:nvSpPr>
        <p:spPr>
          <a:xfrm>
            <a:off x="8770514" y="313147"/>
            <a:ext cx="191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rgbClr val="7030A0"/>
                </a:solidFill>
              </a:rPr>
              <a:t>Título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363017" y="605308"/>
            <a:ext cx="191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>
                <a:solidFill>
                  <a:srgbClr val="7030A0"/>
                </a:solidFill>
              </a:rPr>
              <a:t>Autor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489323" y="1357526"/>
            <a:ext cx="3475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rgbClr val="7030A0"/>
                </a:solidFill>
              </a:rPr>
              <a:t>Personaje Principal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772402" y="2183779"/>
            <a:ext cx="1461749" cy="2859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290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85475"/>
            <a:ext cx="5120989" cy="6487049"/>
          </a:xfrm>
          <a:prstGeom prst="rect">
            <a:avLst/>
          </a:prstGeom>
          <a:noFill/>
        </p:spPr>
      </p:pic>
      <p:sp>
        <p:nvSpPr>
          <p:cNvPr id="7" name="Flecha derecha 6"/>
          <p:cNvSpPr/>
          <p:nvPr/>
        </p:nvSpPr>
        <p:spPr>
          <a:xfrm>
            <a:off x="1159097" y="1268569"/>
            <a:ext cx="6065949" cy="425003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b="1" dirty="0">
              <a:solidFill>
                <a:srgbClr val="FF000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7379594" y="1004552"/>
            <a:ext cx="3541691" cy="9916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chemeClr val="tx1"/>
                </a:solidFill>
              </a:rPr>
              <a:t>Verso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1159099" y="1833971"/>
            <a:ext cx="5859887" cy="1359990"/>
          </a:xfrm>
          <a:prstGeom prst="rightArrow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00B050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7379594" y="2164723"/>
            <a:ext cx="3541691" cy="9916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rgbClr val="00B050"/>
                </a:solidFill>
              </a:rPr>
              <a:t>Estrofas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159099" y="1326524"/>
            <a:ext cx="1972867" cy="79849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1159098" y="2906772"/>
            <a:ext cx="1972867" cy="79849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/>
          <p:cNvSpPr/>
          <p:nvPr/>
        </p:nvSpPr>
        <p:spPr>
          <a:xfrm>
            <a:off x="1159097" y="3735507"/>
            <a:ext cx="1972867" cy="79849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/>
          <p:cNvSpPr/>
          <p:nvPr/>
        </p:nvSpPr>
        <p:spPr>
          <a:xfrm>
            <a:off x="1056068" y="1223493"/>
            <a:ext cx="2369712" cy="394093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 derecha 15"/>
          <p:cNvSpPr/>
          <p:nvPr/>
        </p:nvSpPr>
        <p:spPr>
          <a:xfrm>
            <a:off x="3425780" y="4134752"/>
            <a:ext cx="4056845" cy="1377406"/>
          </a:xfrm>
          <a:prstGeom prst="rightArrow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/>
          <p:cNvSpPr/>
          <p:nvPr/>
        </p:nvSpPr>
        <p:spPr>
          <a:xfrm>
            <a:off x="7592095" y="4327618"/>
            <a:ext cx="3541691" cy="9916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solidFill>
                  <a:srgbClr val="0070C0"/>
                </a:solidFill>
              </a:rPr>
              <a:t>Poema</a:t>
            </a:r>
          </a:p>
        </p:txBody>
      </p:sp>
    </p:spTree>
    <p:extLst>
      <p:ext uri="{BB962C8B-B14F-4D97-AF65-F5344CB8AC3E}">
        <p14:creationId xmlns:p14="http://schemas.microsoft.com/office/powerpoint/2010/main" val="3053128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34</Words>
  <Application>Microsoft Office PowerPoint</Application>
  <PresentationFormat>Panorámica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Aharoni</vt:lpstr>
      <vt:lpstr>AR CENA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Gissela Robledo</dc:creator>
  <cp:lastModifiedBy>Aurora de Chile</cp:lastModifiedBy>
  <cp:revision>5</cp:revision>
  <dcterms:created xsi:type="dcterms:W3CDTF">2020-06-12T23:46:13Z</dcterms:created>
  <dcterms:modified xsi:type="dcterms:W3CDTF">2020-06-14T00:40:06Z</dcterms:modified>
</cp:coreProperties>
</file>