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E7"/>
    <a:srgbClr val="EC94D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297342" y="4266377"/>
            <a:ext cx="7766936" cy="2298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CL" sz="40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-Observa la letra.</a:t>
            </a:r>
          </a:p>
          <a:p>
            <a:pPr algn="l"/>
            <a:r>
              <a:rPr lang="es-CL" sz="40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-Escucha el nombre y sonido.</a:t>
            </a:r>
          </a:p>
          <a:p>
            <a:pPr algn="l"/>
            <a:r>
              <a:rPr lang="es-CL" sz="4000" dirty="0">
                <a:solidFill>
                  <a:schemeClr val="accent4"/>
                </a:solidFill>
                <a:latin typeface="Century Gothic" panose="020B0502020202020204" pitchFamily="34" charset="0"/>
              </a:rPr>
              <a:t>-</a:t>
            </a:r>
            <a:r>
              <a:rPr lang="es-CL" sz="40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Repite en voz alta.</a:t>
            </a:r>
          </a:p>
        </p:txBody>
      </p:sp>
      <p:pic>
        <p:nvPicPr>
          <p:cNvPr id="4" name="Imagen 3" descr="D:\Usuario\Downloads\INSIGNIA PN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448995"/>
            <a:ext cx="1261213" cy="13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190653" y="499889"/>
            <a:ext cx="4018209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No se imprime</a:t>
            </a:r>
            <a:endParaRPr lang="es-CL" sz="3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4632" y="4544106"/>
            <a:ext cx="1382333" cy="13823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34534" y="1994902"/>
            <a:ext cx="10130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entury Gothic" panose="020B0502020202020204" pitchFamily="34" charset="0"/>
              </a:rPr>
              <a:t>5 primeras letras del alfabeto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04961" y="2918232"/>
            <a:ext cx="49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Por: Claudia Duarte y Gissela Robledo.</a:t>
            </a:r>
          </a:p>
          <a:p>
            <a:pPr algn="ctr"/>
            <a:r>
              <a:rPr lang="es-CL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Educadoras Kínder A y B</a:t>
            </a:r>
            <a:endParaRPr lang="es-CL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04961" y="3719008"/>
            <a:ext cx="498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(Ésta actividad necesita ser escuchada)</a:t>
            </a:r>
            <a:endParaRPr lang="es-CL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9700" y="1223490"/>
            <a:ext cx="719929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Para llevar a cabo con éxito ésta actividad, te recomendamos que la realices en un lugar cómodo y libre de ruidos para escuchar el nombre y sonido de cada letra.</a:t>
            </a:r>
            <a:endParaRPr lang="es-CL" sz="36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0" y="1014211"/>
            <a:ext cx="25203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6857" t="7015" r="9600" b="87198"/>
          <a:stretch/>
        </p:blipFill>
        <p:spPr>
          <a:xfrm>
            <a:off x="3756653" y="188476"/>
            <a:ext cx="524435" cy="4437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147" y="1013377"/>
            <a:ext cx="5473523" cy="4508927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87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Aa</a:t>
            </a:r>
            <a:endParaRPr lang="es-CL" sz="287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rboles a escala, arboles para maque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3" y="717612"/>
            <a:ext cx="4041589" cy="3892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466852" y="4714103"/>
            <a:ext cx="325418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Century Gothic" panose="020B0502020202020204" pitchFamily="34" charset="0"/>
              </a:rPr>
              <a:t>Árbol</a:t>
            </a:r>
            <a:endParaRPr lang="es-CL" sz="3600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72122" y="239992"/>
            <a:ext cx="6521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entury Gothic" panose="020B0502020202020204" pitchFamily="34" charset="0"/>
              </a:rPr>
              <a:t>(Presiona el        que está arriba de la letra a para escuchar)</a:t>
            </a:r>
            <a:endParaRPr lang="es-CL" sz="16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76905" y="5903238"/>
            <a:ext cx="84178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¿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ué objetos de tu entorno comienzan con letra 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? Ejemplo: Anillo.</a:t>
            </a:r>
          </a:p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Identifica algunos y nómbralos. </a:t>
            </a:r>
            <a:endParaRPr lang="es-C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3870" y="1607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7959" y="1004130"/>
            <a:ext cx="4843594" cy="4508927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87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Bb</a:t>
            </a:r>
            <a:endParaRPr lang="es-CL" sz="287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ágenes, fotos de stock y vectores sobre Burro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40" y="1063072"/>
            <a:ext cx="3917916" cy="3216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717740" y="4423287"/>
            <a:ext cx="39179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Century Gothic" panose="020B0502020202020204" pitchFamily="34" charset="0"/>
              </a:rPr>
              <a:t>Burro</a:t>
            </a:r>
            <a:endParaRPr lang="es-CL" sz="36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19426" y="264535"/>
            <a:ext cx="696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entury Gothic" panose="020B0502020202020204" pitchFamily="34" charset="0"/>
              </a:rPr>
              <a:t>(Presiona el        que está arriba de la </a:t>
            </a:r>
            <a:r>
              <a:rPr lang="es-CL" dirty="0" smtClean="0">
                <a:latin typeface="Century Gothic" panose="020B0502020202020204" pitchFamily="34" charset="0"/>
              </a:rPr>
              <a:t>letra b </a:t>
            </a:r>
            <a:r>
              <a:rPr lang="es-CL" dirty="0">
                <a:latin typeface="Century Gothic" panose="020B0502020202020204" pitchFamily="34" charset="0"/>
              </a:rPr>
              <a:t>para escuchar)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86857" t="7015" r="9600" b="87198"/>
          <a:stretch/>
        </p:blipFill>
        <p:spPr>
          <a:xfrm>
            <a:off x="3774970" y="227324"/>
            <a:ext cx="524435" cy="44375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003787" y="5757159"/>
            <a:ext cx="82430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¿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ué objetos de tu entorno comienzan con letra B? Ejemplo: Basurero.</a:t>
            </a:r>
          </a:p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Identifícalos y nómbralos. </a:t>
            </a:r>
            <a:endParaRPr lang="es-C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2373" y="13015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98825" y="5616940"/>
            <a:ext cx="81085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¿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ué objetos de tu entorno comienzan con letra C? Ejemplo: Cama.</a:t>
            </a:r>
          </a:p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Identifica algunos y nómbralos. </a:t>
            </a:r>
            <a:endParaRPr lang="es-C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7959" y="939735"/>
            <a:ext cx="5704206" cy="4508927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87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Cc</a:t>
            </a:r>
            <a:endParaRPr lang="es-CL" sz="287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Diseño de casa con ladrillo a la v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73" y="1366106"/>
            <a:ext cx="4096721" cy="271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100091" y="4173093"/>
            <a:ext cx="39179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Century Gothic" panose="020B0502020202020204" pitchFamily="34" charset="0"/>
              </a:rPr>
              <a:t>Casa</a:t>
            </a:r>
            <a:endParaRPr lang="es-CL" sz="36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81267" y="317627"/>
            <a:ext cx="711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entury Gothic" panose="020B0502020202020204" pitchFamily="34" charset="0"/>
              </a:rPr>
              <a:t>(Presiona </a:t>
            </a:r>
            <a:r>
              <a:rPr lang="es-CL" dirty="0" smtClean="0">
                <a:latin typeface="Century Gothic" panose="020B0502020202020204" pitchFamily="34" charset="0"/>
              </a:rPr>
              <a:t>el         </a:t>
            </a:r>
            <a:r>
              <a:rPr lang="es-CL" dirty="0">
                <a:latin typeface="Century Gothic" panose="020B0502020202020204" pitchFamily="34" charset="0"/>
              </a:rPr>
              <a:t>que está arriba de la </a:t>
            </a:r>
            <a:r>
              <a:rPr lang="es-CL" dirty="0" smtClean="0">
                <a:latin typeface="Century Gothic" panose="020B0502020202020204" pitchFamily="34" charset="0"/>
              </a:rPr>
              <a:t>letra c </a:t>
            </a:r>
            <a:r>
              <a:rPr lang="es-CL" dirty="0">
                <a:latin typeface="Century Gothic" panose="020B0502020202020204" pitchFamily="34" charset="0"/>
              </a:rPr>
              <a:t>para escuchar)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86857" t="7015" r="9600" b="87198"/>
          <a:stretch/>
        </p:blipFill>
        <p:spPr>
          <a:xfrm>
            <a:off x="3864419" y="280416"/>
            <a:ext cx="524435" cy="44375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5262" y="1431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3863" y="1722887"/>
            <a:ext cx="7331301" cy="2646878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16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CH </a:t>
            </a:r>
            <a:r>
              <a:rPr lang="es-CL" sz="166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ch</a:t>
            </a:r>
            <a:endParaRPr lang="es-CL" sz="16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50" y="1722887"/>
            <a:ext cx="3942680" cy="2252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7848150" y="3975847"/>
            <a:ext cx="39179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Century Gothic" panose="020B0502020202020204" pitchFamily="34" charset="0"/>
              </a:rPr>
              <a:t>Choclo</a:t>
            </a:r>
            <a:endParaRPr lang="es-CL" sz="36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93572" y="5276505"/>
            <a:ext cx="87540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¿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ué objetos de tu entorno comienzan con letra CH? Ejemplo: Chaleco </a:t>
            </a:r>
          </a:p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Identifica algunos y nómbralos. </a:t>
            </a:r>
            <a:endParaRPr lang="es-C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91115" y="400889"/>
            <a:ext cx="708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entury Gothic" panose="020B0502020202020204" pitchFamily="34" charset="0"/>
              </a:rPr>
              <a:t>(Presiona </a:t>
            </a:r>
            <a:r>
              <a:rPr lang="es-CL" dirty="0" smtClean="0">
                <a:latin typeface="Century Gothic" panose="020B0502020202020204" pitchFamily="34" charset="0"/>
              </a:rPr>
              <a:t>el         </a:t>
            </a:r>
            <a:r>
              <a:rPr lang="es-CL" dirty="0">
                <a:latin typeface="Century Gothic" panose="020B0502020202020204" pitchFamily="34" charset="0"/>
              </a:rPr>
              <a:t>que está arriba de la </a:t>
            </a:r>
            <a:r>
              <a:rPr lang="es-CL" dirty="0" smtClean="0">
                <a:latin typeface="Century Gothic" panose="020B0502020202020204" pitchFamily="34" charset="0"/>
              </a:rPr>
              <a:t>letra ch </a:t>
            </a:r>
            <a:r>
              <a:rPr lang="es-CL" dirty="0">
                <a:latin typeface="Century Gothic" panose="020B0502020202020204" pitchFamily="34" charset="0"/>
              </a:rPr>
              <a:t>para escuchar)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86857" t="7015" r="9600" b="87198"/>
          <a:stretch/>
        </p:blipFill>
        <p:spPr>
          <a:xfrm>
            <a:off x="3777295" y="377984"/>
            <a:ext cx="524435" cy="443753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1767" y="1838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13453" y="910345"/>
            <a:ext cx="5473523" cy="4508927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87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</a:t>
            </a:r>
            <a:r>
              <a:rPr lang="es-CL" sz="28700" dirty="0">
                <a:solidFill>
                  <a:srgbClr val="00B05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889" y="1150447"/>
            <a:ext cx="3124201" cy="3124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7357501" y="4390559"/>
            <a:ext cx="39179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Century Gothic" panose="020B0502020202020204" pitchFamily="34" charset="0"/>
              </a:rPr>
              <a:t>Dado</a:t>
            </a:r>
            <a:endParaRPr lang="es-CL" sz="36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19330" y="5735054"/>
            <a:ext cx="87540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¿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ué objetos de tu entorno comienzan con letra d? Ejemplo: </a:t>
            </a:r>
            <a:r>
              <a:rPr lang="es-CL" dirty="0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edo. </a:t>
            </a:r>
          </a:p>
          <a:p>
            <a:r>
              <a:rPr lang="es-C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Identifica algunos y nómbralos. </a:t>
            </a:r>
            <a:endParaRPr lang="es-C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2136" y="291288"/>
            <a:ext cx="712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Century Gothic" panose="020B0502020202020204" pitchFamily="34" charset="0"/>
              </a:rPr>
              <a:t>(Presiona el        que está arriba de la </a:t>
            </a:r>
            <a:r>
              <a:rPr lang="es-CL" dirty="0" smtClean="0">
                <a:latin typeface="Century Gothic" panose="020B0502020202020204" pitchFamily="34" charset="0"/>
              </a:rPr>
              <a:t>letra d </a:t>
            </a:r>
            <a:r>
              <a:rPr lang="es-CL" dirty="0">
                <a:latin typeface="Century Gothic" panose="020B0502020202020204" pitchFamily="34" charset="0"/>
              </a:rPr>
              <a:t>para escuchar)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86857" t="7015" r="9600" b="87198"/>
          <a:stretch/>
        </p:blipFill>
        <p:spPr>
          <a:xfrm>
            <a:off x="3511196" y="291288"/>
            <a:ext cx="524435" cy="443753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79884" y="1447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68204" y="4577659"/>
            <a:ext cx="8250073" cy="1077218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Recuerda: Que el nombre de la letra, no </a:t>
            </a:r>
            <a:r>
              <a:rPr lang="es-CL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siempre es </a:t>
            </a:r>
            <a:r>
              <a:rPr lang="es-CL" sz="3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igual a su sonido.</a:t>
            </a:r>
          </a:p>
        </p:txBody>
      </p:sp>
      <p:pic>
        <p:nvPicPr>
          <p:cNvPr id="5" name="Imagen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" y="479214"/>
            <a:ext cx="3360420" cy="4572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119575" y="479214"/>
            <a:ext cx="762429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¡Realizaste un buen trabajo!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9" y="1264044"/>
            <a:ext cx="1745526" cy="1827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46" y="2613741"/>
            <a:ext cx="1270874" cy="22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8g20tSSMBfpO09vgyAN1A&quot;,&quot;gi&quot;:&quot;B_ZoME8Um5gIPsvaw5hqWQ&quot;,&quot;ti&quot;:&quot;characters&quot;,&quot;vs&quot;:{&quot;f&quot;:[529],&quot;i&quot;:{&quot;d&quot;:&quot;v8g20tSSMBfpO09vgyAN1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SRJINUq9C_-c4-2R85IgQ&quot;,&quot;gi&quot;:&quot;B_ZoME8Um5gIPsvaw5hqWQ&quot;,&quot;ti&quot;:&quot;characters&quot;,&quot;vs&quot;:{&quot;f&quot;:[561],&quot;i&quot;:{&quot;d&quot;:&quot;lSRJINUq9C_-c4-2R85IgQ&quot;,&quot;p&quot;:true}}}"/>
</p:tagLst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2243</TotalTime>
  <Words>285</Words>
  <Application>Microsoft Office PowerPoint</Application>
  <PresentationFormat>Personalizado</PresentationFormat>
  <Paragraphs>36</Paragraphs>
  <Slides>8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vocales</dc:title>
  <dc:creator>Gissela Robledo</dc:creator>
  <cp:lastModifiedBy>Fidelina</cp:lastModifiedBy>
  <cp:revision>22</cp:revision>
  <dcterms:created xsi:type="dcterms:W3CDTF">2020-03-30T13:23:00Z</dcterms:created>
  <dcterms:modified xsi:type="dcterms:W3CDTF">2020-04-23T00:13:41Z</dcterms:modified>
</cp:coreProperties>
</file>