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56" r:id="rId5"/>
    <p:sldId id="259" r:id="rId6"/>
    <p:sldId id="261" r:id="rId7"/>
    <p:sldId id="263" r:id="rId8"/>
  </p:sldIdLst>
  <p:sldSz cx="12192000" cy="6858000"/>
  <p:notesSz cx="6858000" cy="9144000"/>
  <p:custShowLst>
    <p:custShow name="Presentación personalizada 1" id="0">
      <p:sldLst>
        <p:sld r:id="rId2"/>
        <p:sld r:id="rId3"/>
      </p:sldLst>
    </p:custShow>
  </p:custShowLst>
  <p:custDataLst>
    <p:tags r:id="rId10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59B0-D11A-425D-A3AF-119D08D27CD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3781-7FBB-449B-A1C6-73CC8BBEA9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51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44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36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7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1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94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3781-7FBB-449B-A1C6-73CC8BBEA90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9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33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55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010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08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52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06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52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4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866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48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391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5D0F-0D8B-4B79-B766-E01092B058C6}" type="datetimeFigureOut">
              <a:rPr lang="es-CL" smtClean="0"/>
              <a:t>22-04-2020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5FD9-DB5A-485B-BD13-99261BA600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52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notesSlide" Target="../notesSlides/notesSlide3.xml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4a"/><Relationship Id="rId4" Type="http://schemas.microsoft.com/office/2007/relationships/media" Target="../media/media4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m4a"/><Relationship Id="rId7" Type="http://schemas.openxmlformats.org/officeDocument/2006/relationships/image" Target="../media/image8.jpeg"/><Relationship Id="rId12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gif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openxmlformats.org/officeDocument/2006/relationships/image" Target="../media/image19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62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84" y="663351"/>
            <a:ext cx="2279764" cy="7696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81606" y="1722820"/>
            <a:ext cx="4628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Autocuidado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01202" y="2543707"/>
            <a:ext cx="49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Por: Claudia Duarte y Gissela Robledo.</a:t>
            </a:r>
          </a:p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Educadoras Kínder A y B</a:t>
            </a:r>
            <a:endParaRPr lang="es-CL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83141" y="5042595"/>
            <a:ext cx="266131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r>
              <a:rPr lang="es-CL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No se imprime</a:t>
            </a:r>
          </a:p>
          <a:p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9" y="95264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7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1"/>
    </mc:Choice>
    <mc:Fallback xmlns="">
      <p:transition spd="slow" advTm="1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1" grpId="0" animBg="1"/>
    </p:bldLst>
  </p:timing>
  <p:extLst mod="1">
    <p:ext uri="{E180D4A7-C9FB-4DFB-919C-405C955672EB}">
      <p14:showEvtLst xmlns:p14="http://schemas.microsoft.com/office/powerpoint/2010/main">
        <p14:playEvt time="9440" objId="14"/>
        <p14:stopEvt time="16962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15541"/>
              </p:ext>
            </p:extLst>
          </p:nvPr>
        </p:nvGraphicFramePr>
        <p:xfrm>
          <a:off x="545910" y="2524833"/>
          <a:ext cx="7356144" cy="4128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040"/>
                <a:gridCol w="5079104"/>
              </a:tblGrid>
              <a:tr h="516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</a:rPr>
                        <a:t>Guía </a:t>
                      </a: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</a:rPr>
                        <a:t>N°4 </a:t>
                      </a: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</a:rPr>
                        <a:t>Ámbito </a:t>
                      </a: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</a:rPr>
                        <a:t>Desarrollo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</a:rPr>
                        <a:t> Personal y Social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</a:rPr>
                        <a:t>Kínder A y B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1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Núcleo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entury Gothic" panose="020B0502020202020204" pitchFamily="34" charset="0"/>
                        </a:rPr>
                        <a:t>Corporalidad y Movimiento</a:t>
                      </a:r>
                      <a:endParaRPr lang="es-CL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0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Objetivo de Aprendizaje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(1) Manifestar iniciativa para resguardar el autocuidado de su cuerpo y su confortabilidad, en función de su propio bienestar. </a:t>
                      </a:r>
                      <a:endParaRPr lang="es-CL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03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Actividad / Instrucción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entury Gothic" panose="020B0502020202020204" pitchFamily="34" charset="0"/>
                        </a:rPr>
                        <a:t>(NO SE IMPRIME)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entury Gothic" panose="020B0502020202020204" pitchFamily="34" charset="0"/>
                        </a:rPr>
                        <a:t>-Observar</a:t>
                      </a:r>
                      <a:r>
                        <a:rPr lang="es-CL" sz="1400" baseline="0" dirty="0" smtClean="0">
                          <a:effectLst/>
                          <a:latin typeface="Century Gothic" panose="020B0502020202020204" pitchFamily="34" charset="0"/>
                        </a:rPr>
                        <a:t> las imágenes y contestar las preguntas.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entury Gothic" panose="020B0502020202020204" pitchFamily="34" charset="0"/>
                        </a:rPr>
                        <a:t> -En</a:t>
                      </a:r>
                      <a:r>
                        <a:rPr lang="es-CL" sz="1400" baseline="0" dirty="0" smtClean="0">
                          <a:effectLst/>
                          <a:latin typeface="Century Gothic" panose="020B0502020202020204" pitchFamily="34" charset="0"/>
                        </a:rPr>
                        <a:t> lo posible, escuchar el PPT.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entury Gothic" panose="020B0502020202020204" pitchFamily="34" charset="0"/>
                        </a:rPr>
                        <a:t>-En caso de</a:t>
                      </a:r>
                      <a:r>
                        <a:rPr lang="es-CL" sz="1400" baseline="0" dirty="0" smtClean="0">
                          <a:effectLst/>
                          <a:latin typeface="Century Gothic" panose="020B0502020202020204" pitchFamily="34" charset="0"/>
                        </a:rPr>
                        <a:t> dudas o consultas, debe contactarse vía email o WhatsApp con la profesora.</a:t>
                      </a:r>
                      <a:endParaRPr lang="es-CL" sz="14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76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Materiales </a:t>
                      </a:r>
                      <a:endParaRPr lang="es-CL" sz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entury Gothic" panose="020B0502020202020204" pitchFamily="34" charset="0"/>
                        </a:rPr>
                        <a:t>Lugar cómodo</a:t>
                      </a:r>
                      <a:r>
                        <a:rPr lang="es-CL" sz="1400" baseline="0" dirty="0" smtClean="0">
                          <a:effectLst/>
                          <a:latin typeface="Century Gothic" panose="020B0502020202020204" pitchFamily="34" charset="0"/>
                        </a:rPr>
                        <a:t>, alejado de ruidos.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entury Gothic" panose="020B0502020202020204" pitchFamily="34" charset="0"/>
                        </a:rPr>
                        <a:t>Computador que</a:t>
                      </a:r>
                      <a:r>
                        <a:rPr lang="es-CL" sz="1400" baseline="0" dirty="0" smtClean="0">
                          <a:effectLst/>
                          <a:latin typeface="Century Gothic" panose="020B0502020202020204" pitchFamily="34" charset="0"/>
                        </a:rPr>
                        <a:t> se pueda escuchar  el PPT.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Ganas y ánimo para realizar la actividad.</a:t>
                      </a:r>
                      <a:endParaRPr lang="es-CL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14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entury Gothic" panose="020B0502020202020204" pitchFamily="34" charset="0"/>
                        </a:rPr>
                        <a:t>Contenido</a:t>
                      </a:r>
                      <a:endParaRPr lang="es-CL" sz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PPT sobre</a:t>
                      </a:r>
                      <a:r>
                        <a:rPr lang="es-CL" sz="14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Autocuidado.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411560" y="2367930"/>
            <a:ext cx="34665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Inicio</a:t>
            </a:r>
            <a:endParaRPr lang="es-CL" sz="4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458" y="3057272"/>
            <a:ext cx="1038723" cy="353607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697" y="2813075"/>
            <a:ext cx="1273556" cy="2408077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0026" y="369604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9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1"/>
    </mc:Choice>
    <mc:Fallback xmlns="">
      <p:transition spd="slow" advTm="329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do escolar Hofmann para album classic niños jugando | Fondo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" y="0"/>
            <a:ext cx="12177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98519" y="171029"/>
            <a:ext cx="10809027" cy="452431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Ustedes se preguntarán…profesora  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¿Qué es el autocuidado?:</a:t>
            </a:r>
          </a:p>
          <a:p>
            <a:pPr algn="ctr"/>
            <a:r>
              <a:rPr lang="es-CL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El Autocuidado son todas aquellas prácticas cotidianas que realiza una persona para mantener un estado de salud optimo y prevenir acciones que puedan afectar el desarrollo físico, emocional y psicológico de una persona. </a:t>
            </a:r>
          </a:p>
          <a:p>
            <a:pPr algn="ctr"/>
            <a:r>
              <a:rPr lang="es-CL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Ahora que se encuentran en casa, se darán cuenta que hay muchas acciones que se podrían presentar si no tienes precaución. </a:t>
            </a:r>
          </a:p>
          <a:p>
            <a:pPr algn="ctr"/>
            <a:r>
              <a:rPr lang="es-CL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contesten las siguientes preguntas: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¿Qué acciones creen ustedes que pueden ser de riesgo en casa? 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¿ Por qué creen que son de riesgo?</a:t>
            </a:r>
          </a:p>
          <a:p>
            <a:pPr algn="ctr"/>
            <a:r>
              <a:rPr lang="es-CL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 invitamos a ver la siguiente imagen…</a:t>
            </a:r>
            <a:endParaRPr lang="es-CL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38615" y="503829"/>
            <a:ext cx="541361" cy="541361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9269" y="2278039"/>
            <a:ext cx="574344" cy="574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3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7"/>
    </mc:Choice>
    <mc:Fallback xmlns="">
      <p:transition spd="slow" advTm="50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162" objId="6"/>
        <p14:stopEvt time="24937" objId="6"/>
        <p14:playEvt time="27328" objId="7"/>
        <p14:stopEvt time="50417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gradado Pin Powerpoint Socialphy On Pinterest Wallpaper | Fondo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245" y="2060035"/>
            <a:ext cx="4223198" cy="40621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0108" y="1348311"/>
            <a:ext cx="5381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Éste niño que ven en la foto se llama Pedro</a:t>
            </a:r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s-CL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Observa y describe qué está haciendo Pedro…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…¿ya lo hiciste?... Bien!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Ahora dime…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¿Qué está haciendo Pedro?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Muy bien!!...Pero…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…¿Qué le puede pasar a Pedro si está jugando con fuego?. 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¿Qué otras cosas pueden suceder si juegas con fuego?</a:t>
            </a:r>
          </a:p>
          <a:p>
            <a:pPr algn="ctr"/>
            <a:r>
              <a:rPr lang="es-CL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omenta con tu familia.</a:t>
            </a:r>
            <a:endParaRPr lang="es-CL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6" y="2283777"/>
            <a:ext cx="2292508" cy="39783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4719">
            <a:off x="6317437" y="1538511"/>
            <a:ext cx="762343" cy="104304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02" y="5269841"/>
            <a:ext cx="2353888" cy="1540149"/>
          </a:xfrm>
          <a:prstGeom prst="rect">
            <a:avLst/>
          </a:prstGeom>
        </p:spPr>
      </p:pic>
      <p:pic>
        <p:nvPicPr>
          <p:cNvPr id="2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71978" y="376208"/>
            <a:ext cx="609600" cy="609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219068" y="221437"/>
            <a:ext cx="34665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Desarrollo</a:t>
            </a:r>
            <a:endParaRPr lang="es-CL" sz="4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2"/>
    </mc:Choice>
    <mc:Fallback xmlns="">
      <p:transition spd="slow" advTm="547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557" objId="27"/>
        <p14:triggerEvt type="onClick" time="5557" objId="27"/>
        <p14:stopEvt time="46527" objId="2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gradado Pin Powerpoint Socialphy On Pinterest Wallpaper | Fond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" y="-103651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r="50087"/>
          <a:stretch/>
        </p:blipFill>
        <p:spPr>
          <a:xfrm>
            <a:off x="1078118" y="308023"/>
            <a:ext cx="3015579" cy="31335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17775" y="259809"/>
            <a:ext cx="48556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¿Qué está haciendo éste niño?</a:t>
            </a:r>
          </a:p>
          <a:p>
            <a:r>
              <a:rPr lang="es-CL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Encuentras que..</a:t>
            </a:r>
          </a:p>
          <a:p>
            <a:r>
              <a:rPr lang="es-CL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¿Está bien o está mal lo que está haciendo? ¿Por qué?.</a:t>
            </a:r>
            <a:endParaRPr lang="es-CL" sz="2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59606" y="1869743"/>
            <a:ext cx="4776716" cy="90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759386" y="1973883"/>
            <a:ext cx="48556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¿Qué puede pasar si se mete a la boca, la rueda de los autos de juguete? ¿Te ha pasado a ti?</a:t>
            </a:r>
            <a:endParaRPr lang="es-CL" sz="2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50339"/>
          <a:stretch/>
        </p:blipFill>
        <p:spPr>
          <a:xfrm>
            <a:off x="6411351" y="3657129"/>
            <a:ext cx="3081621" cy="32184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0936">
            <a:off x="4767016" y="3125307"/>
            <a:ext cx="2248057" cy="224805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521" flipH="1">
            <a:off x="3872251" y="1674538"/>
            <a:ext cx="2091049" cy="191945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59579" y="5399495"/>
            <a:ext cx="48556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Comenta con tu familia, el correcto uso de los juguetes u otros utensilios.</a:t>
            </a:r>
            <a:endParaRPr lang="es-CL" sz="2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56" y="5590133"/>
            <a:ext cx="1543162" cy="1009691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9117" y="3853238"/>
            <a:ext cx="1108087" cy="11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3"/>
    </mc:Choice>
    <mc:Fallback xmlns="">
      <p:transition spd="slow" advTm="3417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695" objId="24"/>
        <p14:stopEvt time="30657" objId="2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gradado Pin Powerpoint Socialphy On Pinterest Wallpaper | Fond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549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54" y="185004"/>
            <a:ext cx="3935045" cy="2012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98" y="2319192"/>
            <a:ext cx="3935045" cy="20304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40" y="4470909"/>
            <a:ext cx="3969602" cy="20129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19252" y="4839690"/>
            <a:ext cx="47903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Hay muchas malas acciones que nos pueden lastimar si no tomamos las precauciones adecuadas. 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¡Evítalas!</a:t>
            </a:r>
          </a:p>
          <a:p>
            <a:pPr algn="ctr"/>
            <a:endParaRPr lang="es-CL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49155" y="2318350"/>
            <a:ext cx="4765952" cy="20313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Observa cada foto y responde:</a:t>
            </a:r>
          </a:p>
          <a:p>
            <a:pPr algn="ctr"/>
            <a:r>
              <a:rPr lang="es-C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¿Qué pretenden estos niños y niñas?</a:t>
            </a:r>
          </a:p>
          <a:p>
            <a:pPr algn="ctr"/>
            <a:r>
              <a:rPr lang="es-C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¿Que les pasó? Y ¿Por qué les pasó?</a:t>
            </a:r>
          </a:p>
          <a:p>
            <a:pPr algn="ctr"/>
            <a:r>
              <a:rPr lang="es-C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r>
              <a:rPr lang="es-C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Comenta con tu familia otras acciones que debes evitar para no tener accidentes de éste tipo.</a:t>
            </a:r>
            <a:endParaRPr lang="es-CL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214">
            <a:off x="4227581" y="817156"/>
            <a:ext cx="2500878" cy="15438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97" y="2571146"/>
            <a:ext cx="2610285" cy="15438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854">
            <a:off x="4335126" y="4204877"/>
            <a:ext cx="2440850" cy="154381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281168" y="436083"/>
            <a:ext cx="34665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Cierre</a:t>
            </a:r>
            <a:endParaRPr lang="es-CL" sz="4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31" y="5703572"/>
            <a:ext cx="924789" cy="780291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36930" y="1218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2"/>
    </mc:Choice>
    <mc:Fallback xmlns="">
      <p:transition spd="slow" advTm="3897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990" objId="18"/>
        <p14:stopEvt time="36024" objId="1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62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84" y="663351"/>
            <a:ext cx="2279764" cy="7696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81606" y="1722820"/>
            <a:ext cx="4628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Fin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01202" y="2543707"/>
            <a:ext cx="49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Por: Claudia Duarte y Gissela Robledo.</a:t>
            </a:r>
          </a:p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Educadoras Kínder A y B</a:t>
            </a:r>
            <a:endParaRPr lang="es-CL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2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1"/>
    </mc:Choice>
    <mc:Fallback xmlns="">
      <p:transition spd="slow" advTm="1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E180D4A7-C9FB-4DFB-919C-405C955672EB}">
      <p14:showEvtLst xmlns:p14="http://schemas.microsoft.com/office/powerpoint/2010/main">
        <p14:playEvt time="9440" objId="14"/>
        <p14:stopEvt time="16962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EE88CAB-7194-4217-889B-F470ABA7013A}"/>
  <p:tag name="ISPRING_PROJECT_VERSION" val="9.3"/>
  <p:tag name="ISPRING_PROJECT_FOLDER_UPDATED" val="1"/>
  <p:tag name="ISPRING_PRESENTATION_INFO_2" val="&lt;?xml version=&quot;1.0&quot; encoding=&quot;UTF-8&quot; standalone=&quot;no&quot; ?&gt;&#10;&lt;presentation2&gt;&#10;&#10;  &lt;slides&gt;&#10;    &lt;slide id=&quot;{AAD2F4D7-4C28-4B14-8E1C-CC3AE68E5B13}&quot; pptId=&quot;257&quot;/&gt;&#10;    &lt;slide id=&quot;{F76BC2FC-9EC1-4866-A9BF-92978657C81F}&quot; pptId=&quot;258&quot;/&gt;&#10;    &lt;slide id=&quot;{7527DCB4-3128-43E1-A530-8DEB06F43DA6}&quot; pptId=&quot;256&quot;/&gt;&#10;  &lt;/slides&gt;&#10;&#10;  &lt;narration&gt;&#10;    &lt;audioTracks&gt;&#10;      &lt;audioTrack muted=&quot;false&quot; name=&quot;Audio 1&quot; resource=&quot;e5fe6d98&quot; slideId=&quot;{AAD2F4D7-4C28-4B14-8E1C-CC3AE68E5B1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bb005d03&quot; slideId=&quot;{F76BC2FC-9EC1-4866-A9BF-92978657C81F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ATION_TITLE" val="PPT autocuidado"/>
  <p:tag name="ISPRING_FIRST_PUBLISH" val="1"/>
  <p:tag name="ISPRING_SCREEN_RECS_UPDATED" val="C:\Users\Usuario\Desktop\Kinder A\Talleres  Kinder\Talleres semana 5\K_PTT_PLAN_DPS_S5\"/>
  <p:tag name="ISPRING_RESOURCE_FOLDER" val="C:\Users\Usuario\Desktop\Kinder A\Talleres  Kinder\Talleres semana 5\K_PTT_PLAN_DPS_S5\"/>
  <p:tag name="ISPRING_PRESENTATION_PATH" val="C:\Users\Usuario\Desktop\Kinder A\Talleres  Kinder\Talleres semana 5\K_PTT_PLAN_DPS_S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611"/>
  <p:tag name="ISPRING_SLIDE_ID_2" val="{AAD2F4D7-4C28-4B14-8E1C-CC3AE68E5B13}"/>
  <p:tag name="TIMING" val="|3.2|1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76BC2FC-9EC1-4866-A9BF-92978657C81F}"/>
  <p:tag name="GENSWF_ADVANCE_TIME" val="39.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1_QpUnnRTDzZKn0PX1NQg&quot;,&quot;gi&quot;:&quot;B_ZoME8Um5gIPsvaw5hqWQ&quot;,&quot;ti&quot;:&quot;characters&quot;,&quot;vs&quot;:{&quot;f&quot;:[502],&quot;i&quot;:{&quot;d&quot;:&quot;r1_QpUnnRTDzZKn0PX1NQ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7527DCB4-3128-43E1-A530-8DEB06F43DA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4BXSSSoJPPL9dzjQVoK3Q&quot;,&quot;gi&quot;:&quot;B_ZoME8Um5gIPsvaw5hqWQ&quot;,&quot;ti&quot;:&quot;characters&quot;,&quot;vs&quot;:{&quot;f&quot;:[529],&quot;i&quot;:{&quot;d&quot;:&quot;Z4BXSSSoJPPL9dzjQVoK3Q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611"/>
  <p:tag name="ISPRING_SLIDE_ID_2" val="{AAD2F4D7-4C28-4B14-8E1C-CC3AE68E5B13}"/>
  <p:tag name="TIMING" val="|3.2|1.6|2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456</Words>
  <Application>Microsoft Office PowerPoint</Application>
  <PresentationFormat>Personalizado</PresentationFormat>
  <Paragraphs>67</Paragraphs>
  <Slides>7</Slides>
  <Notes>7</Notes>
  <HiddenSlides>0</HiddenSlides>
  <MMClips>7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  <vt:variant>
        <vt:lpstr>Presentaciones personalizadas</vt:lpstr>
      </vt:variant>
      <vt:variant>
        <vt:i4>1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autocuidado</dc:title>
  <dc:creator>Gissela Robledo</dc:creator>
  <cp:lastModifiedBy>Fidelina</cp:lastModifiedBy>
  <cp:revision>61</cp:revision>
  <dcterms:created xsi:type="dcterms:W3CDTF">2020-04-06T14:40:40Z</dcterms:created>
  <dcterms:modified xsi:type="dcterms:W3CDTF">2020-04-23T00:14:49Z</dcterms:modified>
</cp:coreProperties>
</file>