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90" r:id="rId5"/>
    <p:sldId id="307" r:id="rId6"/>
    <p:sldId id="308" r:id="rId7"/>
    <p:sldId id="309" r:id="rId8"/>
    <p:sldId id="310" r:id="rId9"/>
    <p:sldId id="312" r:id="rId10"/>
    <p:sldId id="294" r:id="rId11"/>
    <p:sldId id="311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70BB-F5A1-43A2-8476-A0857CC04F99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04556C6-596D-4E64-A65E-3EF81665306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7386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70BB-F5A1-43A2-8476-A0857CC04F99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4556C6-596D-4E64-A65E-3EF81665306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902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70BB-F5A1-43A2-8476-A0857CC04F99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4556C6-596D-4E64-A65E-3EF816653063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2417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70BB-F5A1-43A2-8476-A0857CC04F99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4556C6-596D-4E64-A65E-3EF81665306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7439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70BB-F5A1-43A2-8476-A0857CC04F99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4556C6-596D-4E64-A65E-3EF816653063}" type="slidenum">
              <a:rPr lang="es-CL" smtClean="0"/>
              <a:t>‹Nº›</a:t>
            </a:fld>
            <a:endParaRPr lang="es-C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1504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70BB-F5A1-43A2-8476-A0857CC04F99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4556C6-596D-4E64-A65E-3EF81665306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4912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70BB-F5A1-43A2-8476-A0857CC04F99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56C6-596D-4E64-A65E-3EF81665306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49372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70BB-F5A1-43A2-8476-A0857CC04F99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56C6-596D-4E64-A65E-3EF81665306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6162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70BB-F5A1-43A2-8476-A0857CC04F99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56C6-596D-4E64-A65E-3EF81665306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0551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70BB-F5A1-43A2-8476-A0857CC04F99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4556C6-596D-4E64-A65E-3EF81665306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5773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70BB-F5A1-43A2-8476-A0857CC04F99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04556C6-596D-4E64-A65E-3EF81665306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073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70BB-F5A1-43A2-8476-A0857CC04F99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04556C6-596D-4E64-A65E-3EF81665306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8658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70BB-F5A1-43A2-8476-A0857CC04F99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56C6-596D-4E64-A65E-3EF81665306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147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70BB-F5A1-43A2-8476-A0857CC04F99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56C6-596D-4E64-A65E-3EF81665306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212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70BB-F5A1-43A2-8476-A0857CC04F99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56C6-596D-4E64-A65E-3EF81665306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849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70BB-F5A1-43A2-8476-A0857CC04F99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4556C6-596D-4E64-A65E-3EF81665306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2358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470BB-F5A1-43A2-8476-A0857CC04F99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04556C6-596D-4E64-A65E-3EF81665306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68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553EE0-3207-4BA2-9191-4024AAFFD9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Semana de trabajo n</a:t>
            </a:r>
            <a:r>
              <a:rPr lang="es-ES"/>
              <a:t>°37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963D66-C5BC-4CFF-90B6-1305B3E626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Variaciones porcentuales.</a:t>
            </a:r>
            <a:endParaRPr lang="es-CL" dirty="0"/>
          </a:p>
        </p:txBody>
      </p:sp>
      <p:pic>
        <p:nvPicPr>
          <p:cNvPr id="1026" name="Picture 2" descr="Colegio Aurora de Chile - CONTÁCTENOS">
            <a:extLst>
              <a:ext uri="{FF2B5EF4-FFF2-40B4-BE49-F238E27FC236}">
                <a16:creationId xmlns:a16="http://schemas.microsoft.com/office/drawing/2014/main" id="{739D9923-52AF-4B11-BC9C-5E36659F6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418" y="1574149"/>
            <a:ext cx="4275241" cy="156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98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EB48C5-39F7-4435-881F-247B9867D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443" y="2645857"/>
            <a:ext cx="4403494" cy="1011743"/>
          </a:xfrm>
        </p:spPr>
        <p:txBody>
          <a:bodyPr/>
          <a:lstStyle/>
          <a:p>
            <a:r>
              <a:rPr lang="es-ES" dirty="0"/>
              <a:t>Ejercicios de cierre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31072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D0F0055-68BB-4EF3-AFCA-DDDAAD5A4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62" y="1624012"/>
            <a:ext cx="936307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48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A9A968A-2BE8-4004-9C56-CEDC153D4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3674378"/>
            <a:ext cx="8915400" cy="1488867"/>
          </a:xfrm>
        </p:spPr>
        <p:txBody>
          <a:bodyPr>
            <a:normAutofit fontScale="90000"/>
          </a:bodyPr>
          <a:lstStyle/>
          <a:p>
            <a:r>
              <a:rPr lang="es-ES" dirty="0"/>
              <a:t>Felicidades, hemos terminado.</a:t>
            </a:r>
            <a:endParaRPr lang="es-CL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02906E-7B83-4342-99DF-7E602D112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/>
              <a:t>¡Nos vemos en la siguiente clase!</a:t>
            </a:r>
            <a:endParaRPr lang="es-CL" dirty="0"/>
          </a:p>
        </p:txBody>
      </p:sp>
      <p:pic>
        <p:nvPicPr>
          <p:cNvPr id="1026" name="Picture 2" descr="Variación Porcentual - YouTube">
            <a:extLst>
              <a:ext uri="{FF2B5EF4-FFF2-40B4-BE49-F238E27FC236}">
                <a16:creationId xmlns:a16="http://schemas.microsoft.com/office/drawing/2014/main" id="{B722D104-B970-4EDE-BE6B-E2AAC70058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97" r="8142"/>
          <a:stretch/>
        </p:blipFill>
        <p:spPr bwMode="auto">
          <a:xfrm>
            <a:off x="3942826" y="1182030"/>
            <a:ext cx="4060270" cy="273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753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554295-CFC1-4C39-9A04-ED3FDD4E8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Ruta de aprendizaje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E49FDA-FFAB-4E01-9BEA-878BB861A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Saludo</a:t>
            </a:r>
          </a:p>
          <a:p>
            <a:r>
              <a:rPr lang="es-ES" dirty="0"/>
              <a:t>Objetivo de la clase</a:t>
            </a:r>
          </a:p>
          <a:p>
            <a:r>
              <a:rPr lang="es-ES" dirty="0"/>
              <a:t>Socialización del objetivo</a:t>
            </a:r>
          </a:p>
          <a:p>
            <a:r>
              <a:rPr lang="es-ES" dirty="0"/>
              <a:t>Motivación</a:t>
            </a:r>
          </a:p>
          <a:p>
            <a:r>
              <a:rPr lang="es-ES" dirty="0"/>
              <a:t>Inicio</a:t>
            </a:r>
          </a:p>
          <a:p>
            <a:r>
              <a:rPr lang="es-ES" dirty="0"/>
              <a:t>Desarrollo</a:t>
            </a:r>
          </a:p>
          <a:p>
            <a:r>
              <a:rPr lang="es-ES" dirty="0"/>
              <a:t>Aplicación de conocimientos adquiridos</a:t>
            </a:r>
          </a:p>
          <a:p>
            <a:r>
              <a:rPr lang="es-ES" dirty="0"/>
              <a:t>Pregunta de cierre (tipo </a:t>
            </a:r>
            <a:r>
              <a:rPr lang="es-ES" dirty="0" err="1"/>
              <a:t>simce</a:t>
            </a:r>
            <a:r>
              <a:rPr lang="es-ES" dirty="0"/>
              <a:t>)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2014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C751E1-8835-4080-B6EB-9F75D508B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Saludo.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3BAD11-0B24-4217-A05E-ED51206F4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Estimados estudiantes, a partir de la semana 35, comenzaremos con el nivel 2 de la priorización curricular de aprendizajes, los cuales están enfocados en la multiplicación y división de decimales y fracciones, enfocando la primera clase en lo teórico y la segunda en lo práctico. </a:t>
            </a:r>
          </a:p>
          <a:p>
            <a:endParaRPr lang="es-ES" dirty="0"/>
          </a:p>
          <a:p>
            <a:r>
              <a:rPr lang="es-ES" dirty="0"/>
              <a:t>Desde este momento regirán las </a:t>
            </a:r>
            <a:r>
              <a:rPr lang="es-ES" b="1" dirty="0"/>
              <a:t>normas de convivencia </a:t>
            </a:r>
            <a:r>
              <a:rPr lang="es-ES" dirty="0"/>
              <a:t>para la clase online </a:t>
            </a:r>
          </a:p>
          <a:p>
            <a:pPr>
              <a:buFont typeface="+mj-lt"/>
              <a:buAutoNum type="arabicPeriod"/>
            </a:pPr>
            <a:r>
              <a:rPr lang="es-ES" dirty="0"/>
              <a:t>Apague los micrófonos y solo deben ser encendidos cuando el profesor pregunta como parte de la dinámica de la clase</a:t>
            </a:r>
          </a:p>
          <a:p>
            <a:pPr>
              <a:buFont typeface="+mj-lt"/>
              <a:buAutoNum type="arabicPeriod"/>
            </a:pPr>
            <a:r>
              <a:rPr lang="es-ES" dirty="0"/>
              <a:t>Si el alumno es nombrado por el profesor y éste no contesta se considerara ausente de clases, es importante su participación.</a:t>
            </a:r>
          </a:p>
          <a:p>
            <a:pPr>
              <a:buFont typeface="+mj-lt"/>
              <a:buAutoNum type="arabicPeriod"/>
            </a:pPr>
            <a:r>
              <a:rPr lang="es-ES" dirty="0"/>
              <a:t>Mientras dure la sesión debe ser respetuoso con sus compañeros y profesor cuidando su lenguaje y escritura en el chat.</a:t>
            </a:r>
          </a:p>
          <a:p>
            <a:pPr marL="0" indent="0">
              <a:buNone/>
            </a:pPr>
            <a:r>
              <a:rPr lang="es-ES" dirty="0"/>
              <a:t>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529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142BE9-F5ED-48EE-8C8B-014E3FBF4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 de la clase.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6895DF-C0BA-4903-9A6E-D4374C192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/>
              <a:t>Clase 1: Resolver ejercicios y problemas que implican variaciones porcentuales. 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2236423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FB766B2-B609-4F68-946E-F558C38EF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62" y="1114425"/>
            <a:ext cx="943927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77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C471291-AEC8-4AE5-BF17-697F786E1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87" y="490537"/>
            <a:ext cx="9420225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86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94A036B-C0BA-4ED1-8C81-FD39A39E9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307" y="1041679"/>
            <a:ext cx="8398471" cy="208051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A70177C-248A-4AB6-8F20-1FB783462C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143"/>
          <a:stretch/>
        </p:blipFill>
        <p:spPr>
          <a:xfrm>
            <a:off x="2357306" y="3122190"/>
            <a:ext cx="8398472" cy="231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73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CCBCA9E-8B4B-41E8-BBA9-3DEC8BF4A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589" y="364877"/>
            <a:ext cx="9334500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84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024F452-92C0-4EB0-945E-3BEA9AC4F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1595215"/>
            <a:ext cx="882015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52172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585</TotalTime>
  <Words>194</Words>
  <Application>Microsoft Office PowerPoint</Application>
  <PresentationFormat>Panorámica</PresentationFormat>
  <Paragraphs>24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Espiral</vt:lpstr>
      <vt:lpstr>Semana de trabajo n°37</vt:lpstr>
      <vt:lpstr>Ruta de aprendizaje</vt:lpstr>
      <vt:lpstr>Saludo.</vt:lpstr>
      <vt:lpstr>Objetivo de la clase.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Ejercicios de cierre</vt:lpstr>
      <vt:lpstr>Presentación de PowerPoint</vt:lpstr>
      <vt:lpstr>Felicidades, hemos terminado.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Semana de trabajo n°18</dc:title>
  <dc:creator>Luis Bravo Soto</dc:creator>
  <cp:lastModifiedBy>Rosa Diaz</cp:lastModifiedBy>
  <cp:revision>79</cp:revision>
  <dcterms:created xsi:type="dcterms:W3CDTF">2020-07-27T18:43:09Z</dcterms:created>
  <dcterms:modified xsi:type="dcterms:W3CDTF">2020-12-10T15:41:00Z</dcterms:modified>
</cp:coreProperties>
</file>