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4" r:id="rId9"/>
    <p:sldId id="308" r:id="rId10"/>
    <p:sldId id="267" r:id="rId11"/>
    <p:sldId id="318" r:id="rId12"/>
    <p:sldId id="310" r:id="rId13"/>
    <p:sldId id="311" r:id="rId14"/>
    <p:sldId id="312" r:id="rId15"/>
    <p:sldId id="317" r:id="rId16"/>
    <p:sldId id="314" r:id="rId17"/>
    <p:sldId id="273" r:id="rId18"/>
    <p:sldId id="316" r:id="rId19"/>
    <p:sldId id="315" r:id="rId20"/>
    <p:sldId id="288" r:id="rId21"/>
  </p:sldIdLst>
  <p:sldSz cx="9144000" cy="5143500" type="screen16x9"/>
  <p:notesSz cx="6858000" cy="9144000"/>
  <p:embeddedFontLst>
    <p:embeddedFont>
      <p:font typeface="Paytone One" panose="020B0604020202020204" charset="0"/>
      <p:regular r:id="rId23"/>
    </p:embeddedFont>
    <p:embeddedFont>
      <p:font typeface="Archivo" panose="020B0604020202020204" charset="0"/>
      <p:regular r:id="rId24"/>
      <p:bold r:id="rId25"/>
      <p:italic r:id="rId26"/>
      <p:boldItalic r:id="rId27"/>
    </p:embeddedFont>
    <p:embeddedFont>
      <p:font typeface="Signika Negative Light" panose="020B0604020202020204" charset="0"/>
      <p:regular r:id="rId28"/>
      <p:bold r:id="rId29"/>
    </p:embeddedFont>
    <p:embeddedFont>
      <p:font typeface="Signika Negative" panose="020B0604020202020204" charset="0"/>
      <p:regular r:id="rId30"/>
      <p:bold r:id="rId31"/>
    </p:embeddedFont>
    <p:embeddedFont>
      <p:font typeface="Chelsea Market" panose="020B0604020202020204" charset="0"/>
      <p:regular r:id="rId32"/>
    </p:embeddedFont>
    <p:embeddedFont>
      <p:font typeface="Fira Sans Extra Condensed Medium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572CD9-A75D-4AED-85B7-49B804B7ECC4}">
  <a:tblStyle styleId="{A3572CD9-A75D-4AED-85B7-49B804B7EC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86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14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84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39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547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640c982ce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640c982ce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03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63da1a438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63da1a438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877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09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6320de4b7d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6320de4b7d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640c982ce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640c982ce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85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1260050"/>
            <a:ext cx="3257400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2994525"/>
            <a:ext cx="31092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6"/>
          <p:cNvGrpSpPr/>
          <p:nvPr/>
        </p:nvGrpSpPr>
        <p:grpSpPr>
          <a:xfrm rot="-143982">
            <a:off x="1040267" y="489993"/>
            <a:ext cx="7063159" cy="3964363"/>
            <a:chOff x="238125" y="722768"/>
            <a:chExt cx="7143400" cy="4009400"/>
          </a:xfrm>
        </p:grpSpPr>
        <p:sp>
          <p:nvSpPr>
            <p:cNvPr id="608" name="Google Shape;608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26"/>
          <p:cNvGrpSpPr/>
          <p:nvPr/>
        </p:nvGrpSpPr>
        <p:grpSpPr>
          <a:xfrm>
            <a:off x="1040303" y="489974"/>
            <a:ext cx="7063394" cy="3964495"/>
            <a:chOff x="238125" y="722768"/>
            <a:chExt cx="7143400" cy="4009400"/>
          </a:xfrm>
        </p:grpSpPr>
        <p:sp>
          <p:nvSpPr>
            <p:cNvPr id="639" name="Google Shape;639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26"/>
          <p:cNvSpPr txBox="1">
            <a:spLocks noGrp="1"/>
          </p:cNvSpPr>
          <p:nvPr>
            <p:ph type="subTitle" idx="1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0" name="Google Shape;670;p26"/>
          <p:cNvSpPr txBox="1">
            <a:spLocks noGrp="1"/>
          </p:cNvSpPr>
          <p:nvPr>
            <p:ph type="title"/>
          </p:nvPr>
        </p:nvSpPr>
        <p:spPr>
          <a:xfrm>
            <a:off x="3114200" y="671500"/>
            <a:ext cx="29154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71" name="Google Shape;671;p26"/>
          <p:cNvSpPr txBox="1"/>
          <p:nvPr/>
        </p:nvSpPr>
        <p:spPr>
          <a:xfrm>
            <a:off x="3024350" y="3484725"/>
            <a:ext cx="3095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4" name="Google Shape;674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550" y="1653916"/>
            <a:ext cx="2875700" cy="201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35386" y="1274087"/>
            <a:ext cx="3466772" cy="1673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1288" y="3328670"/>
            <a:ext cx="2825256" cy="721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2073232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0" y="2779674"/>
            <a:ext cx="2849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2073226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0" y="2779685"/>
            <a:ext cx="2849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8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63" name="Google Shape;363;p18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18"/>
          <p:cNvSpPr txBox="1">
            <a:spLocks noGrp="1"/>
          </p:cNvSpPr>
          <p:nvPr>
            <p:ph type="ctrTitle"/>
          </p:nvPr>
        </p:nvSpPr>
        <p:spPr>
          <a:xfrm flipH="1">
            <a:off x="2340793" y="138256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subTitle" idx="1"/>
          </p:nvPr>
        </p:nvSpPr>
        <p:spPr>
          <a:xfrm flipH="1">
            <a:off x="1174999" y="1829661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ctrTitle" idx="2"/>
          </p:nvPr>
        </p:nvSpPr>
        <p:spPr>
          <a:xfrm flipH="1">
            <a:off x="5242607" y="138256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3"/>
          </p:nvPr>
        </p:nvSpPr>
        <p:spPr>
          <a:xfrm flipH="1">
            <a:off x="5242499" y="1832011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ctrTitle" idx="4"/>
          </p:nvPr>
        </p:nvSpPr>
        <p:spPr>
          <a:xfrm flipH="1">
            <a:off x="2340793" y="279163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subTitle" idx="5"/>
          </p:nvPr>
        </p:nvSpPr>
        <p:spPr>
          <a:xfrm flipH="1">
            <a:off x="1175000" y="3237466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9" name="Google Shape;399;p18"/>
          <p:cNvSpPr txBox="1">
            <a:spLocks noGrp="1"/>
          </p:cNvSpPr>
          <p:nvPr>
            <p:ph type="ctrTitle" idx="6"/>
          </p:nvPr>
        </p:nvSpPr>
        <p:spPr>
          <a:xfrm flipH="1">
            <a:off x="5242607" y="2791637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0" name="Google Shape;400;p18"/>
          <p:cNvSpPr txBox="1">
            <a:spLocks noGrp="1"/>
          </p:cNvSpPr>
          <p:nvPr>
            <p:ph type="subTitle" idx="7"/>
          </p:nvPr>
        </p:nvSpPr>
        <p:spPr>
          <a:xfrm flipH="1">
            <a:off x="5242500" y="3237441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1"/>
          <p:cNvSpPr txBox="1">
            <a:spLocks noGrp="1"/>
          </p:cNvSpPr>
          <p:nvPr>
            <p:ph type="ctrTitle"/>
          </p:nvPr>
        </p:nvSpPr>
        <p:spPr>
          <a:xfrm rot="-219092" flipH="1">
            <a:off x="2017580" y="1522490"/>
            <a:ext cx="3678869" cy="16560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1" name="Google Shape;491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20543" y="3328272"/>
            <a:ext cx="2844677" cy="737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2" name="Google Shape;492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5" name="Google Shape;495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7" name="Google Shape;497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"/>
          <p:cNvSpPr txBox="1">
            <a:spLocks noGrp="1"/>
          </p:cNvSpPr>
          <p:nvPr>
            <p:ph type="ctrTitle"/>
          </p:nvPr>
        </p:nvSpPr>
        <p:spPr>
          <a:xfrm flipH="1">
            <a:off x="3337775" y="3367425"/>
            <a:ext cx="27213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9" r:id="rId6"/>
    <p:sldLayoutId id="2147483664" r:id="rId7"/>
    <p:sldLayoutId id="2147483667" r:id="rId8"/>
    <p:sldLayoutId id="2147483668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2"/>
          <p:cNvSpPr txBox="1">
            <a:spLocks noGrp="1"/>
          </p:cNvSpPr>
          <p:nvPr>
            <p:ph type="ctrTitle"/>
          </p:nvPr>
        </p:nvSpPr>
        <p:spPr>
          <a:xfrm rot="950">
            <a:off x="1797241" y="1236088"/>
            <a:ext cx="4984113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LENGUAJE Y COMUNICACIÓN</a:t>
            </a:r>
            <a:endParaRPr dirty="0"/>
          </a:p>
        </p:txBody>
      </p:sp>
      <p:sp>
        <p:nvSpPr>
          <p:cNvPr id="701" name="Google Shape;701;p32"/>
          <p:cNvSpPr txBox="1">
            <a:spLocks noGrp="1"/>
          </p:cNvSpPr>
          <p:nvPr>
            <p:ph type="subTitle" idx="1"/>
          </p:nvPr>
        </p:nvSpPr>
        <p:spPr>
          <a:xfrm rot="1327">
            <a:off x="3017300" y="2994525"/>
            <a:ext cx="31092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Semana 37/1</a:t>
            </a:r>
            <a:endParaRPr dirty="0"/>
          </a:p>
        </p:txBody>
      </p:sp>
      <p:grpSp>
        <p:nvGrpSpPr>
          <p:cNvPr id="702" name="Google Shape;702;p32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703" name="Google Shape;703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4" name="Google Shape;704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8" name="Google Shape;708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12" name="Google Shape;712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4" name="Google Shape;714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7" name="Google Shape;717;p32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43"/>
          <p:cNvGrpSpPr/>
          <p:nvPr/>
        </p:nvGrpSpPr>
        <p:grpSpPr>
          <a:xfrm>
            <a:off x="3202418" y="2854613"/>
            <a:ext cx="2991997" cy="1666872"/>
            <a:chOff x="5040993" y="3114313"/>
            <a:chExt cx="2991997" cy="1666872"/>
          </a:xfrm>
        </p:grpSpPr>
        <p:sp>
          <p:nvSpPr>
            <p:cNvPr id="972" name="Google Shape;972;p43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4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3"/>
            <p:cNvSpPr/>
            <p:nvPr/>
          </p:nvSpPr>
          <p:spPr>
            <a:xfrm rot="-397594">
              <a:off x="5122444" y="3195481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4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3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43"/>
          <p:cNvGrpSpPr/>
          <p:nvPr/>
        </p:nvGrpSpPr>
        <p:grpSpPr>
          <a:xfrm rot="-151506">
            <a:off x="1858281" y="719368"/>
            <a:ext cx="5680512" cy="2517036"/>
            <a:chOff x="2933975" y="1161575"/>
            <a:chExt cx="4017128" cy="1782635"/>
          </a:xfrm>
        </p:grpSpPr>
        <p:sp>
          <p:nvSpPr>
            <p:cNvPr id="976" name="Google Shape;976;p43"/>
            <p:cNvSpPr/>
            <p:nvPr/>
          </p:nvSpPr>
          <p:spPr>
            <a:xfrm>
              <a:off x="2933975" y="1161575"/>
              <a:ext cx="4017114" cy="1782635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2933975" y="122743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3"/>
            <p:cNvSpPr/>
            <p:nvPr/>
          </p:nvSpPr>
          <p:spPr>
            <a:xfrm>
              <a:off x="2933975" y="128183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2933975" y="133713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2933975" y="139154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2933975" y="144684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2933975" y="150124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3"/>
            <p:cNvSpPr/>
            <p:nvPr/>
          </p:nvSpPr>
          <p:spPr>
            <a:xfrm>
              <a:off x="2933975" y="155654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2933975" y="161095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2933975" y="166625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2933975" y="17206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2933975" y="17759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2933975" y="18303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2933975" y="18856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2933975" y="194006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2933975" y="19953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2933975" y="204977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2933975" y="210507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2933975" y="215948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2933975" y="221477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2933975" y="226918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3"/>
            <p:cNvSpPr/>
            <p:nvPr/>
          </p:nvSpPr>
          <p:spPr>
            <a:xfrm>
              <a:off x="2933975" y="232448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2933975" y="237889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2933975" y="243418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2933975" y="2488651"/>
              <a:ext cx="4017128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2933975" y="254389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2933975" y="25983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2933975" y="265359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2933975" y="27080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2933975" y="27633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2933975" y="28177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2933975" y="28730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303578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3091085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314549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32007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325519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331049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336490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342020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347460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352990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358431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363961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369401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374931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380372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385902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39134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396872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40231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407843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41328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418813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42425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29784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43522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44075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44619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45172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457171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46269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468141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7366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479112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84642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9008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95612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50105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506583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51202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517553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52299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528524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53396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53949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54493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55046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55905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56143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566876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57240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577846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583376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588817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594347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599787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605317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610758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616288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621734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627258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632704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63822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643675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649205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654645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660175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665616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671146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676586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682116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687557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693087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43"/>
          <p:cNvGrpSpPr/>
          <p:nvPr/>
        </p:nvGrpSpPr>
        <p:grpSpPr>
          <a:xfrm>
            <a:off x="1858259" y="719160"/>
            <a:ext cx="5680620" cy="2517080"/>
            <a:chOff x="2933975" y="1161575"/>
            <a:chExt cx="4017128" cy="1782635"/>
          </a:xfrm>
        </p:grpSpPr>
        <p:sp>
          <p:nvSpPr>
            <p:cNvPr id="1081" name="Google Shape;1081;p43"/>
            <p:cNvSpPr/>
            <p:nvPr/>
          </p:nvSpPr>
          <p:spPr>
            <a:xfrm>
              <a:off x="2933975" y="1161575"/>
              <a:ext cx="4017114" cy="1782635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2933975" y="122743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2933975" y="128183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2933975" y="133713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933975" y="139154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933975" y="144684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2933975" y="150124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2933975" y="155654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2933975" y="161095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2933975" y="166625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2933975" y="17206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2933975" y="17759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2933975" y="18303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2933975" y="18856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2933975" y="194006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2933975" y="19953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933975" y="204977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933975" y="210507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933975" y="215948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933975" y="221477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2933975" y="226918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933975" y="232448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2933975" y="237889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933975" y="243418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2933975" y="2488651"/>
              <a:ext cx="4017128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933975" y="254389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2933975" y="25983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2933975" y="265359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2933975" y="27080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2933975" y="27633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2933975" y="28177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2933975" y="28730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303578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3091085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314549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32007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325519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331049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336490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342020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347460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352990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358431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363961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369401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374931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380372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385902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39134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396872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40231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407843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41328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418813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42425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429784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43522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44075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44619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45172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457171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46269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468141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47366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479112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484642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49008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495612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50105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506583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51202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517553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52299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528524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53396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53949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54493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55046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555905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56143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566876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57240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577846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583376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588817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594347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599787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605317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610758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616288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621734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627258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632704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63822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643675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649205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654645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660175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665616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671146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676586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682116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687557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693087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3"/>
          <p:cNvSpPr txBox="1">
            <a:spLocks noGrp="1"/>
          </p:cNvSpPr>
          <p:nvPr>
            <p:ph type="ctrTitle"/>
          </p:nvPr>
        </p:nvSpPr>
        <p:spPr>
          <a:xfrm flipH="1">
            <a:off x="3337775" y="3367425"/>
            <a:ext cx="27213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SEMANA 37</a:t>
            </a:r>
            <a:endParaRPr dirty="0"/>
          </a:p>
        </p:txBody>
      </p:sp>
      <p:sp>
        <p:nvSpPr>
          <p:cNvPr id="1186" name="Google Shape;1186;p43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Recuerda que este material estará disponible en Classroom</a:t>
            </a:r>
            <a:endParaRPr dirty="0"/>
          </a:p>
        </p:txBody>
      </p:sp>
      <p:sp>
        <p:nvSpPr>
          <p:cNvPr id="1187" name="Google Shape;1187;p43"/>
          <p:cNvSpPr/>
          <p:nvPr/>
        </p:nvSpPr>
        <p:spPr>
          <a:xfrm rot="73">
            <a:off x="2874287" y="2754764"/>
            <a:ext cx="3648732" cy="99827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8" name="Google Shape;1188;p43"/>
          <p:cNvGrpSpPr/>
          <p:nvPr/>
        </p:nvGrpSpPr>
        <p:grpSpPr>
          <a:xfrm flipH="1">
            <a:off x="4412210" y="610071"/>
            <a:ext cx="417876" cy="501481"/>
            <a:chOff x="2279900" y="1356008"/>
            <a:chExt cx="355973" cy="427192"/>
          </a:xfrm>
        </p:grpSpPr>
        <p:sp>
          <p:nvSpPr>
            <p:cNvPr id="1189" name="Google Shape;1189;p43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0" name="Google Shape;1190;p43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1191" name="Google Shape;1191;p43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3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3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85200C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2"/>
          <p:cNvSpPr txBox="1">
            <a:spLocks noGrp="1"/>
          </p:cNvSpPr>
          <p:nvPr>
            <p:ph type="ctrTitle"/>
          </p:nvPr>
        </p:nvSpPr>
        <p:spPr>
          <a:xfrm rot="950">
            <a:off x="1797241" y="1236088"/>
            <a:ext cx="4984113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LENGUAJE Y COMUNICACIÓN</a:t>
            </a:r>
            <a:endParaRPr dirty="0"/>
          </a:p>
        </p:txBody>
      </p:sp>
      <p:sp>
        <p:nvSpPr>
          <p:cNvPr id="701" name="Google Shape;701;p32"/>
          <p:cNvSpPr txBox="1">
            <a:spLocks noGrp="1"/>
          </p:cNvSpPr>
          <p:nvPr>
            <p:ph type="subTitle" idx="1"/>
          </p:nvPr>
        </p:nvSpPr>
        <p:spPr>
          <a:xfrm rot="1327">
            <a:off x="3017300" y="2994525"/>
            <a:ext cx="31092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Semana 37/2</a:t>
            </a:r>
            <a:endParaRPr dirty="0"/>
          </a:p>
        </p:txBody>
      </p:sp>
      <p:grpSp>
        <p:nvGrpSpPr>
          <p:cNvPr id="702" name="Google Shape;702;p32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703" name="Google Shape;703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4" name="Google Shape;704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8" name="Google Shape;708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12" name="Google Shape;712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4" name="Google Shape;714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7" name="Google Shape;717;p32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17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34"/>
          <p:cNvGrpSpPr/>
          <p:nvPr/>
        </p:nvGrpSpPr>
        <p:grpSpPr>
          <a:xfrm rot="-262775">
            <a:off x="948891" y="428850"/>
            <a:ext cx="2754107" cy="2371010"/>
            <a:chOff x="799900" y="238125"/>
            <a:chExt cx="5991850" cy="5219875"/>
          </a:xfrm>
        </p:grpSpPr>
        <p:sp>
          <p:nvSpPr>
            <p:cNvPr id="729" name="Google Shape;729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4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732" name="Google Shape;732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550" y="1653916"/>
            <a:ext cx="2875700" cy="201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¡Bienvenidos a la última semana de clases!</a:t>
            </a:r>
            <a:endParaRPr dirty="0"/>
          </a:p>
        </p:txBody>
      </p:sp>
      <p:sp>
        <p:nvSpPr>
          <p:cNvPr id="733" name="Google Shape;733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95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5"/>
          <p:cNvGrpSpPr/>
          <p:nvPr/>
        </p:nvGrpSpPr>
        <p:grpSpPr>
          <a:xfrm rot="-3913">
            <a:off x="1370203" y="1429427"/>
            <a:ext cx="1429628" cy="1442938"/>
            <a:chOff x="1626000" y="605300"/>
            <a:chExt cx="4068375" cy="4132125"/>
          </a:xfrm>
        </p:grpSpPr>
        <p:sp>
          <p:nvSpPr>
            <p:cNvPr id="740" name="Google Shape;740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5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MATERIALES</a:t>
            </a:r>
            <a:endParaRPr dirty="0"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 Lengua y Literatura</a:t>
            </a:r>
            <a:endParaRPr dirty="0"/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O celular con conexión a Internet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5" name="Google Shape;745;p35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Con lápiz y </a:t>
            </a:r>
            <a:r>
              <a:rPr lang="es-CL" dirty="0" err="1" smtClean="0"/>
              <a:t>destacadores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CUADERNO</a:t>
            </a:r>
            <a:endParaRPr dirty="0"/>
          </a:p>
        </p:txBody>
      </p:sp>
      <p:sp>
        <p:nvSpPr>
          <p:cNvPr id="747" name="Google Shape;747;p35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COMPUTADOR</a:t>
            </a:r>
            <a:endParaRPr dirty="0"/>
          </a:p>
        </p:txBody>
      </p:sp>
      <p:sp>
        <p:nvSpPr>
          <p:cNvPr id="748" name="Google Shape;748;p35"/>
          <p:cNvSpPr/>
          <p:nvPr/>
        </p:nvSpPr>
        <p:spPr>
          <a:xfrm>
            <a:off x="3825335" y="13267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ESTUCHE</a:t>
            </a:r>
            <a:endParaRPr dirty="0"/>
          </a:p>
        </p:txBody>
      </p:sp>
      <p:sp>
        <p:nvSpPr>
          <p:cNvPr id="750" name="Google Shape;750;p35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51" name="Google Shape;751;p35"/>
          <p:cNvGrpSpPr/>
          <p:nvPr/>
        </p:nvGrpSpPr>
        <p:grpSpPr>
          <a:xfrm rot="-557282" flipH="1">
            <a:off x="6342372" y="1385804"/>
            <a:ext cx="1429244" cy="1442669"/>
            <a:chOff x="1626000" y="605300"/>
            <a:chExt cx="4068375" cy="4132125"/>
          </a:xfrm>
        </p:grpSpPr>
        <p:sp>
          <p:nvSpPr>
            <p:cNvPr id="752" name="Google Shape;752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35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5" name="Google Shape;755;p35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56" name="Google Shape;756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7" name="Google Shape;757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9" name="Google Shape;759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2" name="Google Shape;762;p35"/>
          <p:cNvSpPr/>
          <p:nvPr/>
        </p:nvSpPr>
        <p:spPr>
          <a:xfrm rot="3725222">
            <a:off x="4299518" y="1161887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4" name="Google Shape;76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6" name="Google Shape;76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200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NORMAS DE CONVIVENCIA</a:t>
            </a:r>
            <a:endParaRPr dirty="0"/>
          </a:p>
        </p:txBody>
      </p:sp>
      <p:sp>
        <p:nvSpPr>
          <p:cNvPr id="774" name="Google Shape;774;p36"/>
          <p:cNvSpPr txBox="1">
            <a:spLocks noGrp="1"/>
          </p:cNvSpPr>
          <p:nvPr>
            <p:ph type="body" idx="1"/>
          </p:nvPr>
        </p:nvSpPr>
        <p:spPr>
          <a:xfrm>
            <a:off x="1152525" y="1383175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 smtClean="0"/>
              <a:t>RECORDEMOS</a:t>
            </a:r>
            <a:r>
              <a:rPr lang="en" sz="2800" dirty="0"/>
              <a:t/>
            </a:r>
            <a:br>
              <a:rPr lang="en" sz="2800" dirty="0"/>
            </a:b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 smtClean="0"/>
              <a:t>Silenciar micrófonos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CL" sz="2800" dirty="0" smtClean="0"/>
              <a:t>Encender cámaras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s-CL" sz="2800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CL" sz="2800" dirty="0" smtClean="0"/>
              <a:t>Participar y opinar con respeto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91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 txBox="1">
            <a:spLocks noGrp="1"/>
          </p:cNvSpPr>
          <p:nvPr>
            <p:ph type="ctrTitle" idx="2"/>
          </p:nvPr>
        </p:nvSpPr>
        <p:spPr>
          <a:xfrm flipH="1">
            <a:off x="1068095" y="72707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</a:t>
            </a:r>
            <a:endParaRPr dirty="0"/>
          </a:p>
        </p:txBody>
      </p:sp>
      <p:sp>
        <p:nvSpPr>
          <p:cNvPr id="782" name="Google Shape;782;p37"/>
          <p:cNvSpPr txBox="1">
            <a:spLocks noGrp="1"/>
          </p:cNvSpPr>
          <p:nvPr>
            <p:ph type="subTitle" idx="3"/>
          </p:nvPr>
        </p:nvSpPr>
        <p:spPr>
          <a:xfrm flipH="1">
            <a:off x="1023241" y="1417280"/>
            <a:ext cx="2849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Evaluar aprendizaje propio de la asignatura mediante desarrollo de formulario de autoevaluación</a:t>
            </a:r>
            <a:endParaRPr dirty="0"/>
          </a:p>
        </p:txBody>
      </p:sp>
      <p:sp>
        <p:nvSpPr>
          <p:cNvPr id="783" name="Google Shape;783;p37"/>
          <p:cNvSpPr txBox="1">
            <a:spLocks noGrp="1"/>
          </p:cNvSpPr>
          <p:nvPr>
            <p:ph type="ctrTitle"/>
          </p:nvPr>
        </p:nvSpPr>
        <p:spPr>
          <a:xfrm flipH="1">
            <a:off x="4628202" y="1777676"/>
            <a:ext cx="2172774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RUTA DE APRENDIZAJE</a:t>
            </a:r>
            <a:endParaRPr dirty="0"/>
          </a:p>
        </p:txBody>
      </p:sp>
      <p:sp>
        <p:nvSpPr>
          <p:cNvPr id="784" name="Google Shape;784;p37"/>
          <p:cNvSpPr txBox="1">
            <a:spLocks noGrp="1"/>
          </p:cNvSpPr>
          <p:nvPr>
            <p:ph type="subTitle" idx="1"/>
          </p:nvPr>
        </p:nvSpPr>
        <p:spPr>
          <a:xfrm flipH="1">
            <a:off x="3872341" y="2422349"/>
            <a:ext cx="3379636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Revisaremos contenidos vistos con anterioridad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Responderemos formulario de autoevaluación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Comentaremos aspectos relevantes de las clases virtuales a partir de la autoevaluación</a:t>
            </a:r>
            <a:endParaRPr dirty="0"/>
          </a:p>
        </p:txBody>
      </p:sp>
      <p:sp>
        <p:nvSpPr>
          <p:cNvPr id="785" name="Google Shape;785;p37"/>
          <p:cNvSpPr/>
          <p:nvPr/>
        </p:nvSpPr>
        <p:spPr>
          <a:xfrm>
            <a:off x="5315198" y="2148536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7"/>
          <p:cNvSpPr/>
          <p:nvPr/>
        </p:nvSpPr>
        <p:spPr>
          <a:xfrm>
            <a:off x="1663174" y="1135815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88" name="Google Shape;788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91" name="Google Shape;791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429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2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CONTENIDOS VISTOS DURANTE EL AÑO</a:t>
            </a:r>
            <a:endParaRPr dirty="0"/>
          </a:p>
        </p:txBody>
      </p:sp>
      <p:grpSp>
        <p:nvGrpSpPr>
          <p:cNvPr id="921" name="Google Shape;921;p42"/>
          <p:cNvGrpSpPr/>
          <p:nvPr/>
        </p:nvGrpSpPr>
        <p:grpSpPr>
          <a:xfrm>
            <a:off x="11217813" y="5054571"/>
            <a:ext cx="333809" cy="373277"/>
            <a:chOff x="861113" y="2885746"/>
            <a:chExt cx="333809" cy="373277"/>
          </a:xfrm>
        </p:grpSpPr>
        <p:sp>
          <p:nvSpPr>
            <p:cNvPr id="922" name="Google Shape;922;p42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42"/>
          <p:cNvSpPr txBox="1">
            <a:spLocks noGrp="1"/>
          </p:cNvSpPr>
          <p:nvPr>
            <p:ph type="subTitle" idx="4294967295"/>
          </p:nvPr>
        </p:nvSpPr>
        <p:spPr>
          <a:xfrm flipH="1">
            <a:off x="5497875" y="1520077"/>
            <a:ext cx="2856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Protocolo lector</a:t>
            </a:r>
            <a:endParaRPr dirty="0"/>
          </a:p>
        </p:txBody>
      </p:sp>
      <p:sp>
        <p:nvSpPr>
          <p:cNvPr id="926" name="Google Shape;926;p42"/>
          <p:cNvSpPr txBox="1">
            <a:spLocks noGrp="1"/>
          </p:cNvSpPr>
          <p:nvPr>
            <p:ph type="ctrTitle" idx="4294967295"/>
          </p:nvPr>
        </p:nvSpPr>
        <p:spPr>
          <a:xfrm flipH="1">
            <a:off x="5497774" y="2134098"/>
            <a:ext cx="238162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 smtClean="0">
                <a:latin typeface="Chelsea Market"/>
                <a:ea typeface="Chelsea Market"/>
                <a:cs typeface="Chelsea Market"/>
                <a:sym typeface="Chelsea Market"/>
              </a:rPr>
              <a:t>COMUNICACIÓN ORAL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27" name="Google Shape;927;p42"/>
          <p:cNvSpPr txBox="1">
            <a:spLocks noGrp="1"/>
          </p:cNvSpPr>
          <p:nvPr>
            <p:ph type="subTitle" idx="4294967295"/>
          </p:nvPr>
        </p:nvSpPr>
        <p:spPr>
          <a:xfrm flipH="1">
            <a:off x="5497875" y="2521727"/>
            <a:ext cx="2856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Videos de disertaciones</a:t>
            </a:r>
            <a:endParaRPr dirty="0"/>
          </a:p>
        </p:txBody>
      </p:sp>
      <p:sp>
        <p:nvSpPr>
          <p:cNvPr id="928" name="Google Shape;928;p42"/>
          <p:cNvSpPr txBox="1">
            <a:spLocks noGrp="1"/>
          </p:cNvSpPr>
          <p:nvPr>
            <p:ph type="ctrTitle" idx="4294967295"/>
          </p:nvPr>
        </p:nvSpPr>
        <p:spPr>
          <a:xfrm flipH="1">
            <a:off x="5497775" y="3135749"/>
            <a:ext cx="238162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 smtClean="0">
                <a:latin typeface="Chelsea Market"/>
                <a:ea typeface="Chelsea Market"/>
                <a:cs typeface="Chelsea Market"/>
                <a:sym typeface="Chelsea Market"/>
              </a:rPr>
              <a:t>COMUNICACIÓN ESCRITA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29" name="Google Shape;929;p42"/>
          <p:cNvSpPr txBox="1">
            <a:spLocks noGrp="1"/>
          </p:cNvSpPr>
          <p:nvPr>
            <p:ph type="subTitle" idx="4294967295"/>
          </p:nvPr>
        </p:nvSpPr>
        <p:spPr>
          <a:xfrm flipH="1">
            <a:off x="5497875" y="3523377"/>
            <a:ext cx="2856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Ortografía y Escritura Creativa</a:t>
            </a:r>
            <a:endParaRPr dirty="0"/>
          </a:p>
        </p:txBody>
      </p:sp>
      <p:sp>
        <p:nvSpPr>
          <p:cNvPr id="930" name="Google Shape;930;p42"/>
          <p:cNvSpPr txBox="1">
            <a:spLocks noGrp="1"/>
          </p:cNvSpPr>
          <p:nvPr>
            <p:ph type="ctrTitle" idx="4294967295"/>
          </p:nvPr>
        </p:nvSpPr>
        <p:spPr>
          <a:xfrm flipH="1">
            <a:off x="5497775" y="1132447"/>
            <a:ext cx="207034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 smtClean="0">
                <a:latin typeface="Chelsea Market"/>
                <a:ea typeface="Chelsea Market"/>
                <a:cs typeface="Chelsea Market"/>
                <a:sym typeface="Chelsea Market"/>
              </a:rPr>
              <a:t>COMPRENSIÓN LECTORA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31" name="Google Shape;931;p42"/>
          <p:cNvSpPr/>
          <p:nvPr/>
        </p:nvSpPr>
        <p:spPr>
          <a:xfrm rot="-1125597">
            <a:off x="1652656" y="1297537"/>
            <a:ext cx="2847900" cy="2856758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2"/>
          <p:cNvSpPr/>
          <p:nvPr/>
        </p:nvSpPr>
        <p:spPr>
          <a:xfrm rot="3725233">
            <a:off x="3467214" y="977737"/>
            <a:ext cx="810479" cy="84760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2"/>
          <p:cNvSpPr/>
          <p:nvPr/>
        </p:nvSpPr>
        <p:spPr>
          <a:xfrm rot="588637">
            <a:off x="1335213" y="1447512"/>
            <a:ext cx="810464" cy="847591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42"/>
          <p:cNvGrpSpPr/>
          <p:nvPr/>
        </p:nvGrpSpPr>
        <p:grpSpPr>
          <a:xfrm rot="-671340">
            <a:off x="2235955" y="1836570"/>
            <a:ext cx="1749287" cy="1686697"/>
            <a:chOff x="2657744" y="2337745"/>
            <a:chExt cx="832987" cy="798137"/>
          </a:xfrm>
        </p:grpSpPr>
        <p:sp>
          <p:nvSpPr>
            <p:cNvPr id="935" name="Google Shape;935;p42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2"/>
          <p:cNvGrpSpPr/>
          <p:nvPr/>
        </p:nvGrpSpPr>
        <p:grpSpPr>
          <a:xfrm>
            <a:off x="4937217" y="2409066"/>
            <a:ext cx="507701" cy="541728"/>
            <a:chOff x="3365825" y="306400"/>
            <a:chExt cx="667325" cy="712050"/>
          </a:xfrm>
        </p:grpSpPr>
        <p:sp>
          <p:nvSpPr>
            <p:cNvPr id="942" name="Google Shape;942;p42"/>
            <p:cNvSpPr/>
            <p:nvPr/>
          </p:nvSpPr>
          <p:spPr>
            <a:xfrm>
              <a:off x="3532175" y="474300"/>
              <a:ext cx="446850" cy="443600"/>
            </a:xfrm>
            <a:custGeom>
              <a:avLst/>
              <a:gdLst/>
              <a:ahLst/>
              <a:cxnLst/>
              <a:rect l="l" t="t" r="r" b="b"/>
              <a:pathLst>
                <a:path w="17874" h="17744" extrusionOk="0">
                  <a:moveTo>
                    <a:pt x="9262" y="617"/>
                  </a:moveTo>
                  <a:cubicBezTo>
                    <a:pt x="9795" y="617"/>
                    <a:pt x="10327" y="677"/>
                    <a:pt x="10845" y="797"/>
                  </a:cubicBezTo>
                  <a:lnTo>
                    <a:pt x="10845" y="904"/>
                  </a:lnTo>
                  <a:lnTo>
                    <a:pt x="10759" y="1697"/>
                  </a:lnTo>
                  <a:cubicBezTo>
                    <a:pt x="10746" y="1862"/>
                    <a:pt x="10877" y="1967"/>
                    <a:pt x="10994" y="1967"/>
                  </a:cubicBezTo>
                  <a:cubicBezTo>
                    <a:pt x="11074" y="1967"/>
                    <a:pt x="11149" y="1918"/>
                    <a:pt x="11166" y="1804"/>
                  </a:cubicBezTo>
                  <a:cubicBezTo>
                    <a:pt x="11230" y="1526"/>
                    <a:pt x="11295" y="1247"/>
                    <a:pt x="11359" y="968"/>
                  </a:cubicBezTo>
                  <a:cubicBezTo>
                    <a:pt x="11359" y="968"/>
                    <a:pt x="11359" y="947"/>
                    <a:pt x="11359" y="947"/>
                  </a:cubicBezTo>
                  <a:cubicBezTo>
                    <a:pt x="11659" y="1054"/>
                    <a:pt x="11938" y="1161"/>
                    <a:pt x="12216" y="1311"/>
                  </a:cubicBezTo>
                  <a:cubicBezTo>
                    <a:pt x="12945" y="1697"/>
                    <a:pt x="13588" y="2233"/>
                    <a:pt x="14124" y="2876"/>
                  </a:cubicBezTo>
                  <a:cubicBezTo>
                    <a:pt x="14081" y="2940"/>
                    <a:pt x="14059" y="3004"/>
                    <a:pt x="14016" y="3069"/>
                  </a:cubicBezTo>
                  <a:cubicBezTo>
                    <a:pt x="13931" y="3154"/>
                    <a:pt x="13802" y="3219"/>
                    <a:pt x="13738" y="3304"/>
                  </a:cubicBezTo>
                  <a:cubicBezTo>
                    <a:pt x="13566" y="3390"/>
                    <a:pt x="13588" y="3669"/>
                    <a:pt x="13802" y="3669"/>
                  </a:cubicBezTo>
                  <a:lnTo>
                    <a:pt x="13866" y="3669"/>
                  </a:lnTo>
                  <a:cubicBezTo>
                    <a:pt x="13895" y="3677"/>
                    <a:pt x="13925" y="3681"/>
                    <a:pt x="13954" y="3681"/>
                  </a:cubicBezTo>
                  <a:cubicBezTo>
                    <a:pt x="14143" y="3681"/>
                    <a:pt x="14340" y="3517"/>
                    <a:pt x="14488" y="3369"/>
                  </a:cubicBezTo>
                  <a:cubicBezTo>
                    <a:pt x="15066" y="4247"/>
                    <a:pt x="15517" y="5212"/>
                    <a:pt x="15817" y="6219"/>
                  </a:cubicBezTo>
                  <a:cubicBezTo>
                    <a:pt x="15474" y="6347"/>
                    <a:pt x="15109" y="6476"/>
                    <a:pt x="14766" y="6605"/>
                  </a:cubicBezTo>
                  <a:cubicBezTo>
                    <a:pt x="14480" y="6748"/>
                    <a:pt x="14604" y="7165"/>
                    <a:pt x="14914" y="7165"/>
                  </a:cubicBezTo>
                  <a:cubicBezTo>
                    <a:pt x="14929" y="7165"/>
                    <a:pt x="14944" y="7164"/>
                    <a:pt x="14959" y="7162"/>
                  </a:cubicBezTo>
                  <a:cubicBezTo>
                    <a:pt x="15302" y="7076"/>
                    <a:pt x="15667" y="6990"/>
                    <a:pt x="16031" y="6905"/>
                  </a:cubicBezTo>
                  <a:cubicBezTo>
                    <a:pt x="16309" y="7848"/>
                    <a:pt x="16459" y="8833"/>
                    <a:pt x="16459" y="9841"/>
                  </a:cubicBezTo>
                  <a:cubicBezTo>
                    <a:pt x="16181" y="9884"/>
                    <a:pt x="15924" y="9969"/>
                    <a:pt x="15667" y="10012"/>
                  </a:cubicBezTo>
                  <a:cubicBezTo>
                    <a:pt x="15431" y="10098"/>
                    <a:pt x="15495" y="10462"/>
                    <a:pt x="15752" y="10462"/>
                  </a:cubicBezTo>
                  <a:cubicBezTo>
                    <a:pt x="15967" y="10441"/>
                    <a:pt x="16202" y="10419"/>
                    <a:pt x="16417" y="10398"/>
                  </a:cubicBezTo>
                  <a:lnTo>
                    <a:pt x="16417" y="10398"/>
                  </a:lnTo>
                  <a:cubicBezTo>
                    <a:pt x="16331" y="11255"/>
                    <a:pt x="16052" y="12091"/>
                    <a:pt x="15602" y="12841"/>
                  </a:cubicBezTo>
                  <a:cubicBezTo>
                    <a:pt x="15495" y="12991"/>
                    <a:pt x="15409" y="13141"/>
                    <a:pt x="15302" y="13291"/>
                  </a:cubicBezTo>
                  <a:cubicBezTo>
                    <a:pt x="15152" y="13205"/>
                    <a:pt x="15024" y="13141"/>
                    <a:pt x="14874" y="13098"/>
                  </a:cubicBezTo>
                  <a:lnTo>
                    <a:pt x="14252" y="12841"/>
                  </a:lnTo>
                  <a:cubicBezTo>
                    <a:pt x="14216" y="12823"/>
                    <a:pt x="14182" y="12815"/>
                    <a:pt x="14149" y="12815"/>
                  </a:cubicBezTo>
                  <a:cubicBezTo>
                    <a:pt x="13950" y="12815"/>
                    <a:pt x="13838" y="13116"/>
                    <a:pt x="14059" y="13227"/>
                  </a:cubicBezTo>
                  <a:lnTo>
                    <a:pt x="14659" y="13570"/>
                  </a:lnTo>
                  <a:cubicBezTo>
                    <a:pt x="14766" y="13613"/>
                    <a:pt x="14852" y="13677"/>
                    <a:pt x="14959" y="13720"/>
                  </a:cubicBezTo>
                  <a:cubicBezTo>
                    <a:pt x="13995" y="14813"/>
                    <a:pt x="12795" y="15670"/>
                    <a:pt x="11423" y="16206"/>
                  </a:cubicBezTo>
                  <a:cubicBezTo>
                    <a:pt x="11316" y="15927"/>
                    <a:pt x="11209" y="15627"/>
                    <a:pt x="11102" y="15327"/>
                  </a:cubicBezTo>
                  <a:cubicBezTo>
                    <a:pt x="11016" y="15048"/>
                    <a:pt x="11016" y="14748"/>
                    <a:pt x="10716" y="14598"/>
                  </a:cubicBezTo>
                  <a:cubicBezTo>
                    <a:pt x="10682" y="14581"/>
                    <a:pt x="10644" y="14573"/>
                    <a:pt x="10606" y="14573"/>
                  </a:cubicBezTo>
                  <a:cubicBezTo>
                    <a:pt x="10503" y="14573"/>
                    <a:pt x="10399" y="14633"/>
                    <a:pt x="10352" y="14727"/>
                  </a:cubicBezTo>
                  <a:cubicBezTo>
                    <a:pt x="10180" y="15027"/>
                    <a:pt x="10373" y="15306"/>
                    <a:pt x="10480" y="15584"/>
                  </a:cubicBezTo>
                  <a:cubicBezTo>
                    <a:pt x="10609" y="15884"/>
                    <a:pt x="10737" y="16141"/>
                    <a:pt x="10909" y="16420"/>
                  </a:cubicBezTo>
                  <a:lnTo>
                    <a:pt x="10887" y="16420"/>
                  </a:lnTo>
                  <a:cubicBezTo>
                    <a:pt x="9820" y="16804"/>
                    <a:pt x="8701" y="17005"/>
                    <a:pt x="7570" y="17005"/>
                  </a:cubicBezTo>
                  <a:cubicBezTo>
                    <a:pt x="7248" y="17005"/>
                    <a:pt x="6925" y="16989"/>
                    <a:pt x="6601" y="16956"/>
                  </a:cubicBezTo>
                  <a:lnTo>
                    <a:pt x="6601" y="16913"/>
                  </a:lnTo>
                  <a:cubicBezTo>
                    <a:pt x="6516" y="16763"/>
                    <a:pt x="6558" y="16591"/>
                    <a:pt x="6687" y="16463"/>
                  </a:cubicBezTo>
                  <a:cubicBezTo>
                    <a:pt x="6884" y="16282"/>
                    <a:pt x="6678" y="16013"/>
                    <a:pt x="6466" y="16013"/>
                  </a:cubicBezTo>
                  <a:cubicBezTo>
                    <a:pt x="6401" y="16013"/>
                    <a:pt x="6335" y="16038"/>
                    <a:pt x="6280" y="16098"/>
                  </a:cubicBezTo>
                  <a:cubicBezTo>
                    <a:pt x="6108" y="16313"/>
                    <a:pt x="6023" y="16591"/>
                    <a:pt x="6087" y="16870"/>
                  </a:cubicBezTo>
                  <a:cubicBezTo>
                    <a:pt x="5723" y="16784"/>
                    <a:pt x="5380" y="16677"/>
                    <a:pt x="5037" y="16549"/>
                  </a:cubicBezTo>
                  <a:cubicBezTo>
                    <a:pt x="4180" y="16206"/>
                    <a:pt x="3408" y="15627"/>
                    <a:pt x="2830" y="14898"/>
                  </a:cubicBezTo>
                  <a:lnTo>
                    <a:pt x="3108" y="14620"/>
                  </a:lnTo>
                  <a:cubicBezTo>
                    <a:pt x="3237" y="14513"/>
                    <a:pt x="3344" y="14384"/>
                    <a:pt x="3408" y="14213"/>
                  </a:cubicBezTo>
                  <a:cubicBezTo>
                    <a:pt x="3427" y="14082"/>
                    <a:pt x="3316" y="13968"/>
                    <a:pt x="3189" y="13968"/>
                  </a:cubicBezTo>
                  <a:cubicBezTo>
                    <a:pt x="3169" y="13968"/>
                    <a:pt x="3149" y="13971"/>
                    <a:pt x="3130" y="13977"/>
                  </a:cubicBezTo>
                  <a:cubicBezTo>
                    <a:pt x="2980" y="14063"/>
                    <a:pt x="2851" y="14170"/>
                    <a:pt x="2765" y="14320"/>
                  </a:cubicBezTo>
                  <a:cubicBezTo>
                    <a:pt x="2701" y="14405"/>
                    <a:pt x="2637" y="14470"/>
                    <a:pt x="2572" y="14555"/>
                  </a:cubicBezTo>
                  <a:cubicBezTo>
                    <a:pt x="1951" y="13613"/>
                    <a:pt x="1501" y="12584"/>
                    <a:pt x="1287" y="11469"/>
                  </a:cubicBezTo>
                  <a:lnTo>
                    <a:pt x="1222" y="11255"/>
                  </a:lnTo>
                  <a:lnTo>
                    <a:pt x="1222" y="11255"/>
                  </a:lnTo>
                  <a:cubicBezTo>
                    <a:pt x="1269" y="11286"/>
                    <a:pt x="1328" y="11306"/>
                    <a:pt x="1381" y="11306"/>
                  </a:cubicBezTo>
                  <a:cubicBezTo>
                    <a:pt x="1401" y="11306"/>
                    <a:pt x="1419" y="11304"/>
                    <a:pt x="1437" y="11298"/>
                  </a:cubicBezTo>
                  <a:cubicBezTo>
                    <a:pt x="1951" y="11148"/>
                    <a:pt x="2465" y="11019"/>
                    <a:pt x="2980" y="10891"/>
                  </a:cubicBezTo>
                  <a:cubicBezTo>
                    <a:pt x="3318" y="10751"/>
                    <a:pt x="3194" y="10260"/>
                    <a:pt x="2865" y="10260"/>
                  </a:cubicBezTo>
                  <a:cubicBezTo>
                    <a:pt x="2840" y="10260"/>
                    <a:pt x="2814" y="10263"/>
                    <a:pt x="2787" y="10269"/>
                  </a:cubicBezTo>
                  <a:cubicBezTo>
                    <a:pt x="2294" y="10462"/>
                    <a:pt x="1801" y="10634"/>
                    <a:pt x="1287" y="10805"/>
                  </a:cubicBezTo>
                  <a:cubicBezTo>
                    <a:pt x="1244" y="10827"/>
                    <a:pt x="1201" y="10869"/>
                    <a:pt x="1179" y="10912"/>
                  </a:cubicBezTo>
                  <a:cubicBezTo>
                    <a:pt x="944" y="9691"/>
                    <a:pt x="922" y="8448"/>
                    <a:pt x="1115" y="7205"/>
                  </a:cubicBezTo>
                  <a:lnTo>
                    <a:pt x="1115" y="7205"/>
                  </a:lnTo>
                  <a:lnTo>
                    <a:pt x="1522" y="7333"/>
                  </a:lnTo>
                  <a:cubicBezTo>
                    <a:pt x="1701" y="7423"/>
                    <a:pt x="1909" y="7467"/>
                    <a:pt x="2123" y="7467"/>
                  </a:cubicBezTo>
                  <a:cubicBezTo>
                    <a:pt x="2165" y="7467"/>
                    <a:pt x="2208" y="7465"/>
                    <a:pt x="2251" y="7462"/>
                  </a:cubicBezTo>
                  <a:cubicBezTo>
                    <a:pt x="2380" y="7440"/>
                    <a:pt x="2401" y="7269"/>
                    <a:pt x="2315" y="7183"/>
                  </a:cubicBezTo>
                  <a:cubicBezTo>
                    <a:pt x="2101" y="7033"/>
                    <a:pt x="1865" y="6948"/>
                    <a:pt x="1629" y="6905"/>
                  </a:cubicBezTo>
                  <a:lnTo>
                    <a:pt x="1179" y="6798"/>
                  </a:lnTo>
                  <a:cubicBezTo>
                    <a:pt x="1372" y="5855"/>
                    <a:pt x="1694" y="4933"/>
                    <a:pt x="2187" y="4097"/>
                  </a:cubicBezTo>
                  <a:cubicBezTo>
                    <a:pt x="2465" y="4376"/>
                    <a:pt x="2787" y="4612"/>
                    <a:pt x="3130" y="4826"/>
                  </a:cubicBezTo>
                  <a:cubicBezTo>
                    <a:pt x="3167" y="4846"/>
                    <a:pt x="3204" y="4855"/>
                    <a:pt x="3238" y="4855"/>
                  </a:cubicBezTo>
                  <a:cubicBezTo>
                    <a:pt x="3417" y="4855"/>
                    <a:pt x="3531" y="4602"/>
                    <a:pt x="3387" y="4440"/>
                  </a:cubicBezTo>
                  <a:cubicBezTo>
                    <a:pt x="3108" y="4162"/>
                    <a:pt x="2787" y="3904"/>
                    <a:pt x="2444" y="3690"/>
                  </a:cubicBezTo>
                  <a:cubicBezTo>
                    <a:pt x="3280" y="2447"/>
                    <a:pt x="4523" y="1547"/>
                    <a:pt x="5980" y="1140"/>
                  </a:cubicBezTo>
                  <a:cubicBezTo>
                    <a:pt x="6044" y="1333"/>
                    <a:pt x="6108" y="1547"/>
                    <a:pt x="6194" y="1718"/>
                  </a:cubicBezTo>
                  <a:cubicBezTo>
                    <a:pt x="6243" y="1815"/>
                    <a:pt x="6324" y="1857"/>
                    <a:pt x="6408" y="1857"/>
                  </a:cubicBezTo>
                  <a:cubicBezTo>
                    <a:pt x="6546" y="1857"/>
                    <a:pt x="6687" y="1742"/>
                    <a:pt x="6687" y="1568"/>
                  </a:cubicBezTo>
                  <a:cubicBezTo>
                    <a:pt x="6644" y="1440"/>
                    <a:pt x="6601" y="1311"/>
                    <a:pt x="6580" y="1140"/>
                  </a:cubicBezTo>
                  <a:lnTo>
                    <a:pt x="6623" y="1140"/>
                  </a:lnTo>
                  <a:cubicBezTo>
                    <a:pt x="7458" y="790"/>
                    <a:pt x="8361" y="617"/>
                    <a:pt x="9262" y="617"/>
                  </a:cubicBezTo>
                  <a:close/>
                  <a:moveTo>
                    <a:pt x="9388" y="0"/>
                  </a:moveTo>
                  <a:cubicBezTo>
                    <a:pt x="8479" y="0"/>
                    <a:pt x="7578" y="196"/>
                    <a:pt x="6751" y="583"/>
                  </a:cubicBezTo>
                  <a:lnTo>
                    <a:pt x="6366" y="583"/>
                  </a:lnTo>
                  <a:cubicBezTo>
                    <a:pt x="6307" y="504"/>
                    <a:pt x="6217" y="466"/>
                    <a:pt x="6125" y="466"/>
                  </a:cubicBezTo>
                  <a:cubicBezTo>
                    <a:pt x="6014" y="466"/>
                    <a:pt x="5900" y="521"/>
                    <a:pt x="5830" y="625"/>
                  </a:cubicBezTo>
                  <a:cubicBezTo>
                    <a:pt x="2572" y="1076"/>
                    <a:pt x="558" y="4633"/>
                    <a:pt x="301" y="7740"/>
                  </a:cubicBezTo>
                  <a:cubicBezTo>
                    <a:pt x="1" y="11298"/>
                    <a:pt x="1179" y="15841"/>
                    <a:pt x="4844" y="17234"/>
                  </a:cubicBezTo>
                  <a:cubicBezTo>
                    <a:pt x="5737" y="17584"/>
                    <a:pt x="6693" y="17744"/>
                    <a:pt x="7662" y="17744"/>
                  </a:cubicBezTo>
                  <a:cubicBezTo>
                    <a:pt x="10254" y="17744"/>
                    <a:pt x="12942" y="16604"/>
                    <a:pt x="14766" y="14920"/>
                  </a:cubicBezTo>
                  <a:cubicBezTo>
                    <a:pt x="17874" y="12069"/>
                    <a:pt x="17510" y="7998"/>
                    <a:pt x="15881" y="4440"/>
                  </a:cubicBezTo>
                  <a:cubicBezTo>
                    <a:pt x="15602" y="3776"/>
                    <a:pt x="15216" y="3176"/>
                    <a:pt x="14766" y="2619"/>
                  </a:cubicBezTo>
                  <a:cubicBezTo>
                    <a:pt x="14766" y="2490"/>
                    <a:pt x="14724" y="2361"/>
                    <a:pt x="14659" y="2254"/>
                  </a:cubicBezTo>
                  <a:cubicBezTo>
                    <a:pt x="14592" y="2187"/>
                    <a:pt x="14499" y="2133"/>
                    <a:pt x="14411" y="2133"/>
                  </a:cubicBezTo>
                  <a:cubicBezTo>
                    <a:pt x="14386" y="2133"/>
                    <a:pt x="14361" y="2138"/>
                    <a:pt x="14338" y="2147"/>
                  </a:cubicBezTo>
                  <a:cubicBezTo>
                    <a:pt x="13502" y="1311"/>
                    <a:pt x="12495" y="668"/>
                    <a:pt x="11380" y="304"/>
                  </a:cubicBezTo>
                  <a:cubicBezTo>
                    <a:pt x="11380" y="283"/>
                    <a:pt x="11380" y="283"/>
                    <a:pt x="11359" y="261"/>
                  </a:cubicBezTo>
                  <a:cubicBezTo>
                    <a:pt x="11324" y="190"/>
                    <a:pt x="11256" y="159"/>
                    <a:pt x="11188" y="159"/>
                  </a:cubicBezTo>
                  <a:cubicBezTo>
                    <a:pt x="11132" y="159"/>
                    <a:pt x="11076" y="180"/>
                    <a:pt x="11038" y="218"/>
                  </a:cubicBezTo>
                  <a:cubicBezTo>
                    <a:pt x="10495" y="72"/>
                    <a:pt x="9940" y="0"/>
                    <a:pt x="9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3365825" y="306400"/>
              <a:ext cx="667325" cy="712050"/>
            </a:xfrm>
            <a:custGeom>
              <a:avLst/>
              <a:gdLst/>
              <a:ahLst/>
              <a:cxnLst/>
              <a:rect l="l" t="t" r="r" b="b"/>
              <a:pathLst>
                <a:path w="26693" h="28482" extrusionOk="0">
                  <a:moveTo>
                    <a:pt x="14624" y="684"/>
                  </a:moveTo>
                  <a:cubicBezTo>
                    <a:pt x="16057" y="684"/>
                    <a:pt x="17456" y="1061"/>
                    <a:pt x="18463" y="2134"/>
                  </a:cubicBezTo>
                  <a:cubicBezTo>
                    <a:pt x="18420" y="2177"/>
                    <a:pt x="18399" y="2220"/>
                    <a:pt x="18356" y="2262"/>
                  </a:cubicBezTo>
                  <a:cubicBezTo>
                    <a:pt x="17285" y="1355"/>
                    <a:pt x="16095" y="984"/>
                    <a:pt x="14880" y="984"/>
                  </a:cubicBezTo>
                  <a:cubicBezTo>
                    <a:pt x="12109" y="984"/>
                    <a:pt x="9211" y="2914"/>
                    <a:pt x="7319" y="4791"/>
                  </a:cubicBezTo>
                  <a:cubicBezTo>
                    <a:pt x="7179" y="4932"/>
                    <a:pt x="7326" y="5173"/>
                    <a:pt x="7490" y="5173"/>
                  </a:cubicBezTo>
                  <a:cubicBezTo>
                    <a:pt x="7526" y="5173"/>
                    <a:pt x="7563" y="5161"/>
                    <a:pt x="7598" y="5134"/>
                  </a:cubicBezTo>
                  <a:cubicBezTo>
                    <a:pt x="9621" y="3488"/>
                    <a:pt x="12176" y="1672"/>
                    <a:pt x="14746" y="1672"/>
                  </a:cubicBezTo>
                  <a:cubicBezTo>
                    <a:pt x="15824" y="1672"/>
                    <a:pt x="16904" y="1992"/>
                    <a:pt x="17949" y="2777"/>
                  </a:cubicBezTo>
                  <a:cubicBezTo>
                    <a:pt x="17434" y="3441"/>
                    <a:pt x="17091" y="4213"/>
                    <a:pt x="16920" y="5048"/>
                  </a:cubicBezTo>
                  <a:cubicBezTo>
                    <a:pt x="16899" y="5048"/>
                    <a:pt x="16899" y="5070"/>
                    <a:pt x="16920" y="5091"/>
                  </a:cubicBezTo>
                  <a:cubicBezTo>
                    <a:pt x="16883" y="5091"/>
                    <a:pt x="16846" y="5090"/>
                    <a:pt x="16809" y="5090"/>
                  </a:cubicBezTo>
                  <a:cubicBezTo>
                    <a:pt x="15520" y="5090"/>
                    <a:pt x="14274" y="5453"/>
                    <a:pt x="13191" y="6120"/>
                  </a:cubicBezTo>
                  <a:cubicBezTo>
                    <a:pt x="13149" y="6119"/>
                    <a:pt x="13107" y="6119"/>
                    <a:pt x="13064" y="6119"/>
                  </a:cubicBezTo>
                  <a:cubicBezTo>
                    <a:pt x="11930" y="6119"/>
                    <a:pt x="10817" y="6396"/>
                    <a:pt x="9805" y="6891"/>
                  </a:cubicBezTo>
                  <a:cubicBezTo>
                    <a:pt x="9826" y="6784"/>
                    <a:pt x="9805" y="6656"/>
                    <a:pt x="9719" y="6591"/>
                  </a:cubicBezTo>
                  <a:cubicBezTo>
                    <a:pt x="8883" y="5734"/>
                    <a:pt x="7769" y="5177"/>
                    <a:pt x="6590" y="5006"/>
                  </a:cubicBezTo>
                  <a:cubicBezTo>
                    <a:pt x="7083" y="2884"/>
                    <a:pt x="10169" y="1534"/>
                    <a:pt x="12012" y="1041"/>
                  </a:cubicBezTo>
                  <a:cubicBezTo>
                    <a:pt x="12839" y="828"/>
                    <a:pt x="13738" y="684"/>
                    <a:pt x="14624" y="684"/>
                  </a:cubicBezTo>
                  <a:close/>
                  <a:moveTo>
                    <a:pt x="21743" y="1238"/>
                  </a:moveTo>
                  <a:cubicBezTo>
                    <a:pt x="22344" y="1238"/>
                    <a:pt x="22946" y="1404"/>
                    <a:pt x="23499" y="1769"/>
                  </a:cubicBezTo>
                  <a:cubicBezTo>
                    <a:pt x="25664" y="3248"/>
                    <a:pt x="25792" y="7277"/>
                    <a:pt x="23392" y="8627"/>
                  </a:cubicBezTo>
                  <a:lnTo>
                    <a:pt x="23392" y="8606"/>
                  </a:lnTo>
                  <a:cubicBezTo>
                    <a:pt x="21849" y="6699"/>
                    <a:pt x="19706" y="5327"/>
                    <a:pt x="17391" y="5134"/>
                  </a:cubicBezTo>
                  <a:cubicBezTo>
                    <a:pt x="17820" y="4127"/>
                    <a:pt x="18249" y="3162"/>
                    <a:pt x="19020" y="2412"/>
                  </a:cubicBezTo>
                  <a:cubicBezTo>
                    <a:pt x="19778" y="1681"/>
                    <a:pt x="20759" y="1238"/>
                    <a:pt x="21743" y="1238"/>
                  </a:cubicBezTo>
                  <a:close/>
                  <a:moveTo>
                    <a:pt x="5677" y="5566"/>
                  </a:moveTo>
                  <a:cubicBezTo>
                    <a:pt x="6963" y="5566"/>
                    <a:pt x="8287" y="6087"/>
                    <a:pt x="9291" y="7041"/>
                  </a:cubicBezTo>
                  <a:cubicBezTo>
                    <a:pt x="9334" y="7063"/>
                    <a:pt x="9355" y="7084"/>
                    <a:pt x="9398" y="7106"/>
                  </a:cubicBezTo>
                  <a:cubicBezTo>
                    <a:pt x="7062" y="8434"/>
                    <a:pt x="5497" y="10942"/>
                    <a:pt x="5112" y="13728"/>
                  </a:cubicBezTo>
                  <a:cubicBezTo>
                    <a:pt x="2454" y="13085"/>
                    <a:pt x="461" y="10642"/>
                    <a:pt x="1876" y="7877"/>
                  </a:cubicBezTo>
                  <a:cubicBezTo>
                    <a:pt x="2699" y="6289"/>
                    <a:pt x="4161" y="5566"/>
                    <a:pt x="5677" y="5566"/>
                  </a:cubicBezTo>
                  <a:close/>
                  <a:moveTo>
                    <a:pt x="24935" y="20393"/>
                  </a:moveTo>
                  <a:cubicBezTo>
                    <a:pt x="24956" y="20414"/>
                    <a:pt x="24978" y="20414"/>
                    <a:pt x="24999" y="20414"/>
                  </a:cubicBezTo>
                  <a:cubicBezTo>
                    <a:pt x="25557" y="20500"/>
                    <a:pt x="26007" y="21164"/>
                    <a:pt x="25728" y="21700"/>
                  </a:cubicBezTo>
                  <a:cubicBezTo>
                    <a:pt x="25578" y="21989"/>
                    <a:pt x="25262" y="22123"/>
                    <a:pt x="24938" y="22123"/>
                  </a:cubicBezTo>
                  <a:cubicBezTo>
                    <a:pt x="24614" y="22123"/>
                    <a:pt x="24281" y="21989"/>
                    <a:pt x="24099" y="21743"/>
                  </a:cubicBezTo>
                  <a:cubicBezTo>
                    <a:pt x="24421" y="21314"/>
                    <a:pt x="24699" y="20864"/>
                    <a:pt x="24935" y="20393"/>
                  </a:cubicBezTo>
                  <a:close/>
                  <a:moveTo>
                    <a:pt x="16719" y="5519"/>
                  </a:moveTo>
                  <a:cubicBezTo>
                    <a:pt x="19820" y="5519"/>
                    <a:pt x="22791" y="7858"/>
                    <a:pt x="24228" y="10685"/>
                  </a:cubicBezTo>
                  <a:cubicBezTo>
                    <a:pt x="26114" y="14414"/>
                    <a:pt x="26028" y="19214"/>
                    <a:pt x="22963" y="22279"/>
                  </a:cubicBezTo>
                  <a:lnTo>
                    <a:pt x="22963" y="22257"/>
                  </a:lnTo>
                  <a:cubicBezTo>
                    <a:pt x="20725" y="24478"/>
                    <a:pt x="17360" y="25757"/>
                    <a:pt x="14149" y="25757"/>
                  </a:cubicBezTo>
                  <a:cubicBezTo>
                    <a:pt x="13424" y="25757"/>
                    <a:pt x="12707" y="25692"/>
                    <a:pt x="12012" y="25558"/>
                  </a:cubicBezTo>
                  <a:cubicBezTo>
                    <a:pt x="7469" y="24679"/>
                    <a:pt x="5755" y="20350"/>
                    <a:pt x="5562" y="16150"/>
                  </a:cubicBezTo>
                  <a:cubicBezTo>
                    <a:pt x="5433" y="13942"/>
                    <a:pt x="5840" y="11649"/>
                    <a:pt x="7126" y="9806"/>
                  </a:cubicBezTo>
                  <a:cubicBezTo>
                    <a:pt x="8541" y="7813"/>
                    <a:pt x="10791" y="6720"/>
                    <a:pt x="13170" y="6484"/>
                  </a:cubicBezTo>
                  <a:cubicBezTo>
                    <a:pt x="13212" y="6506"/>
                    <a:pt x="13255" y="6516"/>
                    <a:pt x="13298" y="6516"/>
                  </a:cubicBezTo>
                  <a:cubicBezTo>
                    <a:pt x="13341" y="6516"/>
                    <a:pt x="13384" y="6506"/>
                    <a:pt x="13427" y="6484"/>
                  </a:cubicBezTo>
                  <a:lnTo>
                    <a:pt x="13491" y="6441"/>
                  </a:lnTo>
                  <a:lnTo>
                    <a:pt x="13534" y="6441"/>
                  </a:lnTo>
                  <a:cubicBezTo>
                    <a:pt x="13598" y="6441"/>
                    <a:pt x="13663" y="6399"/>
                    <a:pt x="13684" y="6334"/>
                  </a:cubicBezTo>
                  <a:cubicBezTo>
                    <a:pt x="14677" y="5769"/>
                    <a:pt x="15705" y="5519"/>
                    <a:pt x="16719" y="5519"/>
                  </a:cubicBezTo>
                  <a:close/>
                  <a:moveTo>
                    <a:pt x="12377" y="26179"/>
                  </a:moveTo>
                  <a:lnTo>
                    <a:pt x="12377" y="26179"/>
                  </a:lnTo>
                  <a:cubicBezTo>
                    <a:pt x="12891" y="26243"/>
                    <a:pt x="13427" y="26286"/>
                    <a:pt x="13963" y="26286"/>
                  </a:cubicBezTo>
                  <a:cubicBezTo>
                    <a:pt x="13941" y="26308"/>
                    <a:pt x="13941" y="26351"/>
                    <a:pt x="13920" y="26372"/>
                  </a:cubicBezTo>
                  <a:lnTo>
                    <a:pt x="13941" y="26351"/>
                  </a:lnTo>
                  <a:lnTo>
                    <a:pt x="13941" y="26351"/>
                  </a:lnTo>
                  <a:cubicBezTo>
                    <a:pt x="13906" y="26795"/>
                    <a:pt x="13663" y="27948"/>
                    <a:pt x="13092" y="27948"/>
                  </a:cubicBezTo>
                  <a:cubicBezTo>
                    <a:pt x="12975" y="27948"/>
                    <a:pt x="12844" y="27899"/>
                    <a:pt x="12698" y="27786"/>
                  </a:cubicBezTo>
                  <a:cubicBezTo>
                    <a:pt x="12205" y="27401"/>
                    <a:pt x="12312" y="26736"/>
                    <a:pt x="12377" y="26179"/>
                  </a:cubicBezTo>
                  <a:close/>
                  <a:moveTo>
                    <a:pt x="14822" y="0"/>
                  </a:moveTo>
                  <a:cubicBezTo>
                    <a:pt x="13761" y="0"/>
                    <a:pt x="12696" y="181"/>
                    <a:pt x="11819" y="419"/>
                  </a:cubicBezTo>
                  <a:cubicBezTo>
                    <a:pt x="9891" y="955"/>
                    <a:pt x="6312" y="2562"/>
                    <a:pt x="6140" y="4941"/>
                  </a:cubicBezTo>
                  <a:cubicBezTo>
                    <a:pt x="5986" y="4927"/>
                    <a:pt x="5833" y="4920"/>
                    <a:pt x="5680" y="4920"/>
                  </a:cubicBezTo>
                  <a:cubicBezTo>
                    <a:pt x="3797" y="4920"/>
                    <a:pt x="2065" y="6003"/>
                    <a:pt x="1233" y="7727"/>
                  </a:cubicBezTo>
                  <a:cubicBezTo>
                    <a:pt x="0" y="10253"/>
                    <a:pt x="1603" y="14158"/>
                    <a:pt x="4643" y="14158"/>
                  </a:cubicBezTo>
                  <a:cubicBezTo>
                    <a:pt x="4775" y="14158"/>
                    <a:pt x="4910" y="14150"/>
                    <a:pt x="5047" y="14135"/>
                  </a:cubicBezTo>
                  <a:lnTo>
                    <a:pt x="5047" y="14221"/>
                  </a:lnTo>
                  <a:cubicBezTo>
                    <a:pt x="4662" y="18400"/>
                    <a:pt x="5947" y="23865"/>
                    <a:pt x="10212" y="25600"/>
                  </a:cubicBezTo>
                  <a:cubicBezTo>
                    <a:pt x="10791" y="25836"/>
                    <a:pt x="11391" y="26008"/>
                    <a:pt x="11991" y="26115"/>
                  </a:cubicBezTo>
                  <a:cubicBezTo>
                    <a:pt x="11734" y="26951"/>
                    <a:pt x="11712" y="28151"/>
                    <a:pt x="12720" y="28451"/>
                  </a:cubicBezTo>
                  <a:cubicBezTo>
                    <a:pt x="12812" y="28472"/>
                    <a:pt x="12905" y="28482"/>
                    <a:pt x="12999" y="28482"/>
                  </a:cubicBezTo>
                  <a:cubicBezTo>
                    <a:pt x="13383" y="28482"/>
                    <a:pt x="13760" y="28307"/>
                    <a:pt x="13984" y="27979"/>
                  </a:cubicBezTo>
                  <a:cubicBezTo>
                    <a:pt x="14370" y="27529"/>
                    <a:pt x="14391" y="26908"/>
                    <a:pt x="14434" y="26351"/>
                  </a:cubicBezTo>
                  <a:cubicBezTo>
                    <a:pt x="14434" y="26329"/>
                    <a:pt x="14434" y="26308"/>
                    <a:pt x="14434" y="26308"/>
                  </a:cubicBezTo>
                  <a:cubicBezTo>
                    <a:pt x="17477" y="26201"/>
                    <a:pt x="20413" y="25086"/>
                    <a:pt x="22771" y="23157"/>
                  </a:cubicBezTo>
                  <a:cubicBezTo>
                    <a:pt x="23178" y="22793"/>
                    <a:pt x="23542" y="22407"/>
                    <a:pt x="23906" y="22000"/>
                  </a:cubicBezTo>
                  <a:cubicBezTo>
                    <a:pt x="24178" y="22413"/>
                    <a:pt x="24614" y="22622"/>
                    <a:pt x="25051" y="22622"/>
                  </a:cubicBezTo>
                  <a:cubicBezTo>
                    <a:pt x="25477" y="22622"/>
                    <a:pt x="25903" y="22423"/>
                    <a:pt x="26178" y="22022"/>
                  </a:cubicBezTo>
                  <a:cubicBezTo>
                    <a:pt x="26692" y="21229"/>
                    <a:pt x="26114" y="20050"/>
                    <a:pt x="25192" y="19878"/>
                  </a:cubicBezTo>
                  <a:cubicBezTo>
                    <a:pt x="26328" y="17264"/>
                    <a:pt x="26199" y="14156"/>
                    <a:pt x="25042" y="11370"/>
                  </a:cubicBezTo>
                  <a:cubicBezTo>
                    <a:pt x="24721" y="10578"/>
                    <a:pt x="24292" y="9806"/>
                    <a:pt x="23778" y="9120"/>
                  </a:cubicBezTo>
                  <a:cubicBezTo>
                    <a:pt x="25149" y="8756"/>
                    <a:pt x="25728" y="6699"/>
                    <a:pt x="25835" y="5477"/>
                  </a:cubicBezTo>
                  <a:cubicBezTo>
                    <a:pt x="25985" y="3870"/>
                    <a:pt x="25321" y="2327"/>
                    <a:pt x="24056" y="1341"/>
                  </a:cubicBezTo>
                  <a:cubicBezTo>
                    <a:pt x="23310" y="777"/>
                    <a:pt x="22533" y="533"/>
                    <a:pt x="21777" y="533"/>
                  </a:cubicBezTo>
                  <a:cubicBezTo>
                    <a:pt x="20750" y="533"/>
                    <a:pt x="19761" y="981"/>
                    <a:pt x="18934" y="1684"/>
                  </a:cubicBezTo>
                  <a:cubicBezTo>
                    <a:pt x="18030" y="417"/>
                    <a:pt x="16432" y="0"/>
                    <a:pt x="14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3693450" y="532875"/>
              <a:ext cx="77700" cy="271025"/>
            </a:xfrm>
            <a:custGeom>
              <a:avLst/>
              <a:gdLst/>
              <a:ahLst/>
              <a:cxnLst/>
              <a:rect l="l" t="t" r="r" b="b"/>
              <a:pathLst>
                <a:path w="3108" h="10841" extrusionOk="0">
                  <a:moveTo>
                    <a:pt x="466" y="0"/>
                  </a:moveTo>
                  <a:cubicBezTo>
                    <a:pt x="234" y="0"/>
                    <a:pt x="1" y="189"/>
                    <a:pt x="107" y="468"/>
                  </a:cubicBezTo>
                  <a:cubicBezTo>
                    <a:pt x="836" y="2290"/>
                    <a:pt x="1500" y="4154"/>
                    <a:pt x="2101" y="6019"/>
                  </a:cubicBezTo>
                  <a:cubicBezTo>
                    <a:pt x="2079" y="6040"/>
                    <a:pt x="2058" y="6062"/>
                    <a:pt x="2015" y="6083"/>
                  </a:cubicBezTo>
                  <a:cubicBezTo>
                    <a:pt x="1822" y="6340"/>
                    <a:pt x="1822" y="6705"/>
                    <a:pt x="2015" y="6962"/>
                  </a:cubicBezTo>
                  <a:cubicBezTo>
                    <a:pt x="2036" y="6983"/>
                    <a:pt x="2058" y="7005"/>
                    <a:pt x="2079" y="7026"/>
                  </a:cubicBezTo>
                  <a:cubicBezTo>
                    <a:pt x="1565" y="8098"/>
                    <a:pt x="1115" y="9255"/>
                    <a:pt x="708" y="10369"/>
                  </a:cubicBezTo>
                  <a:cubicBezTo>
                    <a:pt x="593" y="10661"/>
                    <a:pt x="824" y="10840"/>
                    <a:pt x="1072" y="10840"/>
                  </a:cubicBezTo>
                  <a:cubicBezTo>
                    <a:pt x="1243" y="10840"/>
                    <a:pt x="1422" y="10755"/>
                    <a:pt x="1500" y="10562"/>
                  </a:cubicBezTo>
                  <a:cubicBezTo>
                    <a:pt x="1886" y="9469"/>
                    <a:pt x="2251" y="8333"/>
                    <a:pt x="2551" y="7219"/>
                  </a:cubicBezTo>
                  <a:cubicBezTo>
                    <a:pt x="2808" y="7176"/>
                    <a:pt x="3001" y="6983"/>
                    <a:pt x="3086" y="6726"/>
                  </a:cubicBezTo>
                  <a:cubicBezTo>
                    <a:pt x="3108" y="6640"/>
                    <a:pt x="3108" y="6533"/>
                    <a:pt x="3086" y="6426"/>
                  </a:cubicBezTo>
                  <a:cubicBezTo>
                    <a:pt x="3065" y="6319"/>
                    <a:pt x="3022" y="6233"/>
                    <a:pt x="2958" y="6169"/>
                  </a:cubicBezTo>
                  <a:cubicBezTo>
                    <a:pt x="2872" y="6083"/>
                    <a:pt x="2765" y="6019"/>
                    <a:pt x="2636" y="5976"/>
                  </a:cubicBezTo>
                  <a:cubicBezTo>
                    <a:pt x="2208" y="4026"/>
                    <a:pt x="1608" y="2097"/>
                    <a:pt x="815" y="233"/>
                  </a:cubicBezTo>
                  <a:cubicBezTo>
                    <a:pt x="750" y="70"/>
                    <a:pt x="608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42"/>
          <p:cNvGrpSpPr/>
          <p:nvPr/>
        </p:nvGrpSpPr>
        <p:grpSpPr>
          <a:xfrm>
            <a:off x="4937197" y="1384654"/>
            <a:ext cx="507742" cy="357354"/>
            <a:chOff x="4153675" y="273325"/>
            <a:chExt cx="955300" cy="672350"/>
          </a:xfrm>
        </p:grpSpPr>
        <p:sp>
          <p:nvSpPr>
            <p:cNvPr id="946" name="Google Shape;946;p42"/>
            <p:cNvSpPr/>
            <p:nvPr/>
          </p:nvSpPr>
          <p:spPr>
            <a:xfrm>
              <a:off x="4153675" y="273325"/>
              <a:ext cx="955300" cy="672350"/>
            </a:xfrm>
            <a:custGeom>
              <a:avLst/>
              <a:gdLst/>
              <a:ahLst/>
              <a:cxnLst/>
              <a:rect l="l" t="t" r="r" b="b"/>
              <a:pathLst>
                <a:path w="38212" h="26894" extrusionOk="0">
                  <a:moveTo>
                    <a:pt x="19986" y="704"/>
                  </a:moveTo>
                  <a:cubicBezTo>
                    <a:pt x="20820" y="704"/>
                    <a:pt x="21629" y="919"/>
                    <a:pt x="22460" y="1378"/>
                  </a:cubicBezTo>
                  <a:cubicBezTo>
                    <a:pt x="23553" y="1978"/>
                    <a:pt x="24560" y="2707"/>
                    <a:pt x="25610" y="3392"/>
                  </a:cubicBezTo>
                  <a:cubicBezTo>
                    <a:pt x="27817" y="4828"/>
                    <a:pt x="30025" y="6286"/>
                    <a:pt x="32253" y="7679"/>
                  </a:cubicBezTo>
                  <a:cubicBezTo>
                    <a:pt x="30110" y="8407"/>
                    <a:pt x="28053" y="9479"/>
                    <a:pt x="25974" y="10315"/>
                  </a:cubicBezTo>
                  <a:cubicBezTo>
                    <a:pt x="23595" y="11279"/>
                    <a:pt x="21217" y="12222"/>
                    <a:pt x="18838" y="13186"/>
                  </a:cubicBezTo>
                  <a:cubicBezTo>
                    <a:pt x="15430" y="11193"/>
                    <a:pt x="11873" y="9200"/>
                    <a:pt x="8230" y="7636"/>
                  </a:cubicBezTo>
                  <a:cubicBezTo>
                    <a:pt x="7265" y="7229"/>
                    <a:pt x="5808" y="6671"/>
                    <a:pt x="4544" y="6607"/>
                  </a:cubicBezTo>
                  <a:cubicBezTo>
                    <a:pt x="6558" y="5771"/>
                    <a:pt x="8594" y="4936"/>
                    <a:pt x="10608" y="4078"/>
                  </a:cubicBezTo>
                  <a:cubicBezTo>
                    <a:pt x="13073" y="3050"/>
                    <a:pt x="15559" y="1871"/>
                    <a:pt x="18109" y="1035"/>
                  </a:cubicBezTo>
                  <a:cubicBezTo>
                    <a:pt x="18759" y="818"/>
                    <a:pt x="19379" y="704"/>
                    <a:pt x="19986" y="704"/>
                  </a:cubicBezTo>
                  <a:close/>
                  <a:moveTo>
                    <a:pt x="33089" y="8064"/>
                  </a:moveTo>
                  <a:cubicBezTo>
                    <a:pt x="33196" y="9115"/>
                    <a:pt x="33646" y="10100"/>
                    <a:pt x="34397" y="10872"/>
                  </a:cubicBezTo>
                  <a:cubicBezTo>
                    <a:pt x="31761" y="11729"/>
                    <a:pt x="29167" y="12822"/>
                    <a:pt x="26617" y="13872"/>
                  </a:cubicBezTo>
                  <a:cubicBezTo>
                    <a:pt x="24067" y="14922"/>
                    <a:pt x="21452" y="15994"/>
                    <a:pt x="19009" y="17301"/>
                  </a:cubicBezTo>
                  <a:cubicBezTo>
                    <a:pt x="18966" y="17322"/>
                    <a:pt x="18945" y="17344"/>
                    <a:pt x="18924" y="17387"/>
                  </a:cubicBezTo>
                  <a:cubicBezTo>
                    <a:pt x="18881" y="17322"/>
                    <a:pt x="18816" y="17301"/>
                    <a:pt x="18752" y="17301"/>
                  </a:cubicBezTo>
                  <a:cubicBezTo>
                    <a:pt x="18730" y="17306"/>
                    <a:pt x="18708" y="17309"/>
                    <a:pt x="18686" y="17309"/>
                  </a:cubicBezTo>
                  <a:cubicBezTo>
                    <a:pt x="18188" y="17309"/>
                    <a:pt x="17871" y="15937"/>
                    <a:pt x="17809" y="15608"/>
                  </a:cubicBezTo>
                  <a:cubicBezTo>
                    <a:pt x="17766" y="15458"/>
                    <a:pt x="17766" y="15329"/>
                    <a:pt x="17745" y="15201"/>
                  </a:cubicBezTo>
                  <a:cubicBezTo>
                    <a:pt x="20167" y="14494"/>
                    <a:pt x="22545" y="13615"/>
                    <a:pt x="24860" y="12586"/>
                  </a:cubicBezTo>
                  <a:cubicBezTo>
                    <a:pt x="27367" y="11493"/>
                    <a:pt x="30025" y="10508"/>
                    <a:pt x="32425" y="9179"/>
                  </a:cubicBezTo>
                  <a:cubicBezTo>
                    <a:pt x="32560" y="9101"/>
                    <a:pt x="32486" y="8937"/>
                    <a:pt x="32360" y="8937"/>
                  </a:cubicBezTo>
                  <a:cubicBezTo>
                    <a:pt x="32347" y="8937"/>
                    <a:pt x="32332" y="8939"/>
                    <a:pt x="32318" y="8943"/>
                  </a:cubicBezTo>
                  <a:cubicBezTo>
                    <a:pt x="29917" y="9779"/>
                    <a:pt x="27624" y="11000"/>
                    <a:pt x="25310" y="12008"/>
                  </a:cubicBezTo>
                  <a:cubicBezTo>
                    <a:pt x="22824" y="13079"/>
                    <a:pt x="20317" y="14108"/>
                    <a:pt x="17745" y="14965"/>
                  </a:cubicBezTo>
                  <a:cubicBezTo>
                    <a:pt x="17766" y="14472"/>
                    <a:pt x="17959" y="14001"/>
                    <a:pt x="18281" y="13636"/>
                  </a:cubicBezTo>
                  <a:cubicBezTo>
                    <a:pt x="18281" y="13636"/>
                    <a:pt x="18281" y="13615"/>
                    <a:pt x="18281" y="13615"/>
                  </a:cubicBezTo>
                  <a:lnTo>
                    <a:pt x="18516" y="13722"/>
                  </a:lnTo>
                  <a:cubicBezTo>
                    <a:pt x="18566" y="13747"/>
                    <a:pt x="18618" y="13759"/>
                    <a:pt x="18668" y="13759"/>
                  </a:cubicBezTo>
                  <a:cubicBezTo>
                    <a:pt x="18789" y="13759"/>
                    <a:pt x="18899" y="13687"/>
                    <a:pt x="18945" y="13551"/>
                  </a:cubicBezTo>
                  <a:cubicBezTo>
                    <a:pt x="21431" y="12693"/>
                    <a:pt x="23895" y="11793"/>
                    <a:pt x="26317" y="10808"/>
                  </a:cubicBezTo>
                  <a:cubicBezTo>
                    <a:pt x="28503" y="9950"/>
                    <a:pt x="30903" y="9179"/>
                    <a:pt x="32982" y="8064"/>
                  </a:cubicBezTo>
                  <a:close/>
                  <a:moveTo>
                    <a:pt x="4298" y="7278"/>
                  </a:moveTo>
                  <a:cubicBezTo>
                    <a:pt x="6297" y="7278"/>
                    <a:pt x="9424" y="8876"/>
                    <a:pt x="10458" y="9393"/>
                  </a:cubicBezTo>
                  <a:cubicBezTo>
                    <a:pt x="12987" y="10636"/>
                    <a:pt x="15430" y="12029"/>
                    <a:pt x="17895" y="13379"/>
                  </a:cubicBezTo>
                  <a:cubicBezTo>
                    <a:pt x="17745" y="13508"/>
                    <a:pt x="17616" y="13636"/>
                    <a:pt x="17509" y="13808"/>
                  </a:cubicBezTo>
                  <a:cubicBezTo>
                    <a:pt x="17531" y="13722"/>
                    <a:pt x="17466" y="13636"/>
                    <a:pt x="17402" y="13615"/>
                  </a:cubicBezTo>
                  <a:cubicBezTo>
                    <a:pt x="15259" y="12736"/>
                    <a:pt x="13116" y="11879"/>
                    <a:pt x="10994" y="11000"/>
                  </a:cubicBezTo>
                  <a:cubicBezTo>
                    <a:pt x="9880" y="10550"/>
                    <a:pt x="8765" y="10079"/>
                    <a:pt x="7630" y="9607"/>
                  </a:cubicBezTo>
                  <a:cubicBezTo>
                    <a:pt x="6622" y="9179"/>
                    <a:pt x="5229" y="8879"/>
                    <a:pt x="4479" y="8043"/>
                  </a:cubicBezTo>
                  <a:cubicBezTo>
                    <a:pt x="4469" y="8027"/>
                    <a:pt x="4453" y="8020"/>
                    <a:pt x="4435" y="8020"/>
                  </a:cubicBezTo>
                  <a:cubicBezTo>
                    <a:pt x="4384" y="8020"/>
                    <a:pt x="4324" y="8080"/>
                    <a:pt x="4372" y="8129"/>
                  </a:cubicBezTo>
                  <a:cubicBezTo>
                    <a:pt x="4865" y="8814"/>
                    <a:pt x="5679" y="9050"/>
                    <a:pt x="6429" y="9393"/>
                  </a:cubicBezTo>
                  <a:cubicBezTo>
                    <a:pt x="7694" y="9972"/>
                    <a:pt x="8958" y="10508"/>
                    <a:pt x="10223" y="11043"/>
                  </a:cubicBezTo>
                  <a:cubicBezTo>
                    <a:pt x="12580" y="12051"/>
                    <a:pt x="14916" y="13036"/>
                    <a:pt x="17295" y="13979"/>
                  </a:cubicBezTo>
                  <a:cubicBezTo>
                    <a:pt x="17316" y="13990"/>
                    <a:pt x="17338" y="13995"/>
                    <a:pt x="17359" y="13995"/>
                  </a:cubicBezTo>
                  <a:cubicBezTo>
                    <a:pt x="17381" y="13995"/>
                    <a:pt x="17402" y="13990"/>
                    <a:pt x="17423" y="13979"/>
                  </a:cubicBezTo>
                  <a:lnTo>
                    <a:pt x="17423" y="13979"/>
                  </a:lnTo>
                  <a:cubicBezTo>
                    <a:pt x="17102" y="14622"/>
                    <a:pt x="17188" y="15437"/>
                    <a:pt x="17402" y="16122"/>
                  </a:cubicBezTo>
                  <a:cubicBezTo>
                    <a:pt x="17402" y="16122"/>
                    <a:pt x="17402" y="16165"/>
                    <a:pt x="17423" y="16187"/>
                  </a:cubicBezTo>
                  <a:cubicBezTo>
                    <a:pt x="12580" y="14451"/>
                    <a:pt x="7865" y="12351"/>
                    <a:pt x="3322" y="9950"/>
                  </a:cubicBezTo>
                  <a:cubicBezTo>
                    <a:pt x="3307" y="9944"/>
                    <a:pt x="3293" y="9942"/>
                    <a:pt x="3279" y="9942"/>
                  </a:cubicBezTo>
                  <a:cubicBezTo>
                    <a:pt x="3194" y="9942"/>
                    <a:pt x="3141" y="10045"/>
                    <a:pt x="3215" y="10100"/>
                  </a:cubicBezTo>
                  <a:cubicBezTo>
                    <a:pt x="7694" y="12822"/>
                    <a:pt x="12452" y="14965"/>
                    <a:pt x="17445" y="16551"/>
                  </a:cubicBezTo>
                  <a:lnTo>
                    <a:pt x="17531" y="16551"/>
                  </a:lnTo>
                  <a:cubicBezTo>
                    <a:pt x="17638" y="16937"/>
                    <a:pt x="17852" y="17280"/>
                    <a:pt x="18152" y="17558"/>
                  </a:cubicBezTo>
                  <a:cubicBezTo>
                    <a:pt x="15280" y="16487"/>
                    <a:pt x="12387" y="15479"/>
                    <a:pt x="9558" y="14279"/>
                  </a:cubicBezTo>
                  <a:cubicBezTo>
                    <a:pt x="8230" y="13701"/>
                    <a:pt x="6901" y="13101"/>
                    <a:pt x="5615" y="12458"/>
                  </a:cubicBezTo>
                  <a:cubicBezTo>
                    <a:pt x="4308" y="11815"/>
                    <a:pt x="2786" y="10979"/>
                    <a:pt x="2572" y="9415"/>
                  </a:cubicBezTo>
                  <a:cubicBezTo>
                    <a:pt x="2551" y="9265"/>
                    <a:pt x="2551" y="9115"/>
                    <a:pt x="2529" y="8986"/>
                  </a:cubicBezTo>
                  <a:lnTo>
                    <a:pt x="2529" y="8986"/>
                  </a:lnTo>
                  <a:cubicBezTo>
                    <a:pt x="4844" y="10186"/>
                    <a:pt x="7201" y="11300"/>
                    <a:pt x="9580" y="12372"/>
                  </a:cubicBezTo>
                  <a:cubicBezTo>
                    <a:pt x="11959" y="13444"/>
                    <a:pt x="14316" y="14536"/>
                    <a:pt x="16802" y="15265"/>
                  </a:cubicBezTo>
                  <a:cubicBezTo>
                    <a:pt x="16818" y="15272"/>
                    <a:pt x="16835" y="15275"/>
                    <a:pt x="16850" y="15275"/>
                  </a:cubicBezTo>
                  <a:cubicBezTo>
                    <a:pt x="16977" y="15275"/>
                    <a:pt x="17062" y="15065"/>
                    <a:pt x="16909" y="15008"/>
                  </a:cubicBezTo>
                  <a:cubicBezTo>
                    <a:pt x="14509" y="13894"/>
                    <a:pt x="12001" y="12993"/>
                    <a:pt x="9558" y="11943"/>
                  </a:cubicBezTo>
                  <a:cubicBezTo>
                    <a:pt x="7201" y="10915"/>
                    <a:pt x="4886" y="9843"/>
                    <a:pt x="2551" y="8750"/>
                  </a:cubicBezTo>
                  <a:cubicBezTo>
                    <a:pt x="2607" y="7663"/>
                    <a:pt x="3316" y="7278"/>
                    <a:pt x="4298" y="7278"/>
                  </a:cubicBezTo>
                  <a:close/>
                  <a:moveTo>
                    <a:pt x="32296" y="12479"/>
                  </a:moveTo>
                  <a:cubicBezTo>
                    <a:pt x="32296" y="12522"/>
                    <a:pt x="32339" y="12565"/>
                    <a:pt x="32361" y="12608"/>
                  </a:cubicBezTo>
                  <a:cubicBezTo>
                    <a:pt x="33196" y="13358"/>
                    <a:pt x="34096" y="14086"/>
                    <a:pt x="34954" y="14815"/>
                  </a:cubicBezTo>
                  <a:cubicBezTo>
                    <a:pt x="32403" y="15672"/>
                    <a:pt x="29917" y="16658"/>
                    <a:pt x="27453" y="17773"/>
                  </a:cubicBezTo>
                  <a:cubicBezTo>
                    <a:pt x="24710" y="19016"/>
                    <a:pt x="22138" y="20516"/>
                    <a:pt x="19502" y="21930"/>
                  </a:cubicBezTo>
                  <a:cubicBezTo>
                    <a:pt x="19179" y="22105"/>
                    <a:pt x="18837" y="22178"/>
                    <a:pt x="18486" y="22178"/>
                  </a:cubicBezTo>
                  <a:cubicBezTo>
                    <a:pt x="17205" y="22178"/>
                    <a:pt x="15795" y="21208"/>
                    <a:pt x="14702" y="20687"/>
                  </a:cubicBezTo>
                  <a:lnTo>
                    <a:pt x="10266" y="18651"/>
                  </a:lnTo>
                  <a:lnTo>
                    <a:pt x="2186" y="14901"/>
                  </a:lnTo>
                  <a:cubicBezTo>
                    <a:pt x="3279" y="14322"/>
                    <a:pt x="4394" y="13765"/>
                    <a:pt x="5508" y="13251"/>
                  </a:cubicBezTo>
                  <a:lnTo>
                    <a:pt x="5529" y="13251"/>
                  </a:lnTo>
                  <a:cubicBezTo>
                    <a:pt x="6108" y="13529"/>
                    <a:pt x="6687" y="13786"/>
                    <a:pt x="7201" y="14001"/>
                  </a:cubicBezTo>
                  <a:cubicBezTo>
                    <a:pt x="10694" y="15587"/>
                    <a:pt x="14316" y="17108"/>
                    <a:pt x="18088" y="17837"/>
                  </a:cubicBezTo>
                  <a:cubicBezTo>
                    <a:pt x="18106" y="17842"/>
                    <a:pt x="18123" y="17844"/>
                    <a:pt x="18139" y="17844"/>
                  </a:cubicBezTo>
                  <a:cubicBezTo>
                    <a:pt x="18256" y="17844"/>
                    <a:pt x="18313" y="17717"/>
                    <a:pt x="18238" y="17623"/>
                  </a:cubicBezTo>
                  <a:lnTo>
                    <a:pt x="18238" y="17623"/>
                  </a:lnTo>
                  <a:cubicBezTo>
                    <a:pt x="18334" y="17676"/>
                    <a:pt x="18447" y="17703"/>
                    <a:pt x="18557" y="17703"/>
                  </a:cubicBezTo>
                  <a:cubicBezTo>
                    <a:pt x="18666" y="17703"/>
                    <a:pt x="18774" y="17676"/>
                    <a:pt x="18859" y="17623"/>
                  </a:cubicBezTo>
                  <a:cubicBezTo>
                    <a:pt x="18881" y="17601"/>
                    <a:pt x="18902" y="17601"/>
                    <a:pt x="18924" y="17580"/>
                  </a:cubicBezTo>
                  <a:cubicBezTo>
                    <a:pt x="18941" y="17651"/>
                    <a:pt x="19018" y="17692"/>
                    <a:pt x="19105" y="17692"/>
                  </a:cubicBezTo>
                  <a:cubicBezTo>
                    <a:pt x="19123" y="17692"/>
                    <a:pt x="19141" y="17690"/>
                    <a:pt x="19159" y="17687"/>
                  </a:cubicBezTo>
                  <a:cubicBezTo>
                    <a:pt x="21817" y="16722"/>
                    <a:pt x="24410" y="15565"/>
                    <a:pt x="27024" y="14515"/>
                  </a:cubicBezTo>
                  <a:cubicBezTo>
                    <a:pt x="28760" y="13808"/>
                    <a:pt x="30539" y="13165"/>
                    <a:pt x="32296" y="12479"/>
                  </a:cubicBezTo>
                  <a:close/>
                  <a:moveTo>
                    <a:pt x="1908" y="15801"/>
                  </a:moveTo>
                  <a:cubicBezTo>
                    <a:pt x="4672" y="17087"/>
                    <a:pt x="7437" y="18373"/>
                    <a:pt x="10223" y="19637"/>
                  </a:cubicBezTo>
                  <a:lnTo>
                    <a:pt x="14852" y="21802"/>
                  </a:lnTo>
                  <a:cubicBezTo>
                    <a:pt x="15623" y="22166"/>
                    <a:pt x="16588" y="22766"/>
                    <a:pt x="17531" y="23066"/>
                  </a:cubicBezTo>
                  <a:cubicBezTo>
                    <a:pt x="17531" y="23087"/>
                    <a:pt x="17552" y="23130"/>
                    <a:pt x="17573" y="23152"/>
                  </a:cubicBezTo>
                  <a:cubicBezTo>
                    <a:pt x="17788" y="23452"/>
                    <a:pt x="17981" y="23752"/>
                    <a:pt x="18152" y="24073"/>
                  </a:cubicBezTo>
                  <a:cubicBezTo>
                    <a:pt x="18645" y="25359"/>
                    <a:pt x="17981" y="25766"/>
                    <a:pt x="17016" y="25852"/>
                  </a:cubicBezTo>
                  <a:lnTo>
                    <a:pt x="17016" y="25831"/>
                  </a:lnTo>
                  <a:cubicBezTo>
                    <a:pt x="16869" y="25838"/>
                    <a:pt x="16722" y="25841"/>
                    <a:pt x="16575" y="25841"/>
                  </a:cubicBezTo>
                  <a:cubicBezTo>
                    <a:pt x="15865" y="25841"/>
                    <a:pt x="15158" y="25758"/>
                    <a:pt x="14466" y="25616"/>
                  </a:cubicBezTo>
                  <a:cubicBezTo>
                    <a:pt x="12752" y="25295"/>
                    <a:pt x="11080" y="24802"/>
                    <a:pt x="9494" y="24116"/>
                  </a:cubicBezTo>
                  <a:cubicBezTo>
                    <a:pt x="7930" y="23452"/>
                    <a:pt x="6408" y="22680"/>
                    <a:pt x="4929" y="21823"/>
                  </a:cubicBezTo>
                  <a:cubicBezTo>
                    <a:pt x="4201" y="21416"/>
                    <a:pt x="3493" y="21009"/>
                    <a:pt x="2786" y="20580"/>
                  </a:cubicBezTo>
                  <a:cubicBezTo>
                    <a:pt x="2358" y="20301"/>
                    <a:pt x="1115" y="19808"/>
                    <a:pt x="622" y="19230"/>
                  </a:cubicBezTo>
                  <a:cubicBezTo>
                    <a:pt x="643" y="19230"/>
                    <a:pt x="665" y="19208"/>
                    <a:pt x="686" y="19187"/>
                  </a:cubicBezTo>
                  <a:cubicBezTo>
                    <a:pt x="1050" y="18866"/>
                    <a:pt x="1329" y="18480"/>
                    <a:pt x="1543" y="18030"/>
                  </a:cubicBezTo>
                  <a:cubicBezTo>
                    <a:pt x="3429" y="19058"/>
                    <a:pt x="5379" y="19980"/>
                    <a:pt x="7287" y="20923"/>
                  </a:cubicBezTo>
                  <a:cubicBezTo>
                    <a:pt x="9130" y="21844"/>
                    <a:pt x="10930" y="22916"/>
                    <a:pt x="12816" y="23666"/>
                  </a:cubicBezTo>
                  <a:cubicBezTo>
                    <a:pt x="12835" y="23674"/>
                    <a:pt x="12853" y="23678"/>
                    <a:pt x="12869" y="23678"/>
                  </a:cubicBezTo>
                  <a:cubicBezTo>
                    <a:pt x="12979" y="23678"/>
                    <a:pt x="13016" y="23505"/>
                    <a:pt x="12923" y="23430"/>
                  </a:cubicBezTo>
                  <a:cubicBezTo>
                    <a:pt x="11101" y="22252"/>
                    <a:pt x="9001" y="21394"/>
                    <a:pt x="7051" y="20451"/>
                  </a:cubicBezTo>
                  <a:cubicBezTo>
                    <a:pt x="5251" y="19573"/>
                    <a:pt x="3451" y="18673"/>
                    <a:pt x="1586" y="17923"/>
                  </a:cubicBezTo>
                  <a:cubicBezTo>
                    <a:pt x="1715" y="17644"/>
                    <a:pt x="1800" y="17365"/>
                    <a:pt x="1865" y="17065"/>
                  </a:cubicBezTo>
                  <a:cubicBezTo>
                    <a:pt x="3879" y="18180"/>
                    <a:pt x="6172" y="18887"/>
                    <a:pt x="8273" y="19873"/>
                  </a:cubicBezTo>
                  <a:cubicBezTo>
                    <a:pt x="10458" y="20901"/>
                    <a:pt x="12559" y="22059"/>
                    <a:pt x="14702" y="23152"/>
                  </a:cubicBezTo>
                  <a:cubicBezTo>
                    <a:pt x="14730" y="23162"/>
                    <a:pt x="14758" y="23167"/>
                    <a:pt x="14784" y="23167"/>
                  </a:cubicBezTo>
                  <a:cubicBezTo>
                    <a:pt x="14974" y="23167"/>
                    <a:pt x="15086" y="22919"/>
                    <a:pt x="14916" y="22787"/>
                  </a:cubicBezTo>
                  <a:cubicBezTo>
                    <a:pt x="12752" y="21544"/>
                    <a:pt x="10544" y="20430"/>
                    <a:pt x="8251" y="19444"/>
                  </a:cubicBezTo>
                  <a:cubicBezTo>
                    <a:pt x="6237" y="18523"/>
                    <a:pt x="4072" y="17408"/>
                    <a:pt x="1886" y="16894"/>
                  </a:cubicBezTo>
                  <a:cubicBezTo>
                    <a:pt x="1950" y="16530"/>
                    <a:pt x="1972" y="16165"/>
                    <a:pt x="1908" y="15801"/>
                  </a:cubicBezTo>
                  <a:close/>
                  <a:moveTo>
                    <a:pt x="35897" y="15458"/>
                  </a:moveTo>
                  <a:lnTo>
                    <a:pt x="35897" y="15458"/>
                  </a:lnTo>
                  <a:cubicBezTo>
                    <a:pt x="35875" y="15629"/>
                    <a:pt x="35982" y="15801"/>
                    <a:pt x="36154" y="15844"/>
                  </a:cubicBezTo>
                  <a:cubicBezTo>
                    <a:pt x="37847" y="16208"/>
                    <a:pt x="36732" y="18051"/>
                    <a:pt x="35918" y="18587"/>
                  </a:cubicBezTo>
                  <a:cubicBezTo>
                    <a:pt x="35254" y="18973"/>
                    <a:pt x="34568" y="19316"/>
                    <a:pt x="33861" y="19616"/>
                  </a:cubicBezTo>
                  <a:cubicBezTo>
                    <a:pt x="32018" y="20451"/>
                    <a:pt x="30175" y="21309"/>
                    <a:pt x="28353" y="22166"/>
                  </a:cubicBezTo>
                  <a:cubicBezTo>
                    <a:pt x="26510" y="23002"/>
                    <a:pt x="24667" y="23859"/>
                    <a:pt x="22824" y="24716"/>
                  </a:cubicBezTo>
                  <a:cubicBezTo>
                    <a:pt x="21967" y="25145"/>
                    <a:pt x="21067" y="25530"/>
                    <a:pt x="20145" y="25873"/>
                  </a:cubicBezTo>
                  <a:cubicBezTo>
                    <a:pt x="19609" y="26023"/>
                    <a:pt x="19074" y="26131"/>
                    <a:pt x="18495" y="26195"/>
                  </a:cubicBezTo>
                  <a:cubicBezTo>
                    <a:pt x="19438" y="25466"/>
                    <a:pt x="19309" y="24116"/>
                    <a:pt x="18559" y="23216"/>
                  </a:cubicBezTo>
                  <a:lnTo>
                    <a:pt x="18731" y="23216"/>
                  </a:lnTo>
                  <a:cubicBezTo>
                    <a:pt x="19952" y="23109"/>
                    <a:pt x="21174" y="22037"/>
                    <a:pt x="22224" y="21459"/>
                  </a:cubicBezTo>
                  <a:cubicBezTo>
                    <a:pt x="23638" y="20666"/>
                    <a:pt x="25074" y="19937"/>
                    <a:pt x="26531" y="19230"/>
                  </a:cubicBezTo>
                  <a:cubicBezTo>
                    <a:pt x="29575" y="17794"/>
                    <a:pt x="32703" y="16530"/>
                    <a:pt x="35897" y="15458"/>
                  </a:cubicBezTo>
                  <a:close/>
                  <a:moveTo>
                    <a:pt x="19946" y="0"/>
                  </a:moveTo>
                  <a:cubicBezTo>
                    <a:pt x="19635" y="0"/>
                    <a:pt x="19316" y="29"/>
                    <a:pt x="18988" y="92"/>
                  </a:cubicBezTo>
                  <a:cubicBezTo>
                    <a:pt x="17595" y="371"/>
                    <a:pt x="16245" y="1057"/>
                    <a:pt x="14937" y="1592"/>
                  </a:cubicBezTo>
                  <a:lnTo>
                    <a:pt x="11230" y="3157"/>
                  </a:lnTo>
                  <a:cubicBezTo>
                    <a:pt x="8444" y="4314"/>
                    <a:pt x="5679" y="5514"/>
                    <a:pt x="2936" y="6800"/>
                  </a:cubicBezTo>
                  <a:cubicBezTo>
                    <a:pt x="2872" y="6821"/>
                    <a:pt x="2829" y="6886"/>
                    <a:pt x="2851" y="6971"/>
                  </a:cubicBezTo>
                  <a:cubicBezTo>
                    <a:pt x="2315" y="7336"/>
                    <a:pt x="1972" y="7914"/>
                    <a:pt x="1908" y="8536"/>
                  </a:cubicBezTo>
                  <a:cubicBezTo>
                    <a:pt x="1522" y="10636"/>
                    <a:pt x="3065" y="11922"/>
                    <a:pt x="4801" y="12865"/>
                  </a:cubicBezTo>
                  <a:cubicBezTo>
                    <a:pt x="3451" y="13294"/>
                    <a:pt x="2143" y="13851"/>
                    <a:pt x="922" y="14536"/>
                  </a:cubicBezTo>
                  <a:cubicBezTo>
                    <a:pt x="622" y="14708"/>
                    <a:pt x="622" y="15158"/>
                    <a:pt x="922" y="15329"/>
                  </a:cubicBezTo>
                  <a:lnTo>
                    <a:pt x="1029" y="15394"/>
                  </a:lnTo>
                  <a:cubicBezTo>
                    <a:pt x="1200" y="15822"/>
                    <a:pt x="1265" y="16294"/>
                    <a:pt x="1265" y="16787"/>
                  </a:cubicBezTo>
                  <a:cubicBezTo>
                    <a:pt x="1200" y="17558"/>
                    <a:pt x="900" y="18287"/>
                    <a:pt x="407" y="18887"/>
                  </a:cubicBezTo>
                  <a:cubicBezTo>
                    <a:pt x="407" y="18834"/>
                    <a:pt x="349" y="18796"/>
                    <a:pt x="293" y="18796"/>
                  </a:cubicBezTo>
                  <a:cubicBezTo>
                    <a:pt x="281" y="18796"/>
                    <a:pt x="269" y="18797"/>
                    <a:pt x="257" y="18801"/>
                  </a:cubicBezTo>
                  <a:lnTo>
                    <a:pt x="107" y="18908"/>
                  </a:lnTo>
                  <a:cubicBezTo>
                    <a:pt x="22" y="18951"/>
                    <a:pt x="0" y="19058"/>
                    <a:pt x="22" y="19144"/>
                  </a:cubicBezTo>
                  <a:cubicBezTo>
                    <a:pt x="193" y="19980"/>
                    <a:pt x="1072" y="20366"/>
                    <a:pt x="1715" y="20794"/>
                  </a:cubicBezTo>
                  <a:cubicBezTo>
                    <a:pt x="2808" y="21523"/>
                    <a:pt x="3922" y="22209"/>
                    <a:pt x="5058" y="22852"/>
                  </a:cubicBezTo>
                  <a:cubicBezTo>
                    <a:pt x="7222" y="24116"/>
                    <a:pt x="9515" y="25145"/>
                    <a:pt x="11894" y="25895"/>
                  </a:cubicBezTo>
                  <a:cubicBezTo>
                    <a:pt x="13108" y="26244"/>
                    <a:pt x="14824" y="26773"/>
                    <a:pt x="16343" y="26773"/>
                  </a:cubicBezTo>
                  <a:cubicBezTo>
                    <a:pt x="16783" y="26773"/>
                    <a:pt x="17205" y="26729"/>
                    <a:pt x="17595" y="26623"/>
                  </a:cubicBezTo>
                  <a:cubicBezTo>
                    <a:pt x="18000" y="26814"/>
                    <a:pt x="18439" y="26894"/>
                    <a:pt x="18896" y="26894"/>
                  </a:cubicBezTo>
                  <a:cubicBezTo>
                    <a:pt x="20541" y="26894"/>
                    <a:pt x="22406" y="25860"/>
                    <a:pt x="23681" y="25273"/>
                  </a:cubicBezTo>
                  <a:cubicBezTo>
                    <a:pt x="26381" y="24030"/>
                    <a:pt x="29082" y="22787"/>
                    <a:pt x="31761" y="21544"/>
                  </a:cubicBezTo>
                  <a:cubicBezTo>
                    <a:pt x="33004" y="20987"/>
                    <a:pt x="34246" y="20430"/>
                    <a:pt x="35468" y="19830"/>
                  </a:cubicBezTo>
                  <a:cubicBezTo>
                    <a:pt x="36261" y="19444"/>
                    <a:pt x="37097" y="18973"/>
                    <a:pt x="37547" y="18158"/>
                  </a:cubicBezTo>
                  <a:cubicBezTo>
                    <a:pt x="38211" y="17001"/>
                    <a:pt x="37718" y="15308"/>
                    <a:pt x="36304" y="15137"/>
                  </a:cubicBezTo>
                  <a:cubicBezTo>
                    <a:pt x="36390" y="14965"/>
                    <a:pt x="36368" y="14772"/>
                    <a:pt x="36218" y="14644"/>
                  </a:cubicBezTo>
                  <a:cubicBezTo>
                    <a:pt x="35168" y="13808"/>
                    <a:pt x="34139" y="12972"/>
                    <a:pt x="33068" y="12158"/>
                  </a:cubicBezTo>
                  <a:cubicBezTo>
                    <a:pt x="33711" y="11922"/>
                    <a:pt x="34332" y="11665"/>
                    <a:pt x="34954" y="11408"/>
                  </a:cubicBezTo>
                  <a:lnTo>
                    <a:pt x="34975" y="11408"/>
                  </a:lnTo>
                  <a:cubicBezTo>
                    <a:pt x="35018" y="11450"/>
                    <a:pt x="35082" y="11472"/>
                    <a:pt x="35125" y="11515"/>
                  </a:cubicBezTo>
                  <a:cubicBezTo>
                    <a:pt x="35160" y="11538"/>
                    <a:pt x="35193" y="11548"/>
                    <a:pt x="35225" y="11548"/>
                  </a:cubicBezTo>
                  <a:cubicBezTo>
                    <a:pt x="35370" y="11548"/>
                    <a:pt x="35466" y="11338"/>
                    <a:pt x="35361" y="11215"/>
                  </a:cubicBezTo>
                  <a:cubicBezTo>
                    <a:pt x="35297" y="11129"/>
                    <a:pt x="35232" y="11065"/>
                    <a:pt x="35168" y="11000"/>
                  </a:cubicBezTo>
                  <a:cubicBezTo>
                    <a:pt x="35147" y="10872"/>
                    <a:pt x="35082" y="10786"/>
                    <a:pt x="34975" y="10743"/>
                  </a:cubicBezTo>
                  <a:cubicBezTo>
                    <a:pt x="34675" y="10379"/>
                    <a:pt x="34397" y="9950"/>
                    <a:pt x="34182" y="9522"/>
                  </a:cubicBezTo>
                  <a:cubicBezTo>
                    <a:pt x="33882" y="8857"/>
                    <a:pt x="33818" y="8214"/>
                    <a:pt x="33646" y="7550"/>
                  </a:cubicBezTo>
                  <a:cubicBezTo>
                    <a:pt x="33534" y="7438"/>
                    <a:pt x="33389" y="7375"/>
                    <a:pt x="33226" y="7375"/>
                  </a:cubicBezTo>
                  <a:cubicBezTo>
                    <a:pt x="33202" y="7375"/>
                    <a:pt x="33178" y="7376"/>
                    <a:pt x="33154" y="7379"/>
                  </a:cubicBezTo>
                  <a:lnTo>
                    <a:pt x="33089" y="7400"/>
                  </a:lnTo>
                  <a:cubicBezTo>
                    <a:pt x="30625" y="5728"/>
                    <a:pt x="28096" y="4121"/>
                    <a:pt x="25589" y="2514"/>
                  </a:cubicBezTo>
                  <a:cubicBezTo>
                    <a:pt x="23813" y="1355"/>
                    <a:pt x="22069" y="0"/>
                    <a:pt x="19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4623450" y="331025"/>
              <a:ext cx="192100" cy="125250"/>
            </a:xfrm>
            <a:custGeom>
              <a:avLst/>
              <a:gdLst/>
              <a:ahLst/>
              <a:cxnLst/>
              <a:rect l="l" t="t" r="r" b="b"/>
              <a:pathLst>
                <a:path w="7684" h="5010" extrusionOk="0">
                  <a:moveTo>
                    <a:pt x="628" y="1"/>
                  </a:moveTo>
                  <a:cubicBezTo>
                    <a:pt x="230" y="1"/>
                    <a:pt x="0" y="588"/>
                    <a:pt x="411" y="892"/>
                  </a:cubicBezTo>
                  <a:cubicBezTo>
                    <a:pt x="1483" y="1706"/>
                    <a:pt x="2640" y="2413"/>
                    <a:pt x="3776" y="3120"/>
                  </a:cubicBezTo>
                  <a:cubicBezTo>
                    <a:pt x="4783" y="3785"/>
                    <a:pt x="5833" y="4578"/>
                    <a:pt x="6969" y="4985"/>
                  </a:cubicBezTo>
                  <a:cubicBezTo>
                    <a:pt x="7017" y="5002"/>
                    <a:pt x="7063" y="5009"/>
                    <a:pt x="7108" y="5009"/>
                  </a:cubicBezTo>
                  <a:cubicBezTo>
                    <a:pt x="7461" y="5009"/>
                    <a:pt x="7683" y="4523"/>
                    <a:pt x="7398" y="4256"/>
                  </a:cubicBezTo>
                  <a:cubicBezTo>
                    <a:pt x="6519" y="3420"/>
                    <a:pt x="5319" y="2863"/>
                    <a:pt x="4312" y="2220"/>
                  </a:cubicBezTo>
                  <a:cubicBezTo>
                    <a:pt x="3154" y="1492"/>
                    <a:pt x="2040" y="742"/>
                    <a:pt x="883" y="77"/>
                  </a:cubicBezTo>
                  <a:cubicBezTo>
                    <a:pt x="794" y="24"/>
                    <a:pt x="708" y="1"/>
                    <a:pt x="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4575625" y="364600"/>
              <a:ext cx="191175" cy="123300"/>
            </a:xfrm>
            <a:custGeom>
              <a:avLst/>
              <a:gdLst/>
              <a:ahLst/>
              <a:cxnLst/>
              <a:rect l="l" t="t" r="r" b="b"/>
              <a:pathLst>
                <a:path w="7647" h="4932" extrusionOk="0">
                  <a:moveTo>
                    <a:pt x="623" y="1"/>
                  </a:moveTo>
                  <a:cubicBezTo>
                    <a:pt x="242" y="1"/>
                    <a:pt x="1" y="560"/>
                    <a:pt x="417" y="813"/>
                  </a:cubicBezTo>
                  <a:cubicBezTo>
                    <a:pt x="1510" y="1606"/>
                    <a:pt x="2667" y="2356"/>
                    <a:pt x="3803" y="3085"/>
                  </a:cubicBezTo>
                  <a:cubicBezTo>
                    <a:pt x="4789" y="3728"/>
                    <a:pt x="5882" y="4713"/>
                    <a:pt x="7039" y="4928"/>
                  </a:cubicBezTo>
                  <a:cubicBezTo>
                    <a:pt x="7057" y="4931"/>
                    <a:pt x="7075" y="4932"/>
                    <a:pt x="7094" y="4932"/>
                  </a:cubicBezTo>
                  <a:cubicBezTo>
                    <a:pt x="7360" y="4932"/>
                    <a:pt x="7647" y="4653"/>
                    <a:pt x="7446" y="4392"/>
                  </a:cubicBezTo>
                  <a:cubicBezTo>
                    <a:pt x="6760" y="3449"/>
                    <a:pt x="5517" y="2913"/>
                    <a:pt x="4532" y="2292"/>
                  </a:cubicBezTo>
                  <a:cubicBezTo>
                    <a:pt x="3310" y="1542"/>
                    <a:pt x="2088" y="770"/>
                    <a:pt x="845" y="63"/>
                  </a:cubicBezTo>
                  <a:cubicBezTo>
                    <a:pt x="769" y="20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4608300" y="512525"/>
              <a:ext cx="361375" cy="167850"/>
            </a:xfrm>
            <a:custGeom>
              <a:avLst/>
              <a:gdLst/>
              <a:ahLst/>
              <a:cxnLst/>
              <a:rect l="l" t="t" r="r" b="b"/>
              <a:pathLst>
                <a:path w="14455" h="6714" extrusionOk="0">
                  <a:moveTo>
                    <a:pt x="14279" y="1"/>
                  </a:moveTo>
                  <a:cubicBezTo>
                    <a:pt x="14260" y="1"/>
                    <a:pt x="14240" y="6"/>
                    <a:pt x="14218" y="18"/>
                  </a:cubicBezTo>
                  <a:cubicBezTo>
                    <a:pt x="9439" y="1968"/>
                    <a:pt x="4789" y="4390"/>
                    <a:pt x="74" y="6576"/>
                  </a:cubicBezTo>
                  <a:cubicBezTo>
                    <a:pt x="0" y="6613"/>
                    <a:pt x="54" y="6713"/>
                    <a:pt x="124" y="6713"/>
                  </a:cubicBezTo>
                  <a:cubicBezTo>
                    <a:pt x="136" y="6713"/>
                    <a:pt x="148" y="6710"/>
                    <a:pt x="160" y="6704"/>
                  </a:cubicBezTo>
                  <a:cubicBezTo>
                    <a:pt x="4896" y="4690"/>
                    <a:pt x="9804" y="2740"/>
                    <a:pt x="14326" y="254"/>
                  </a:cubicBezTo>
                  <a:cubicBezTo>
                    <a:pt x="14455" y="198"/>
                    <a:pt x="14393" y="1"/>
                    <a:pt x="14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4179600" y="746875"/>
              <a:ext cx="353800" cy="147075"/>
            </a:xfrm>
            <a:custGeom>
              <a:avLst/>
              <a:gdLst/>
              <a:ahLst/>
              <a:cxnLst/>
              <a:rect l="l" t="t" r="r" b="b"/>
              <a:pathLst>
                <a:path w="14152" h="5883" extrusionOk="0">
                  <a:moveTo>
                    <a:pt x="128" y="1"/>
                  </a:moveTo>
                  <a:cubicBezTo>
                    <a:pt x="57" y="1"/>
                    <a:pt x="1" y="101"/>
                    <a:pt x="56" y="138"/>
                  </a:cubicBezTo>
                  <a:cubicBezTo>
                    <a:pt x="871" y="824"/>
                    <a:pt x="1771" y="1102"/>
                    <a:pt x="2714" y="1488"/>
                  </a:cubicBezTo>
                  <a:cubicBezTo>
                    <a:pt x="4064" y="2002"/>
                    <a:pt x="5242" y="2795"/>
                    <a:pt x="6550" y="3395"/>
                  </a:cubicBezTo>
                  <a:cubicBezTo>
                    <a:pt x="8907" y="4488"/>
                    <a:pt x="11372" y="5324"/>
                    <a:pt x="13900" y="5881"/>
                  </a:cubicBezTo>
                  <a:cubicBezTo>
                    <a:pt x="13908" y="5882"/>
                    <a:pt x="13915" y="5882"/>
                    <a:pt x="13921" y="5882"/>
                  </a:cubicBezTo>
                  <a:cubicBezTo>
                    <a:pt x="14098" y="5882"/>
                    <a:pt x="14151" y="5622"/>
                    <a:pt x="13986" y="5560"/>
                  </a:cubicBezTo>
                  <a:cubicBezTo>
                    <a:pt x="11457" y="4745"/>
                    <a:pt x="8929" y="4124"/>
                    <a:pt x="6528" y="2988"/>
                  </a:cubicBezTo>
                  <a:cubicBezTo>
                    <a:pt x="5457" y="2474"/>
                    <a:pt x="4471" y="1852"/>
                    <a:pt x="3378" y="1424"/>
                  </a:cubicBezTo>
                  <a:cubicBezTo>
                    <a:pt x="2285" y="974"/>
                    <a:pt x="1149" y="695"/>
                    <a:pt x="163" y="9"/>
                  </a:cubicBezTo>
                  <a:cubicBezTo>
                    <a:pt x="151" y="3"/>
                    <a:pt x="139" y="1"/>
                    <a:pt x="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4798050" y="697100"/>
              <a:ext cx="261625" cy="124350"/>
            </a:xfrm>
            <a:custGeom>
              <a:avLst/>
              <a:gdLst/>
              <a:ahLst/>
              <a:cxnLst/>
              <a:rect l="l" t="t" r="r" b="b"/>
              <a:pathLst>
                <a:path w="10465" h="4974" extrusionOk="0">
                  <a:moveTo>
                    <a:pt x="9748" y="1"/>
                  </a:moveTo>
                  <a:cubicBezTo>
                    <a:pt x="9194" y="1"/>
                    <a:pt x="8695" y="411"/>
                    <a:pt x="8214" y="672"/>
                  </a:cubicBezTo>
                  <a:cubicBezTo>
                    <a:pt x="7379" y="1100"/>
                    <a:pt x="6521" y="1529"/>
                    <a:pt x="5664" y="1936"/>
                  </a:cubicBezTo>
                  <a:cubicBezTo>
                    <a:pt x="3950" y="2729"/>
                    <a:pt x="2149" y="3372"/>
                    <a:pt x="414" y="4165"/>
                  </a:cubicBezTo>
                  <a:cubicBezTo>
                    <a:pt x="1" y="4361"/>
                    <a:pt x="237" y="4973"/>
                    <a:pt x="643" y="4973"/>
                  </a:cubicBezTo>
                  <a:cubicBezTo>
                    <a:pt x="680" y="4973"/>
                    <a:pt x="718" y="4968"/>
                    <a:pt x="756" y="4958"/>
                  </a:cubicBezTo>
                  <a:cubicBezTo>
                    <a:pt x="2364" y="4550"/>
                    <a:pt x="3907" y="3886"/>
                    <a:pt x="5407" y="3200"/>
                  </a:cubicBezTo>
                  <a:cubicBezTo>
                    <a:pt x="6200" y="2857"/>
                    <a:pt x="6993" y="2472"/>
                    <a:pt x="7786" y="2086"/>
                  </a:cubicBezTo>
                  <a:cubicBezTo>
                    <a:pt x="8171" y="1872"/>
                    <a:pt x="8964" y="1293"/>
                    <a:pt x="9522" y="1100"/>
                  </a:cubicBezTo>
                  <a:lnTo>
                    <a:pt x="9564" y="1143"/>
                  </a:lnTo>
                  <a:lnTo>
                    <a:pt x="9629" y="1186"/>
                  </a:lnTo>
                  <a:cubicBezTo>
                    <a:pt x="9702" y="1226"/>
                    <a:pt x="9780" y="1245"/>
                    <a:pt x="9859" y="1245"/>
                  </a:cubicBezTo>
                  <a:cubicBezTo>
                    <a:pt x="9987" y="1245"/>
                    <a:pt x="10114" y="1194"/>
                    <a:pt x="10207" y="1100"/>
                  </a:cubicBezTo>
                  <a:lnTo>
                    <a:pt x="10293" y="1014"/>
                  </a:lnTo>
                  <a:cubicBezTo>
                    <a:pt x="10422" y="886"/>
                    <a:pt x="10465" y="693"/>
                    <a:pt x="10422" y="522"/>
                  </a:cubicBezTo>
                  <a:cubicBezTo>
                    <a:pt x="10400" y="479"/>
                    <a:pt x="10400" y="436"/>
                    <a:pt x="10379" y="393"/>
                  </a:cubicBezTo>
                  <a:cubicBezTo>
                    <a:pt x="10293" y="157"/>
                    <a:pt x="10100" y="7"/>
                    <a:pt x="9864" y="7"/>
                  </a:cubicBezTo>
                  <a:cubicBezTo>
                    <a:pt x="9825" y="3"/>
                    <a:pt x="9786" y="1"/>
                    <a:pt x="9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4658950" y="840650"/>
              <a:ext cx="53550" cy="42225"/>
            </a:xfrm>
            <a:custGeom>
              <a:avLst/>
              <a:gdLst/>
              <a:ahLst/>
              <a:cxnLst/>
              <a:rect l="l" t="t" r="r" b="b"/>
              <a:pathLst>
                <a:path w="2142" h="1689" extrusionOk="0">
                  <a:moveTo>
                    <a:pt x="1690" y="1"/>
                  </a:moveTo>
                  <a:cubicBezTo>
                    <a:pt x="1638" y="1"/>
                    <a:pt x="1588" y="10"/>
                    <a:pt x="1541" y="30"/>
                  </a:cubicBezTo>
                  <a:cubicBezTo>
                    <a:pt x="1006" y="223"/>
                    <a:pt x="556" y="587"/>
                    <a:pt x="213" y="1037"/>
                  </a:cubicBezTo>
                  <a:cubicBezTo>
                    <a:pt x="0" y="1332"/>
                    <a:pt x="324" y="1689"/>
                    <a:pt x="633" y="1689"/>
                  </a:cubicBezTo>
                  <a:cubicBezTo>
                    <a:pt x="728" y="1689"/>
                    <a:pt x="822" y="1654"/>
                    <a:pt x="898" y="1573"/>
                  </a:cubicBezTo>
                  <a:cubicBezTo>
                    <a:pt x="1134" y="1294"/>
                    <a:pt x="1434" y="1080"/>
                    <a:pt x="1799" y="973"/>
                  </a:cubicBezTo>
                  <a:cubicBezTo>
                    <a:pt x="1991" y="909"/>
                    <a:pt x="2141" y="716"/>
                    <a:pt x="2141" y="502"/>
                  </a:cubicBezTo>
                  <a:cubicBezTo>
                    <a:pt x="2141" y="373"/>
                    <a:pt x="2099" y="244"/>
                    <a:pt x="2013" y="137"/>
                  </a:cubicBezTo>
                  <a:cubicBezTo>
                    <a:pt x="1924" y="48"/>
                    <a:pt x="1805" y="1"/>
                    <a:pt x="1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42"/>
          <p:cNvSpPr/>
          <p:nvPr/>
        </p:nvSpPr>
        <p:spPr>
          <a:xfrm>
            <a:off x="4937203" y="3351384"/>
            <a:ext cx="507729" cy="485869"/>
          </a:xfrm>
          <a:custGeom>
            <a:avLst/>
            <a:gdLst/>
            <a:ahLst/>
            <a:cxnLst/>
            <a:rect l="l" t="t" r="r" b="b"/>
            <a:pathLst>
              <a:path w="26896" h="25738" extrusionOk="0">
                <a:moveTo>
                  <a:pt x="9430" y="468"/>
                </a:moveTo>
                <a:cubicBezTo>
                  <a:pt x="11337" y="575"/>
                  <a:pt x="13223" y="918"/>
                  <a:pt x="15023" y="1496"/>
                </a:cubicBezTo>
                <a:cubicBezTo>
                  <a:pt x="16737" y="2011"/>
                  <a:pt x="18838" y="2461"/>
                  <a:pt x="20016" y="3875"/>
                </a:cubicBezTo>
                <a:cubicBezTo>
                  <a:pt x="18173" y="3639"/>
                  <a:pt x="16309" y="3511"/>
                  <a:pt x="14487" y="2996"/>
                </a:cubicBezTo>
                <a:cubicBezTo>
                  <a:pt x="12666" y="2482"/>
                  <a:pt x="10951" y="1625"/>
                  <a:pt x="9430" y="468"/>
                </a:cubicBezTo>
                <a:close/>
                <a:moveTo>
                  <a:pt x="4217" y="3566"/>
                </a:moveTo>
                <a:cubicBezTo>
                  <a:pt x="5286" y="3566"/>
                  <a:pt x="6199" y="4690"/>
                  <a:pt x="6836" y="5482"/>
                </a:cubicBezTo>
                <a:cubicBezTo>
                  <a:pt x="6708" y="6575"/>
                  <a:pt x="6729" y="7711"/>
                  <a:pt x="6901" y="8804"/>
                </a:cubicBezTo>
                <a:cubicBezTo>
                  <a:pt x="7008" y="9511"/>
                  <a:pt x="7179" y="10176"/>
                  <a:pt x="7372" y="10862"/>
                </a:cubicBezTo>
                <a:cubicBezTo>
                  <a:pt x="5658" y="10197"/>
                  <a:pt x="4200" y="9233"/>
                  <a:pt x="3322" y="7497"/>
                </a:cubicBezTo>
                <a:cubicBezTo>
                  <a:pt x="2829" y="6511"/>
                  <a:pt x="2122" y="4518"/>
                  <a:pt x="3408" y="3789"/>
                </a:cubicBezTo>
                <a:cubicBezTo>
                  <a:pt x="3685" y="3634"/>
                  <a:pt x="3956" y="3566"/>
                  <a:pt x="4217" y="3566"/>
                </a:cubicBezTo>
                <a:close/>
                <a:moveTo>
                  <a:pt x="3731" y="1096"/>
                </a:moveTo>
                <a:cubicBezTo>
                  <a:pt x="5014" y="1096"/>
                  <a:pt x="6262" y="2110"/>
                  <a:pt x="6858" y="3361"/>
                </a:cubicBezTo>
                <a:cubicBezTo>
                  <a:pt x="6905" y="3455"/>
                  <a:pt x="7009" y="3515"/>
                  <a:pt x="7121" y="3515"/>
                </a:cubicBezTo>
                <a:cubicBezTo>
                  <a:pt x="7162" y="3515"/>
                  <a:pt x="7203" y="3507"/>
                  <a:pt x="7244" y="3489"/>
                </a:cubicBezTo>
                <a:lnTo>
                  <a:pt x="7244" y="3489"/>
                </a:lnTo>
                <a:cubicBezTo>
                  <a:pt x="7115" y="3897"/>
                  <a:pt x="7029" y="4304"/>
                  <a:pt x="6944" y="4711"/>
                </a:cubicBezTo>
                <a:cubicBezTo>
                  <a:pt x="6278" y="3791"/>
                  <a:pt x="5344" y="2996"/>
                  <a:pt x="4191" y="2996"/>
                </a:cubicBezTo>
                <a:cubicBezTo>
                  <a:pt x="4082" y="2996"/>
                  <a:pt x="3971" y="3003"/>
                  <a:pt x="3858" y="3018"/>
                </a:cubicBezTo>
                <a:cubicBezTo>
                  <a:pt x="2486" y="3211"/>
                  <a:pt x="1950" y="4347"/>
                  <a:pt x="2079" y="5632"/>
                </a:cubicBezTo>
                <a:cubicBezTo>
                  <a:pt x="2357" y="8333"/>
                  <a:pt x="4715" y="11097"/>
                  <a:pt x="7501" y="11376"/>
                </a:cubicBezTo>
                <a:cubicBezTo>
                  <a:pt x="7586" y="11633"/>
                  <a:pt x="7672" y="11890"/>
                  <a:pt x="7736" y="12147"/>
                </a:cubicBezTo>
                <a:cubicBezTo>
                  <a:pt x="4908" y="11590"/>
                  <a:pt x="2357" y="9897"/>
                  <a:pt x="1307" y="7111"/>
                </a:cubicBezTo>
                <a:cubicBezTo>
                  <a:pt x="686" y="5440"/>
                  <a:pt x="557" y="3189"/>
                  <a:pt x="1950" y="1861"/>
                </a:cubicBezTo>
                <a:cubicBezTo>
                  <a:pt x="2508" y="1323"/>
                  <a:pt x="3123" y="1096"/>
                  <a:pt x="3731" y="1096"/>
                </a:cubicBezTo>
                <a:close/>
                <a:moveTo>
                  <a:pt x="22019" y="8125"/>
                </a:moveTo>
                <a:cubicBezTo>
                  <a:pt x="23203" y="8125"/>
                  <a:pt x="24376" y="8496"/>
                  <a:pt x="23895" y="10026"/>
                </a:cubicBezTo>
                <a:cubicBezTo>
                  <a:pt x="23595" y="10926"/>
                  <a:pt x="22867" y="11740"/>
                  <a:pt x="22159" y="12319"/>
                </a:cubicBezTo>
                <a:cubicBezTo>
                  <a:pt x="20887" y="13340"/>
                  <a:pt x="19316" y="13882"/>
                  <a:pt x="17707" y="13882"/>
                </a:cubicBezTo>
                <a:cubicBezTo>
                  <a:pt x="17392" y="13882"/>
                  <a:pt x="17075" y="13861"/>
                  <a:pt x="16759" y="13819"/>
                </a:cubicBezTo>
                <a:cubicBezTo>
                  <a:pt x="17252" y="13348"/>
                  <a:pt x="17723" y="12833"/>
                  <a:pt x="18152" y="12276"/>
                </a:cubicBezTo>
                <a:cubicBezTo>
                  <a:pt x="19116" y="11054"/>
                  <a:pt x="19909" y="9726"/>
                  <a:pt x="20509" y="8290"/>
                </a:cubicBezTo>
                <a:cubicBezTo>
                  <a:pt x="20900" y="8207"/>
                  <a:pt x="21461" y="8125"/>
                  <a:pt x="22019" y="8125"/>
                </a:cubicBezTo>
                <a:close/>
                <a:moveTo>
                  <a:pt x="23588" y="6293"/>
                </a:moveTo>
                <a:cubicBezTo>
                  <a:pt x="24588" y="6293"/>
                  <a:pt x="25458" y="6720"/>
                  <a:pt x="25803" y="8054"/>
                </a:cubicBezTo>
                <a:cubicBezTo>
                  <a:pt x="26274" y="9897"/>
                  <a:pt x="24881" y="11590"/>
                  <a:pt x="23531" y="12640"/>
                </a:cubicBezTo>
                <a:cubicBezTo>
                  <a:pt x="21747" y="14035"/>
                  <a:pt x="19600" y="14601"/>
                  <a:pt x="17413" y="14601"/>
                </a:cubicBezTo>
                <a:cubicBezTo>
                  <a:pt x="16945" y="14601"/>
                  <a:pt x="16476" y="14575"/>
                  <a:pt x="16009" y="14526"/>
                </a:cubicBezTo>
                <a:cubicBezTo>
                  <a:pt x="16180" y="14376"/>
                  <a:pt x="16352" y="14226"/>
                  <a:pt x="16523" y="14076"/>
                </a:cubicBezTo>
                <a:cubicBezTo>
                  <a:pt x="16523" y="14098"/>
                  <a:pt x="16566" y="14098"/>
                  <a:pt x="16587" y="14119"/>
                </a:cubicBezTo>
                <a:cubicBezTo>
                  <a:pt x="17130" y="14254"/>
                  <a:pt x="17679" y="14319"/>
                  <a:pt x="18223" y="14319"/>
                </a:cubicBezTo>
                <a:cubicBezTo>
                  <a:pt x="20446" y="14319"/>
                  <a:pt x="22578" y="13227"/>
                  <a:pt x="23852" y="11333"/>
                </a:cubicBezTo>
                <a:cubicBezTo>
                  <a:pt x="24495" y="10390"/>
                  <a:pt x="24924" y="9190"/>
                  <a:pt x="24110" y="8204"/>
                </a:cubicBezTo>
                <a:cubicBezTo>
                  <a:pt x="23571" y="7552"/>
                  <a:pt x="22807" y="7341"/>
                  <a:pt x="22010" y="7341"/>
                </a:cubicBezTo>
                <a:cubicBezTo>
                  <a:pt x="21602" y="7341"/>
                  <a:pt x="21187" y="7396"/>
                  <a:pt x="20788" y="7475"/>
                </a:cubicBezTo>
                <a:cubicBezTo>
                  <a:pt x="20852" y="7304"/>
                  <a:pt x="20895" y="7111"/>
                  <a:pt x="20959" y="6940"/>
                </a:cubicBezTo>
                <a:cubicBezTo>
                  <a:pt x="21764" y="6612"/>
                  <a:pt x="22725" y="6293"/>
                  <a:pt x="23588" y="6293"/>
                </a:cubicBezTo>
                <a:close/>
                <a:moveTo>
                  <a:pt x="8979" y="768"/>
                </a:moveTo>
                <a:cubicBezTo>
                  <a:pt x="11873" y="3768"/>
                  <a:pt x="16780" y="4497"/>
                  <a:pt x="20766" y="4625"/>
                </a:cubicBezTo>
                <a:cubicBezTo>
                  <a:pt x="20402" y="6061"/>
                  <a:pt x="20166" y="7475"/>
                  <a:pt x="19523" y="8847"/>
                </a:cubicBezTo>
                <a:cubicBezTo>
                  <a:pt x="18838" y="10326"/>
                  <a:pt x="17916" y="11697"/>
                  <a:pt x="16780" y="12897"/>
                </a:cubicBezTo>
                <a:cubicBezTo>
                  <a:pt x="15773" y="13948"/>
                  <a:pt x="14616" y="14698"/>
                  <a:pt x="13480" y="15555"/>
                </a:cubicBezTo>
                <a:lnTo>
                  <a:pt x="13480" y="15533"/>
                </a:lnTo>
                <a:cubicBezTo>
                  <a:pt x="12666" y="16134"/>
                  <a:pt x="11701" y="16905"/>
                  <a:pt x="11487" y="17955"/>
                </a:cubicBezTo>
                <a:cubicBezTo>
                  <a:pt x="11444" y="17934"/>
                  <a:pt x="11401" y="17923"/>
                  <a:pt x="11361" y="17923"/>
                </a:cubicBezTo>
                <a:cubicBezTo>
                  <a:pt x="11321" y="17923"/>
                  <a:pt x="11283" y="17934"/>
                  <a:pt x="11251" y="17955"/>
                </a:cubicBezTo>
                <a:cubicBezTo>
                  <a:pt x="10978" y="18101"/>
                  <a:pt x="10673" y="18200"/>
                  <a:pt x="10364" y="18200"/>
                </a:cubicBezTo>
                <a:cubicBezTo>
                  <a:pt x="10310" y="18200"/>
                  <a:pt x="10255" y="18197"/>
                  <a:pt x="10201" y="18191"/>
                </a:cubicBezTo>
                <a:cubicBezTo>
                  <a:pt x="9965" y="18148"/>
                  <a:pt x="9751" y="18062"/>
                  <a:pt x="9580" y="17955"/>
                </a:cubicBezTo>
                <a:cubicBezTo>
                  <a:pt x="9580" y="17912"/>
                  <a:pt x="9580" y="17869"/>
                  <a:pt x="9537" y="17848"/>
                </a:cubicBezTo>
                <a:lnTo>
                  <a:pt x="9515" y="17848"/>
                </a:lnTo>
                <a:cubicBezTo>
                  <a:pt x="9558" y="17805"/>
                  <a:pt x="9580" y="17762"/>
                  <a:pt x="9580" y="17698"/>
                </a:cubicBezTo>
                <a:cubicBezTo>
                  <a:pt x="9794" y="15105"/>
                  <a:pt x="8401" y="12469"/>
                  <a:pt x="7801" y="9983"/>
                </a:cubicBezTo>
                <a:cubicBezTo>
                  <a:pt x="7029" y="6833"/>
                  <a:pt x="7565" y="3661"/>
                  <a:pt x="8979" y="768"/>
                </a:cubicBezTo>
                <a:close/>
                <a:moveTo>
                  <a:pt x="9129" y="18234"/>
                </a:moveTo>
                <a:cubicBezTo>
                  <a:pt x="9215" y="18362"/>
                  <a:pt x="9322" y="18469"/>
                  <a:pt x="9451" y="18534"/>
                </a:cubicBezTo>
                <a:cubicBezTo>
                  <a:pt x="9764" y="18727"/>
                  <a:pt x="10118" y="18828"/>
                  <a:pt x="10471" y="18828"/>
                </a:cubicBezTo>
                <a:cubicBezTo>
                  <a:pt x="10625" y="18828"/>
                  <a:pt x="10780" y="18809"/>
                  <a:pt x="10930" y="18770"/>
                </a:cubicBezTo>
                <a:cubicBezTo>
                  <a:pt x="10951" y="18791"/>
                  <a:pt x="10973" y="18834"/>
                  <a:pt x="10994" y="18855"/>
                </a:cubicBezTo>
                <a:cubicBezTo>
                  <a:pt x="11315" y="19198"/>
                  <a:pt x="12558" y="20441"/>
                  <a:pt x="12473" y="20934"/>
                </a:cubicBezTo>
                <a:lnTo>
                  <a:pt x="12494" y="20934"/>
                </a:lnTo>
                <a:cubicBezTo>
                  <a:pt x="12424" y="21282"/>
                  <a:pt x="11906" y="21386"/>
                  <a:pt x="11322" y="21386"/>
                </a:cubicBezTo>
                <a:cubicBezTo>
                  <a:pt x="10648" y="21386"/>
                  <a:pt x="9886" y="21249"/>
                  <a:pt x="9622" y="21191"/>
                </a:cubicBezTo>
                <a:cubicBezTo>
                  <a:pt x="9194" y="21105"/>
                  <a:pt x="8765" y="20977"/>
                  <a:pt x="8358" y="20784"/>
                </a:cubicBezTo>
                <a:cubicBezTo>
                  <a:pt x="7801" y="20548"/>
                  <a:pt x="7351" y="20484"/>
                  <a:pt x="7394" y="19841"/>
                </a:cubicBezTo>
                <a:cubicBezTo>
                  <a:pt x="7436" y="19220"/>
                  <a:pt x="8551" y="18619"/>
                  <a:pt x="9129" y="18234"/>
                </a:cubicBezTo>
                <a:close/>
                <a:moveTo>
                  <a:pt x="6301" y="20291"/>
                </a:moveTo>
                <a:cubicBezTo>
                  <a:pt x="6858" y="21277"/>
                  <a:pt x="8808" y="21791"/>
                  <a:pt x="9815" y="21963"/>
                </a:cubicBezTo>
                <a:cubicBezTo>
                  <a:pt x="10155" y="22021"/>
                  <a:pt x="10784" y="22112"/>
                  <a:pt x="11409" y="22112"/>
                </a:cubicBezTo>
                <a:cubicBezTo>
                  <a:pt x="11928" y="22112"/>
                  <a:pt x="12445" y="22050"/>
                  <a:pt x="12794" y="21856"/>
                </a:cubicBezTo>
                <a:lnTo>
                  <a:pt x="12816" y="21856"/>
                </a:lnTo>
                <a:cubicBezTo>
                  <a:pt x="12816" y="22477"/>
                  <a:pt x="12773" y="23120"/>
                  <a:pt x="12666" y="23741"/>
                </a:cubicBezTo>
                <a:cubicBezTo>
                  <a:pt x="12494" y="24599"/>
                  <a:pt x="12258" y="24899"/>
                  <a:pt x="11315" y="24984"/>
                </a:cubicBezTo>
                <a:cubicBezTo>
                  <a:pt x="11093" y="25004"/>
                  <a:pt x="10868" y="25014"/>
                  <a:pt x="10644" y="25014"/>
                </a:cubicBezTo>
                <a:cubicBezTo>
                  <a:pt x="9898" y="25014"/>
                  <a:pt x="9147" y="24909"/>
                  <a:pt x="8422" y="24727"/>
                </a:cubicBezTo>
                <a:cubicBezTo>
                  <a:pt x="7522" y="24492"/>
                  <a:pt x="6365" y="24084"/>
                  <a:pt x="5722" y="23334"/>
                </a:cubicBezTo>
                <a:cubicBezTo>
                  <a:pt x="5293" y="22820"/>
                  <a:pt x="5465" y="22498"/>
                  <a:pt x="5658" y="21877"/>
                </a:cubicBezTo>
                <a:cubicBezTo>
                  <a:pt x="5808" y="21320"/>
                  <a:pt x="6022" y="20805"/>
                  <a:pt x="6301" y="20291"/>
                </a:cubicBezTo>
                <a:close/>
                <a:moveTo>
                  <a:pt x="9889" y="1"/>
                </a:moveTo>
                <a:cubicBezTo>
                  <a:pt x="9432" y="1"/>
                  <a:pt x="8972" y="26"/>
                  <a:pt x="8508" y="82"/>
                </a:cubicBezTo>
                <a:cubicBezTo>
                  <a:pt x="8272" y="103"/>
                  <a:pt x="8337" y="489"/>
                  <a:pt x="8551" y="489"/>
                </a:cubicBezTo>
                <a:lnTo>
                  <a:pt x="8615" y="489"/>
                </a:lnTo>
                <a:cubicBezTo>
                  <a:pt x="8101" y="1282"/>
                  <a:pt x="7672" y="2139"/>
                  <a:pt x="7372" y="3039"/>
                </a:cubicBezTo>
                <a:cubicBezTo>
                  <a:pt x="6804" y="1571"/>
                  <a:pt x="5360" y="370"/>
                  <a:pt x="3741" y="370"/>
                </a:cubicBezTo>
                <a:cubicBezTo>
                  <a:pt x="3589" y="370"/>
                  <a:pt x="3434" y="381"/>
                  <a:pt x="3279" y="403"/>
                </a:cubicBezTo>
                <a:cubicBezTo>
                  <a:pt x="1050" y="703"/>
                  <a:pt x="0" y="3039"/>
                  <a:pt x="64" y="5075"/>
                </a:cubicBezTo>
                <a:cubicBezTo>
                  <a:pt x="233" y="9006"/>
                  <a:pt x="3715" y="12707"/>
                  <a:pt x="7716" y="12707"/>
                </a:cubicBezTo>
                <a:cubicBezTo>
                  <a:pt x="7773" y="12707"/>
                  <a:pt x="7830" y="12706"/>
                  <a:pt x="7887" y="12705"/>
                </a:cubicBezTo>
                <a:cubicBezTo>
                  <a:pt x="7951" y="12897"/>
                  <a:pt x="8015" y="13090"/>
                  <a:pt x="8079" y="13305"/>
                </a:cubicBezTo>
                <a:cubicBezTo>
                  <a:pt x="8508" y="14762"/>
                  <a:pt x="8808" y="16262"/>
                  <a:pt x="9001" y="17784"/>
                </a:cubicBezTo>
                <a:cubicBezTo>
                  <a:pt x="9001" y="17827"/>
                  <a:pt x="9022" y="17869"/>
                  <a:pt x="9044" y="17912"/>
                </a:cubicBezTo>
                <a:cubicBezTo>
                  <a:pt x="8465" y="18148"/>
                  <a:pt x="6536" y="18727"/>
                  <a:pt x="6193" y="19605"/>
                </a:cubicBezTo>
                <a:cubicBezTo>
                  <a:pt x="6108" y="19605"/>
                  <a:pt x="6043" y="19627"/>
                  <a:pt x="5979" y="19670"/>
                </a:cubicBezTo>
                <a:cubicBezTo>
                  <a:pt x="5293" y="20205"/>
                  <a:pt x="4436" y="22413"/>
                  <a:pt x="4650" y="23206"/>
                </a:cubicBezTo>
                <a:cubicBezTo>
                  <a:pt x="4779" y="23677"/>
                  <a:pt x="5701" y="24277"/>
                  <a:pt x="6108" y="24534"/>
                </a:cubicBezTo>
                <a:cubicBezTo>
                  <a:pt x="6751" y="24920"/>
                  <a:pt x="7458" y="25220"/>
                  <a:pt x="8208" y="25392"/>
                </a:cubicBezTo>
                <a:cubicBezTo>
                  <a:pt x="8958" y="25584"/>
                  <a:pt x="9730" y="25692"/>
                  <a:pt x="10522" y="25713"/>
                </a:cubicBezTo>
                <a:cubicBezTo>
                  <a:pt x="10788" y="25713"/>
                  <a:pt x="11116" y="25737"/>
                  <a:pt x="11443" y="25737"/>
                </a:cubicBezTo>
                <a:cubicBezTo>
                  <a:pt x="11803" y="25737"/>
                  <a:pt x="12160" y="25708"/>
                  <a:pt x="12430" y="25584"/>
                </a:cubicBezTo>
                <a:cubicBezTo>
                  <a:pt x="13587" y="25049"/>
                  <a:pt x="13480" y="22734"/>
                  <a:pt x="13458" y="21706"/>
                </a:cubicBezTo>
                <a:cubicBezTo>
                  <a:pt x="13458" y="21556"/>
                  <a:pt x="13351" y="21427"/>
                  <a:pt x="13223" y="21384"/>
                </a:cubicBezTo>
                <a:cubicBezTo>
                  <a:pt x="13480" y="20484"/>
                  <a:pt x="12065" y="19048"/>
                  <a:pt x="11530" y="18469"/>
                </a:cubicBezTo>
                <a:lnTo>
                  <a:pt x="11551" y="18448"/>
                </a:lnTo>
                <a:cubicBezTo>
                  <a:pt x="11575" y="18460"/>
                  <a:pt x="11599" y="18465"/>
                  <a:pt x="11622" y="18465"/>
                </a:cubicBezTo>
                <a:cubicBezTo>
                  <a:pt x="11681" y="18465"/>
                  <a:pt x="11735" y="18430"/>
                  <a:pt x="11765" y="18384"/>
                </a:cubicBezTo>
                <a:cubicBezTo>
                  <a:pt x="12258" y="17677"/>
                  <a:pt x="12623" y="17034"/>
                  <a:pt x="13287" y="16476"/>
                </a:cubicBezTo>
                <a:cubicBezTo>
                  <a:pt x="13866" y="16005"/>
                  <a:pt x="14530" y="15598"/>
                  <a:pt x="15152" y="15169"/>
                </a:cubicBezTo>
                <a:cubicBezTo>
                  <a:pt x="15302" y="15041"/>
                  <a:pt x="15452" y="14933"/>
                  <a:pt x="15602" y="14805"/>
                </a:cubicBezTo>
                <a:cubicBezTo>
                  <a:pt x="16399" y="15053"/>
                  <a:pt x="17246" y="15173"/>
                  <a:pt x="18103" y="15173"/>
                </a:cubicBezTo>
                <a:cubicBezTo>
                  <a:pt x="21090" y="15173"/>
                  <a:pt x="24199" y="13719"/>
                  <a:pt x="25781" y="11204"/>
                </a:cubicBezTo>
                <a:cubicBezTo>
                  <a:pt x="26681" y="9747"/>
                  <a:pt x="26896" y="7754"/>
                  <a:pt x="25653" y="6447"/>
                </a:cubicBezTo>
                <a:cubicBezTo>
                  <a:pt x="25045" y="5797"/>
                  <a:pt x="24289" y="5555"/>
                  <a:pt x="23501" y="5555"/>
                </a:cubicBezTo>
                <a:cubicBezTo>
                  <a:pt x="22704" y="5555"/>
                  <a:pt x="21874" y="5802"/>
                  <a:pt x="21131" y="6125"/>
                </a:cubicBezTo>
                <a:cubicBezTo>
                  <a:pt x="21238" y="5590"/>
                  <a:pt x="21281" y="5032"/>
                  <a:pt x="21281" y="4497"/>
                </a:cubicBezTo>
                <a:cubicBezTo>
                  <a:pt x="21281" y="4389"/>
                  <a:pt x="21195" y="4304"/>
                  <a:pt x="21088" y="4261"/>
                </a:cubicBezTo>
                <a:cubicBezTo>
                  <a:pt x="21066" y="4197"/>
                  <a:pt x="21024" y="4132"/>
                  <a:pt x="20981" y="4068"/>
                </a:cubicBezTo>
                <a:lnTo>
                  <a:pt x="20959" y="4025"/>
                </a:lnTo>
                <a:cubicBezTo>
                  <a:pt x="19866" y="2204"/>
                  <a:pt x="17723" y="1646"/>
                  <a:pt x="15816" y="1089"/>
                </a:cubicBezTo>
                <a:cubicBezTo>
                  <a:pt x="13859" y="495"/>
                  <a:pt x="11903" y="1"/>
                  <a:pt x="98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42"/>
          <p:cNvGrpSpPr/>
          <p:nvPr/>
        </p:nvGrpSpPr>
        <p:grpSpPr>
          <a:xfrm>
            <a:off x="2433159" y="3035017"/>
            <a:ext cx="371767" cy="396683"/>
            <a:chOff x="3365825" y="306400"/>
            <a:chExt cx="667325" cy="712050"/>
          </a:xfrm>
        </p:grpSpPr>
        <p:sp>
          <p:nvSpPr>
            <p:cNvPr id="955" name="Google Shape;955;p42"/>
            <p:cNvSpPr/>
            <p:nvPr/>
          </p:nvSpPr>
          <p:spPr>
            <a:xfrm>
              <a:off x="3532175" y="474300"/>
              <a:ext cx="446850" cy="443600"/>
            </a:xfrm>
            <a:custGeom>
              <a:avLst/>
              <a:gdLst/>
              <a:ahLst/>
              <a:cxnLst/>
              <a:rect l="l" t="t" r="r" b="b"/>
              <a:pathLst>
                <a:path w="17874" h="17744" extrusionOk="0">
                  <a:moveTo>
                    <a:pt x="9262" y="617"/>
                  </a:moveTo>
                  <a:cubicBezTo>
                    <a:pt x="9795" y="617"/>
                    <a:pt x="10327" y="677"/>
                    <a:pt x="10845" y="797"/>
                  </a:cubicBezTo>
                  <a:lnTo>
                    <a:pt x="10845" y="904"/>
                  </a:lnTo>
                  <a:lnTo>
                    <a:pt x="10759" y="1697"/>
                  </a:lnTo>
                  <a:cubicBezTo>
                    <a:pt x="10746" y="1862"/>
                    <a:pt x="10877" y="1967"/>
                    <a:pt x="10994" y="1967"/>
                  </a:cubicBezTo>
                  <a:cubicBezTo>
                    <a:pt x="11074" y="1967"/>
                    <a:pt x="11149" y="1918"/>
                    <a:pt x="11166" y="1804"/>
                  </a:cubicBezTo>
                  <a:cubicBezTo>
                    <a:pt x="11230" y="1526"/>
                    <a:pt x="11295" y="1247"/>
                    <a:pt x="11359" y="968"/>
                  </a:cubicBezTo>
                  <a:cubicBezTo>
                    <a:pt x="11359" y="968"/>
                    <a:pt x="11359" y="947"/>
                    <a:pt x="11359" y="947"/>
                  </a:cubicBezTo>
                  <a:cubicBezTo>
                    <a:pt x="11659" y="1054"/>
                    <a:pt x="11938" y="1161"/>
                    <a:pt x="12216" y="1311"/>
                  </a:cubicBezTo>
                  <a:cubicBezTo>
                    <a:pt x="12945" y="1697"/>
                    <a:pt x="13588" y="2233"/>
                    <a:pt x="14124" y="2876"/>
                  </a:cubicBezTo>
                  <a:cubicBezTo>
                    <a:pt x="14081" y="2940"/>
                    <a:pt x="14059" y="3004"/>
                    <a:pt x="14016" y="3069"/>
                  </a:cubicBezTo>
                  <a:cubicBezTo>
                    <a:pt x="13931" y="3154"/>
                    <a:pt x="13802" y="3219"/>
                    <a:pt x="13738" y="3304"/>
                  </a:cubicBezTo>
                  <a:cubicBezTo>
                    <a:pt x="13566" y="3390"/>
                    <a:pt x="13588" y="3669"/>
                    <a:pt x="13802" y="3669"/>
                  </a:cubicBezTo>
                  <a:lnTo>
                    <a:pt x="13866" y="3669"/>
                  </a:lnTo>
                  <a:cubicBezTo>
                    <a:pt x="13895" y="3677"/>
                    <a:pt x="13925" y="3681"/>
                    <a:pt x="13954" y="3681"/>
                  </a:cubicBezTo>
                  <a:cubicBezTo>
                    <a:pt x="14143" y="3681"/>
                    <a:pt x="14340" y="3517"/>
                    <a:pt x="14488" y="3369"/>
                  </a:cubicBezTo>
                  <a:cubicBezTo>
                    <a:pt x="15066" y="4247"/>
                    <a:pt x="15517" y="5212"/>
                    <a:pt x="15817" y="6219"/>
                  </a:cubicBezTo>
                  <a:cubicBezTo>
                    <a:pt x="15474" y="6347"/>
                    <a:pt x="15109" y="6476"/>
                    <a:pt x="14766" y="6605"/>
                  </a:cubicBezTo>
                  <a:cubicBezTo>
                    <a:pt x="14480" y="6748"/>
                    <a:pt x="14604" y="7165"/>
                    <a:pt x="14914" y="7165"/>
                  </a:cubicBezTo>
                  <a:cubicBezTo>
                    <a:pt x="14929" y="7165"/>
                    <a:pt x="14944" y="7164"/>
                    <a:pt x="14959" y="7162"/>
                  </a:cubicBezTo>
                  <a:cubicBezTo>
                    <a:pt x="15302" y="7076"/>
                    <a:pt x="15667" y="6990"/>
                    <a:pt x="16031" y="6905"/>
                  </a:cubicBezTo>
                  <a:cubicBezTo>
                    <a:pt x="16309" y="7848"/>
                    <a:pt x="16459" y="8833"/>
                    <a:pt x="16459" y="9841"/>
                  </a:cubicBezTo>
                  <a:cubicBezTo>
                    <a:pt x="16181" y="9884"/>
                    <a:pt x="15924" y="9969"/>
                    <a:pt x="15667" y="10012"/>
                  </a:cubicBezTo>
                  <a:cubicBezTo>
                    <a:pt x="15431" y="10098"/>
                    <a:pt x="15495" y="10462"/>
                    <a:pt x="15752" y="10462"/>
                  </a:cubicBezTo>
                  <a:cubicBezTo>
                    <a:pt x="15967" y="10441"/>
                    <a:pt x="16202" y="10419"/>
                    <a:pt x="16417" y="10398"/>
                  </a:cubicBezTo>
                  <a:lnTo>
                    <a:pt x="16417" y="10398"/>
                  </a:lnTo>
                  <a:cubicBezTo>
                    <a:pt x="16331" y="11255"/>
                    <a:pt x="16052" y="12091"/>
                    <a:pt x="15602" y="12841"/>
                  </a:cubicBezTo>
                  <a:cubicBezTo>
                    <a:pt x="15495" y="12991"/>
                    <a:pt x="15409" y="13141"/>
                    <a:pt x="15302" y="13291"/>
                  </a:cubicBezTo>
                  <a:cubicBezTo>
                    <a:pt x="15152" y="13205"/>
                    <a:pt x="15024" y="13141"/>
                    <a:pt x="14874" y="13098"/>
                  </a:cubicBezTo>
                  <a:lnTo>
                    <a:pt x="14252" y="12841"/>
                  </a:lnTo>
                  <a:cubicBezTo>
                    <a:pt x="14216" y="12823"/>
                    <a:pt x="14182" y="12815"/>
                    <a:pt x="14149" y="12815"/>
                  </a:cubicBezTo>
                  <a:cubicBezTo>
                    <a:pt x="13950" y="12815"/>
                    <a:pt x="13838" y="13116"/>
                    <a:pt x="14059" y="13227"/>
                  </a:cubicBezTo>
                  <a:lnTo>
                    <a:pt x="14659" y="13570"/>
                  </a:lnTo>
                  <a:cubicBezTo>
                    <a:pt x="14766" y="13613"/>
                    <a:pt x="14852" y="13677"/>
                    <a:pt x="14959" y="13720"/>
                  </a:cubicBezTo>
                  <a:cubicBezTo>
                    <a:pt x="13995" y="14813"/>
                    <a:pt x="12795" y="15670"/>
                    <a:pt x="11423" y="16206"/>
                  </a:cubicBezTo>
                  <a:cubicBezTo>
                    <a:pt x="11316" y="15927"/>
                    <a:pt x="11209" y="15627"/>
                    <a:pt x="11102" y="15327"/>
                  </a:cubicBezTo>
                  <a:cubicBezTo>
                    <a:pt x="11016" y="15048"/>
                    <a:pt x="11016" y="14748"/>
                    <a:pt x="10716" y="14598"/>
                  </a:cubicBezTo>
                  <a:cubicBezTo>
                    <a:pt x="10682" y="14581"/>
                    <a:pt x="10644" y="14573"/>
                    <a:pt x="10606" y="14573"/>
                  </a:cubicBezTo>
                  <a:cubicBezTo>
                    <a:pt x="10503" y="14573"/>
                    <a:pt x="10399" y="14633"/>
                    <a:pt x="10352" y="14727"/>
                  </a:cubicBezTo>
                  <a:cubicBezTo>
                    <a:pt x="10180" y="15027"/>
                    <a:pt x="10373" y="15306"/>
                    <a:pt x="10480" y="15584"/>
                  </a:cubicBezTo>
                  <a:cubicBezTo>
                    <a:pt x="10609" y="15884"/>
                    <a:pt x="10737" y="16141"/>
                    <a:pt x="10909" y="16420"/>
                  </a:cubicBezTo>
                  <a:lnTo>
                    <a:pt x="10887" y="16420"/>
                  </a:lnTo>
                  <a:cubicBezTo>
                    <a:pt x="9820" y="16804"/>
                    <a:pt x="8701" y="17005"/>
                    <a:pt x="7570" y="17005"/>
                  </a:cubicBezTo>
                  <a:cubicBezTo>
                    <a:pt x="7248" y="17005"/>
                    <a:pt x="6925" y="16989"/>
                    <a:pt x="6601" y="16956"/>
                  </a:cubicBezTo>
                  <a:lnTo>
                    <a:pt x="6601" y="16913"/>
                  </a:lnTo>
                  <a:cubicBezTo>
                    <a:pt x="6516" y="16763"/>
                    <a:pt x="6558" y="16591"/>
                    <a:pt x="6687" y="16463"/>
                  </a:cubicBezTo>
                  <a:cubicBezTo>
                    <a:pt x="6884" y="16282"/>
                    <a:pt x="6678" y="16013"/>
                    <a:pt x="6466" y="16013"/>
                  </a:cubicBezTo>
                  <a:cubicBezTo>
                    <a:pt x="6401" y="16013"/>
                    <a:pt x="6335" y="16038"/>
                    <a:pt x="6280" y="16098"/>
                  </a:cubicBezTo>
                  <a:cubicBezTo>
                    <a:pt x="6108" y="16313"/>
                    <a:pt x="6023" y="16591"/>
                    <a:pt x="6087" y="16870"/>
                  </a:cubicBezTo>
                  <a:cubicBezTo>
                    <a:pt x="5723" y="16784"/>
                    <a:pt x="5380" y="16677"/>
                    <a:pt x="5037" y="16549"/>
                  </a:cubicBezTo>
                  <a:cubicBezTo>
                    <a:pt x="4180" y="16206"/>
                    <a:pt x="3408" y="15627"/>
                    <a:pt x="2830" y="14898"/>
                  </a:cubicBezTo>
                  <a:lnTo>
                    <a:pt x="3108" y="14620"/>
                  </a:lnTo>
                  <a:cubicBezTo>
                    <a:pt x="3237" y="14513"/>
                    <a:pt x="3344" y="14384"/>
                    <a:pt x="3408" y="14213"/>
                  </a:cubicBezTo>
                  <a:cubicBezTo>
                    <a:pt x="3427" y="14082"/>
                    <a:pt x="3316" y="13968"/>
                    <a:pt x="3189" y="13968"/>
                  </a:cubicBezTo>
                  <a:cubicBezTo>
                    <a:pt x="3169" y="13968"/>
                    <a:pt x="3149" y="13971"/>
                    <a:pt x="3130" y="13977"/>
                  </a:cubicBezTo>
                  <a:cubicBezTo>
                    <a:pt x="2980" y="14063"/>
                    <a:pt x="2851" y="14170"/>
                    <a:pt x="2765" y="14320"/>
                  </a:cubicBezTo>
                  <a:cubicBezTo>
                    <a:pt x="2701" y="14405"/>
                    <a:pt x="2637" y="14470"/>
                    <a:pt x="2572" y="14555"/>
                  </a:cubicBezTo>
                  <a:cubicBezTo>
                    <a:pt x="1951" y="13613"/>
                    <a:pt x="1501" y="12584"/>
                    <a:pt x="1287" y="11469"/>
                  </a:cubicBezTo>
                  <a:lnTo>
                    <a:pt x="1222" y="11255"/>
                  </a:lnTo>
                  <a:lnTo>
                    <a:pt x="1222" y="11255"/>
                  </a:lnTo>
                  <a:cubicBezTo>
                    <a:pt x="1269" y="11286"/>
                    <a:pt x="1328" y="11306"/>
                    <a:pt x="1381" y="11306"/>
                  </a:cubicBezTo>
                  <a:cubicBezTo>
                    <a:pt x="1401" y="11306"/>
                    <a:pt x="1419" y="11304"/>
                    <a:pt x="1437" y="11298"/>
                  </a:cubicBezTo>
                  <a:cubicBezTo>
                    <a:pt x="1951" y="11148"/>
                    <a:pt x="2465" y="11019"/>
                    <a:pt x="2980" y="10891"/>
                  </a:cubicBezTo>
                  <a:cubicBezTo>
                    <a:pt x="3318" y="10751"/>
                    <a:pt x="3194" y="10260"/>
                    <a:pt x="2865" y="10260"/>
                  </a:cubicBezTo>
                  <a:cubicBezTo>
                    <a:pt x="2840" y="10260"/>
                    <a:pt x="2814" y="10263"/>
                    <a:pt x="2787" y="10269"/>
                  </a:cubicBezTo>
                  <a:cubicBezTo>
                    <a:pt x="2294" y="10462"/>
                    <a:pt x="1801" y="10634"/>
                    <a:pt x="1287" y="10805"/>
                  </a:cubicBezTo>
                  <a:cubicBezTo>
                    <a:pt x="1244" y="10827"/>
                    <a:pt x="1201" y="10869"/>
                    <a:pt x="1179" y="10912"/>
                  </a:cubicBezTo>
                  <a:cubicBezTo>
                    <a:pt x="944" y="9691"/>
                    <a:pt x="922" y="8448"/>
                    <a:pt x="1115" y="7205"/>
                  </a:cubicBezTo>
                  <a:lnTo>
                    <a:pt x="1115" y="7205"/>
                  </a:lnTo>
                  <a:lnTo>
                    <a:pt x="1522" y="7333"/>
                  </a:lnTo>
                  <a:cubicBezTo>
                    <a:pt x="1701" y="7423"/>
                    <a:pt x="1909" y="7467"/>
                    <a:pt x="2123" y="7467"/>
                  </a:cubicBezTo>
                  <a:cubicBezTo>
                    <a:pt x="2165" y="7467"/>
                    <a:pt x="2208" y="7465"/>
                    <a:pt x="2251" y="7462"/>
                  </a:cubicBezTo>
                  <a:cubicBezTo>
                    <a:pt x="2380" y="7440"/>
                    <a:pt x="2401" y="7269"/>
                    <a:pt x="2315" y="7183"/>
                  </a:cubicBezTo>
                  <a:cubicBezTo>
                    <a:pt x="2101" y="7033"/>
                    <a:pt x="1865" y="6948"/>
                    <a:pt x="1629" y="6905"/>
                  </a:cubicBezTo>
                  <a:lnTo>
                    <a:pt x="1179" y="6798"/>
                  </a:lnTo>
                  <a:cubicBezTo>
                    <a:pt x="1372" y="5855"/>
                    <a:pt x="1694" y="4933"/>
                    <a:pt x="2187" y="4097"/>
                  </a:cubicBezTo>
                  <a:cubicBezTo>
                    <a:pt x="2465" y="4376"/>
                    <a:pt x="2787" y="4612"/>
                    <a:pt x="3130" y="4826"/>
                  </a:cubicBezTo>
                  <a:cubicBezTo>
                    <a:pt x="3167" y="4846"/>
                    <a:pt x="3204" y="4855"/>
                    <a:pt x="3238" y="4855"/>
                  </a:cubicBezTo>
                  <a:cubicBezTo>
                    <a:pt x="3417" y="4855"/>
                    <a:pt x="3531" y="4602"/>
                    <a:pt x="3387" y="4440"/>
                  </a:cubicBezTo>
                  <a:cubicBezTo>
                    <a:pt x="3108" y="4162"/>
                    <a:pt x="2787" y="3904"/>
                    <a:pt x="2444" y="3690"/>
                  </a:cubicBezTo>
                  <a:cubicBezTo>
                    <a:pt x="3280" y="2447"/>
                    <a:pt x="4523" y="1547"/>
                    <a:pt x="5980" y="1140"/>
                  </a:cubicBezTo>
                  <a:cubicBezTo>
                    <a:pt x="6044" y="1333"/>
                    <a:pt x="6108" y="1547"/>
                    <a:pt x="6194" y="1718"/>
                  </a:cubicBezTo>
                  <a:cubicBezTo>
                    <a:pt x="6243" y="1815"/>
                    <a:pt x="6324" y="1857"/>
                    <a:pt x="6408" y="1857"/>
                  </a:cubicBezTo>
                  <a:cubicBezTo>
                    <a:pt x="6546" y="1857"/>
                    <a:pt x="6687" y="1742"/>
                    <a:pt x="6687" y="1568"/>
                  </a:cubicBezTo>
                  <a:cubicBezTo>
                    <a:pt x="6644" y="1440"/>
                    <a:pt x="6601" y="1311"/>
                    <a:pt x="6580" y="1140"/>
                  </a:cubicBezTo>
                  <a:lnTo>
                    <a:pt x="6623" y="1140"/>
                  </a:lnTo>
                  <a:cubicBezTo>
                    <a:pt x="7458" y="790"/>
                    <a:pt x="8361" y="617"/>
                    <a:pt x="9262" y="617"/>
                  </a:cubicBezTo>
                  <a:close/>
                  <a:moveTo>
                    <a:pt x="9388" y="0"/>
                  </a:moveTo>
                  <a:cubicBezTo>
                    <a:pt x="8479" y="0"/>
                    <a:pt x="7578" y="196"/>
                    <a:pt x="6751" y="583"/>
                  </a:cubicBezTo>
                  <a:lnTo>
                    <a:pt x="6366" y="583"/>
                  </a:lnTo>
                  <a:cubicBezTo>
                    <a:pt x="6307" y="504"/>
                    <a:pt x="6217" y="466"/>
                    <a:pt x="6125" y="466"/>
                  </a:cubicBezTo>
                  <a:cubicBezTo>
                    <a:pt x="6014" y="466"/>
                    <a:pt x="5900" y="521"/>
                    <a:pt x="5830" y="625"/>
                  </a:cubicBezTo>
                  <a:cubicBezTo>
                    <a:pt x="2572" y="1076"/>
                    <a:pt x="558" y="4633"/>
                    <a:pt x="301" y="7740"/>
                  </a:cubicBezTo>
                  <a:cubicBezTo>
                    <a:pt x="1" y="11298"/>
                    <a:pt x="1179" y="15841"/>
                    <a:pt x="4844" y="17234"/>
                  </a:cubicBezTo>
                  <a:cubicBezTo>
                    <a:pt x="5737" y="17584"/>
                    <a:pt x="6693" y="17744"/>
                    <a:pt x="7662" y="17744"/>
                  </a:cubicBezTo>
                  <a:cubicBezTo>
                    <a:pt x="10254" y="17744"/>
                    <a:pt x="12942" y="16604"/>
                    <a:pt x="14766" y="14920"/>
                  </a:cubicBezTo>
                  <a:cubicBezTo>
                    <a:pt x="17874" y="12069"/>
                    <a:pt x="17510" y="7998"/>
                    <a:pt x="15881" y="4440"/>
                  </a:cubicBezTo>
                  <a:cubicBezTo>
                    <a:pt x="15602" y="3776"/>
                    <a:pt x="15216" y="3176"/>
                    <a:pt x="14766" y="2619"/>
                  </a:cubicBezTo>
                  <a:cubicBezTo>
                    <a:pt x="14766" y="2490"/>
                    <a:pt x="14724" y="2361"/>
                    <a:pt x="14659" y="2254"/>
                  </a:cubicBezTo>
                  <a:cubicBezTo>
                    <a:pt x="14592" y="2187"/>
                    <a:pt x="14499" y="2133"/>
                    <a:pt x="14411" y="2133"/>
                  </a:cubicBezTo>
                  <a:cubicBezTo>
                    <a:pt x="14386" y="2133"/>
                    <a:pt x="14361" y="2138"/>
                    <a:pt x="14338" y="2147"/>
                  </a:cubicBezTo>
                  <a:cubicBezTo>
                    <a:pt x="13502" y="1311"/>
                    <a:pt x="12495" y="668"/>
                    <a:pt x="11380" y="304"/>
                  </a:cubicBezTo>
                  <a:cubicBezTo>
                    <a:pt x="11380" y="283"/>
                    <a:pt x="11380" y="283"/>
                    <a:pt x="11359" y="261"/>
                  </a:cubicBezTo>
                  <a:cubicBezTo>
                    <a:pt x="11324" y="190"/>
                    <a:pt x="11256" y="159"/>
                    <a:pt x="11188" y="159"/>
                  </a:cubicBezTo>
                  <a:cubicBezTo>
                    <a:pt x="11132" y="159"/>
                    <a:pt x="11076" y="180"/>
                    <a:pt x="11038" y="218"/>
                  </a:cubicBezTo>
                  <a:cubicBezTo>
                    <a:pt x="10495" y="72"/>
                    <a:pt x="9940" y="0"/>
                    <a:pt x="9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3365825" y="306400"/>
              <a:ext cx="667325" cy="712050"/>
            </a:xfrm>
            <a:custGeom>
              <a:avLst/>
              <a:gdLst/>
              <a:ahLst/>
              <a:cxnLst/>
              <a:rect l="l" t="t" r="r" b="b"/>
              <a:pathLst>
                <a:path w="26693" h="28482" extrusionOk="0">
                  <a:moveTo>
                    <a:pt x="14624" y="684"/>
                  </a:moveTo>
                  <a:cubicBezTo>
                    <a:pt x="16057" y="684"/>
                    <a:pt x="17456" y="1061"/>
                    <a:pt x="18463" y="2134"/>
                  </a:cubicBezTo>
                  <a:cubicBezTo>
                    <a:pt x="18420" y="2177"/>
                    <a:pt x="18399" y="2220"/>
                    <a:pt x="18356" y="2262"/>
                  </a:cubicBezTo>
                  <a:cubicBezTo>
                    <a:pt x="17285" y="1355"/>
                    <a:pt x="16095" y="984"/>
                    <a:pt x="14880" y="984"/>
                  </a:cubicBezTo>
                  <a:cubicBezTo>
                    <a:pt x="12109" y="984"/>
                    <a:pt x="9211" y="2914"/>
                    <a:pt x="7319" y="4791"/>
                  </a:cubicBezTo>
                  <a:cubicBezTo>
                    <a:pt x="7179" y="4932"/>
                    <a:pt x="7326" y="5173"/>
                    <a:pt x="7490" y="5173"/>
                  </a:cubicBezTo>
                  <a:cubicBezTo>
                    <a:pt x="7526" y="5173"/>
                    <a:pt x="7563" y="5161"/>
                    <a:pt x="7598" y="5134"/>
                  </a:cubicBezTo>
                  <a:cubicBezTo>
                    <a:pt x="9621" y="3488"/>
                    <a:pt x="12176" y="1672"/>
                    <a:pt x="14746" y="1672"/>
                  </a:cubicBezTo>
                  <a:cubicBezTo>
                    <a:pt x="15824" y="1672"/>
                    <a:pt x="16904" y="1992"/>
                    <a:pt x="17949" y="2777"/>
                  </a:cubicBezTo>
                  <a:cubicBezTo>
                    <a:pt x="17434" y="3441"/>
                    <a:pt x="17091" y="4213"/>
                    <a:pt x="16920" y="5048"/>
                  </a:cubicBezTo>
                  <a:cubicBezTo>
                    <a:pt x="16899" y="5048"/>
                    <a:pt x="16899" y="5070"/>
                    <a:pt x="16920" y="5091"/>
                  </a:cubicBezTo>
                  <a:cubicBezTo>
                    <a:pt x="16883" y="5091"/>
                    <a:pt x="16846" y="5090"/>
                    <a:pt x="16809" y="5090"/>
                  </a:cubicBezTo>
                  <a:cubicBezTo>
                    <a:pt x="15520" y="5090"/>
                    <a:pt x="14274" y="5453"/>
                    <a:pt x="13191" y="6120"/>
                  </a:cubicBezTo>
                  <a:cubicBezTo>
                    <a:pt x="13149" y="6119"/>
                    <a:pt x="13107" y="6119"/>
                    <a:pt x="13064" y="6119"/>
                  </a:cubicBezTo>
                  <a:cubicBezTo>
                    <a:pt x="11930" y="6119"/>
                    <a:pt x="10817" y="6396"/>
                    <a:pt x="9805" y="6891"/>
                  </a:cubicBezTo>
                  <a:cubicBezTo>
                    <a:pt x="9826" y="6784"/>
                    <a:pt x="9805" y="6656"/>
                    <a:pt x="9719" y="6591"/>
                  </a:cubicBezTo>
                  <a:cubicBezTo>
                    <a:pt x="8883" y="5734"/>
                    <a:pt x="7769" y="5177"/>
                    <a:pt x="6590" y="5006"/>
                  </a:cubicBezTo>
                  <a:cubicBezTo>
                    <a:pt x="7083" y="2884"/>
                    <a:pt x="10169" y="1534"/>
                    <a:pt x="12012" y="1041"/>
                  </a:cubicBezTo>
                  <a:cubicBezTo>
                    <a:pt x="12839" y="828"/>
                    <a:pt x="13738" y="684"/>
                    <a:pt x="14624" y="684"/>
                  </a:cubicBezTo>
                  <a:close/>
                  <a:moveTo>
                    <a:pt x="21743" y="1238"/>
                  </a:moveTo>
                  <a:cubicBezTo>
                    <a:pt x="22344" y="1238"/>
                    <a:pt x="22946" y="1404"/>
                    <a:pt x="23499" y="1769"/>
                  </a:cubicBezTo>
                  <a:cubicBezTo>
                    <a:pt x="25664" y="3248"/>
                    <a:pt x="25792" y="7277"/>
                    <a:pt x="23392" y="8627"/>
                  </a:cubicBezTo>
                  <a:lnTo>
                    <a:pt x="23392" y="8606"/>
                  </a:lnTo>
                  <a:cubicBezTo>
                    <a:pt x="21849" y="6699"/>
                    <a:pt x="19706" y="5327"/>
                    <a:pt x="17391" y="5134"/>
                  </a:cubicBezTo>
                  <a:cubicBezTo>
                    <a:pt x="17820" y="4127"/>
                    <a:pt x="18249" y="3162"/>
                    <a:pt x="19020" y="2412"/>
                  </a:cubicBezTo>
                  <a:cubicBezTo>
                    <a:pt x="19778" y="1681"/>
                    <a:pt x="20759" y="1238"/>
                    <a:pt x="21743" y="1238"/>
                  </a:cubicBezTo>
                  <a:close/>
                  <a:moveTo>
                    <a:pt x="5677" y="5566"/>
                  </a:moveTo>
                  <a:cubicBezTo>
                    <a:pt x="6963" y="5566"/>
                    <a:pt x="8287" y="6087"/>
                    <a:pt x="9291" y="7041"/>
                  </a:cubicBezTo>
                  <a:cubicBezTo>
                    <a:pt x="9334" y="7063"/>
                    <a:pt x="9355" y="7084"/>
                    <a:pt x="9398" y="7106"/>
                  </a:cubicBezTo>
                  <a:cubicBezTo>
                    <a:pt x="7062" y="8434"/>
                    <a:pt x="5497" y="10942"/>
                    <a:pt x="5112" y="13728"/>
                  </a:cubicBezTo>
                  <a:cubicBezTo>
                    <a:pt x="2454" y="13085"/>
                    <a:pt x="461" y="10642"/>
                    <a:pt x="1876" y="7877"/>
                  </a:cubicBezTo>
                  <a:cubicBezTo>
                    <a:pt x="2699" y="6289"/>
                    <a:pt x="4161" y="5566"/>
                    <a:pt x="5677" y="5566"/>
                  </a:cubicBezTo>
                  <a:close/>
                  <a:moveTo>
                    <a:pt x="24935" y="20393"/>
                  </a:moveTo>
                  <a:cubicBezTo>
                    <a:pt x="24956" y="20414"/>
                    <a:pt x="24978" y="20414"/>
                    <a:pt x="24999" y="20414"/>
                  </a:cubicBezTo>
                  <a:cubicBezTo>
                    <a:pt x="25557" y="20500"/>
                    <a:pt x="26007" y="21164"/>
                    <a:pt x="25728" y="21700"/>
                  </a:cubicBezTo>
                  <a:cubicBezTo>
                    <a:pt x="25578" y="21989"/>
                    <a:pt x="25262" y="22123"/>
                    <a:pt x="24938" y="22123"/>
                  </a:cubicBezTo>
                  <a:cubicBezTo>
                    <a:pt x="24614" y="22123"/>
                    <a:pt x="24281" y="21989"/>
                    <a:pt x="24099" y="21743"/>
                  </a:cubicBezTo>
                  <a:cubicBezTo>
                    <a:pt x="24421" y="21314"/>
                    <a:pt x="24699" y="20864"/>
                    <a:pt x="24935" y="20393"/>
                  </a:cubicBezTo>
                  <a:close/>
                  <a:moveTo>
                    <a:pt x="16719" y="5519"/>
                  </a:moveTo>
                  <a:cubicBezTo>
                    <a:pt x="19820" y="5519"/>
                    <a:pt x="22791" y="7858"/>
                    <a:pt x="24228" y="10685"/>
                  </a:cubicBezTo>
                  <a:cubicBezTo>
                    <a:pt x="26114" y="14414"/>
                    <a:pt x="26028" y="19214"/>
                    <a:pt x="22963" y="22279"/>
                  </a:cubicBezTo>
                  <a:lnTo>
                    <a:pt x="22963" y="22257"/>
                  </a:lnTo>
                  <a:cubicBezTo>
                    <a:pt x="20725" y="24478"/>
                    <a:pt x="17360" y="25757"/>
                    <a:pt x="14149" y="25757"/>
                  </a:cubicBezTo>
                  <a:cubicBezTo>
                    <a:pt x="13424" y="25757"/>
                    <a:pt x="12707" y="25692"/>
                    <a:pt x="12012" y="25558"/>
                  </a:cubicBezTo>
                  <a:cubicBezTo>
                    <a:pt x="7469" y="24679"/>
                    <a:pt x="5755" y="20350"/>
                    <a:pt x="5562" y="16150"/>
                  </a:cubicBezTo>
                  <a:cubicBezTo>
                    <a:pt x="5433" y="13942"/>
                    <a:pt x="5840" y="11649"/>
                    <a:pt x="7126" y="9806"/>
                  </a:cubicBezTo>
                  <a:cubicBezTo>
                    <a:pt x="8541" y="7813"/>
                    <a:pt x="10791" y="6720"/>
                    <a:pt x="13170" y="6484"/>
                  </a:cubicBezTo>
                  <a:cubicBezTo>
                    <a:pt x="13212" y="6506"/>
                    <a:pt x="13255" y="6516"/>
                    <a:pt x="13298" y="6516"/>
                  </a:cubicBezTo>
                  <a:cubicBezTo>
                    <a:pt x="13341" y="6516"/>
                    <a:pt x="13384" y="6506"/>
                    <a:pt x="13427" y="6484"/>
                  </a:cubicBezTo>
                  <a:lnTo>
                    <a:pt x="13491" y="6441"/>
                  </a:lnTo>
                  <a:lnTo>
                    <a:pt x="13534" y="6441"/>
                  </a:lnTo>
                  <a:cubicBezTo>
                    <a:pt x="13598" y="6441"/>
                    <a:pt x="13663" y="6399"/>
                    <a:pt x="13684" y="6334"/>
                  </a:cubicBezTo>
                  <a:cubicBezTo>
                    <a:pt x="14677" y="5769"/>
                    <a:pt x="15705" y="5519"/>
                    <a:pt x="16719" y="5519"/>
                  </a:cubicBezTo>
                  <a:close/>
                  <a:moveTo>
                    <a:pt x="12377" y="26179"/>
                  </a:moveTo>
                  <a:lnTo>
                    <a:pt x="12377" y="26179"/>
                  </a:lnTo>
                  <a:cubicBezTo>
                    <a:pt x="12891" y="26243"/>
                    <a:pt x="13427" y="26286"/>
                    <a:pt x="13963" y="26286"/>
                  </a:cubicBezTo>
                  <a:cubicBezTo>
                    <a:pt x="13941" y="26308"/>
                    <a:pt x="13941" y="26351"/>
                    <a:pt x="13920" y="26372"/>
                  </a:cubicBezTo>
                  <a:lnTo>
                    <a:pt x="13941" y="26351"/>
                  </a:lnTo>
                  <a:lnTo>
                    <a:pt x="13941" y="26351"/>
                  </a:lnTo>
                  <a:cubicBezTo>
                    <a:pt x="13906" y="26795"/>
                    <a:pt x="13663" y="27948"/>
                    <a:pt x="13092" y="27948"/>
                  </a:cubicBezTo>
                  <a:cubicBezTo>
                    <a:pt x="12975" y="27948"/>
                    <a:pt x="12844" y="27899"/>
                    <a:pt x="12698" y="27786"/>
                  </a:cubicBezTo>
                  <a:cubicBezTo>
                    <a:pt x="12205" y="27401"/>
                    <a:pt x="12312" y="26736"/>
                    <a:pt x="12377" y="26179"/>
                  </a:cubicBezTo>
                  <a:close/>
                  <a:moveTo>
                    <a:pt x="14822" y="0"/>
                  </a:moveTo>
                  <a:cubicBezTo>
                    <a:pt x="13761" y="0"/>
                    <a:pt x="12696" y="181"/>
                    <a:pt x="11819" y="419"/>
                  </a:cubicBezTo>
                  <a:cubicBezTo>
                    <a:pt x="9891" y="955"/>
                    <a:pt x="6312" y="2562"/>
                    <a:pt x="6140" y="4941"/>
                  </a:cubicBezTo>
                  <a:cubicBezTo>
                    <a:pt x="5986" y="4927"/>
                    <a:pt x="5833" y="4920"/>
                    <a:pt x="5680" y="4920"/>
                  </a:cubicBezTo>
                  <a:cubicBezTo>
                    <a:pt x="3797" y="4920"/>
                    <a:pt x="2065" y="6003"/>
                    <a:pt x="1233" y="7727"/>
                  </a:cubicBezTo>
                  <a:cubicBezTo>
                    <a:pt x="0" y="10253"/>
                    <a:pt x="1603" y="14158"/>
                    <a:pt x="4643" y="14158"/>
                  </a:cubicBezTo>
                  <a:cubicBezTo>
                    <a:pt x="4775" y="14158"/>
                    <a:pt x="4910" y="14150"/>
                    <a:pt x="5047" y="14135"/>
                  </a:cubicBezTo>
                  <a:lnTo>
                    <a:pt x="5047" y="14221"/>
                  </a:lnTo>
                  <a:cubicBezTo>
                    <a:pt x="4662" y="18400"/>
                    <a:pt x="5947" y="23865"/>
                    <a:pt x="10212" y="25600"/>
                  </a:cubicBezTo>
                  <a:cubicBezTo>
                    <a:pt x="10791" y="25836"/>
                    <a:pt x="11391" y="26008"/>
                    <a:pt x="11991" y="26115"/>
                  </a:cubicBezTo>
                  <a:cubicBezTo>
                    <a:pt x="11734" y="26951"/>
                    <a:pt x="11712" y="28151"/>
                    <a:pt x="12720" y="28451"/>
                  </a:cubicBezTo>
                  <a:cubicBezTo>
                    <a:pt x="12812" y="28472"/>
                    <a:pt x="12905" y="28482"/>
                    <a:pt x="12999" y="28482"/>
                  </a:cubicBezTo>
                  <a:cubicBezTo>
                    <a:pt x="13383" y="28482"/>
                    <a:pt x="13760" y="28307"/>
                    <a:pt x="13984" y="27979"/>
                  </a:cubicBezTo>
                  <a:cubicBezTo>
                    <a:pt x="14370" y="27529"/>
                    <a:pt x="14391" y="26908"/>
                    <a:pt x="14434" y="26351"/>
                  </a:cubicBezTo>
                  <a:cubicBezTo>
                    <a:pt x="14434" y="26329"/>
                    <a:pt x="14434" y="26308"/>
                    <a:pt x="14434" y="26308"/>
                  </a:cubicBezTo>
                  <a:cubicBezTo>
                    <a:pt x="17477" y="26201"/>
                    <a:pt x="20413" y="25086"/>
                    <a:pt x="22771" y="23157"/>
                  </a:cubicBezTo>
                  <a:cubicBezTo>
                    <a:pt x="23178" y="22793"/>
                    <a:pt x="23542" y="22407"/>
                    <a:pt x="23906" y="22000"/>
                  </a:cubicBezTo>
                  <a:cubicBezTo>
                    <a:pt x="24178" y="22413"/>
                    <a:pt x="24614" y="22622"/>
                    <a:pt x="25051" y="22622"/>
                  </a:cubicBezTo>
                  <a:cubicBezTo>
                    <a:pt x="25477" y="22622"/>
                    <a:pt x="25903" y="22423"/>
                    <a:pt x="26178" y="22022"/>
                  </a:cubicBezTo>
                  <a:cubicBezTo>
                    <a:pt x="26692" y="21229"/>
                    <a:pt x="26114" y="20050"/>
                    <a:pt x="25192" y="19878"/>
                  </a:cubicBezTo>
                  <a:cubicBezTo>
                    <a:pt x="26328" y="17264"/>
                    <a:pt x="26199" y="14156"/>
                    <a:pt x="25042" y="11370"/>
                  </a:cubicBezTo>
                  <a:cubicBezTo>
                    <a:pt x="24721" y="10578"/>
                    <a:pt x="24292" y="9806"/>
                    <a:pt x="23778" y="9120"/>
                  </a:cubicBezTo>
                  <a:cubicBezTo>
                    <a:pt x="25149" y="8756"/>
                    <a:pt x="25728" y="6699"/>
                    <a:pt x="25835" y="5477"/>
                  </a:cubicBezTo>
                  <a:cubicBezTo>
                    <a:pt x="25985" y="3870"/>
                    <a:pt x="25321" y="2327"/>
                    <a:pt x="24056" y="1341"/>
                  </a:cubicBezTo>
                  <a:cubicBezTo>
                    <a:pt x="23310" y="777"/>
                    <a:pt x="22533" y="533"/>
                    <a:pt x="21777" y="533"/>
                  </a:cubicBezTo>
                  <a:cubicBezTo>
                    <a:pt x="20750" y="533"/>
                    <a:pt x="19761" y="981"/>
                    <a:pt x="18934" y="1684"/>
                  </a:cubicBezTo>
                  <a:cubicBezTo>
                    <a:pt x="18030" y="417"/>
                    <a:pt x="16432" y="0"/>
                    <a:pt x="14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3693450" y="532875"/>
              <a:ext cx="77700" cy="271025"/>
            </a:xfrm>
            <a:custGeom>
              <a:avLst/>
              <a:gdLst/>
              <a:ahLst/>
              <a:cxnLst/>
              <a:rect l="l" t="t" r="r" b="b"/>
              <a:pathLst>
                <a:path w="3108" h="10841" extrusionOk="0">
                  <a:moveTo>
                    <a:pt x="466" y="0"/>
                  </a:moveTo>
                  <a:cubicBezTo>
                    <a:pt x="234" y="0"/>
                    <a:pt x="1" y="189"/>
                    <a:pt x="107" y="468"/>
                  </a:cubicBezTo>
                  <a:cubicBezTo>
                    <a:pt x="836" y="2290"/>
                    <a:pt x="1500" y="4154"/>
                    <a:pt x="2101" y="6019"/>
                  </a:cubicBezTo>
                  <a:cubicBezTo>
                    <a:pt x="2079" y="6040"/>
                    <a:pt x="2058" y="6062"/>
                    <a:pt x="2015" y="6083"/>
                  </a:cubicBezTo>
                  <a:cubicBezTo>
                    <a:pt x="1822" y="6340"/>
                    <a:pt x="1822" y="6705"/>
                    <a:pt x="2015" y="6962"/>
                  </a:cubicBezTo>
                  <a:cubicBezTo>
                    <a:pt x="2036" y="6983"/>
                    <a:pt x="2058" y="7005"/>
                    <a:pt x="2079" y="7026"/>
                  </a:cubicBezTo>
                  <a:cubicBezTo>
                    <a:pt x="1565" y="8098"/>
                    <a:pt x="1115" y="9255"/>
                    <a:pt x="708" y="10369"/>
                  </a:cubicBezTo>
                  <a:cubicBezTo>
                    <a:pt x="593" y="10661"/>
                    <a:pt x="824" y="10840"/>
                    <a:pt x="1072" y="10840"/>
                  </a:cubicBezTo>
                  <a:cubicBezTo>
                    <a:pt x="1243" y="10840"/>
                    <a:pt x="1422" y="10755"/>
                    <a:pt x="1500" y="10562"/>
                  </a:cubicBezTo>
                  <a:cubicBezTo>
                    <a:pt x="1886" y="9469"/>
                    <a:pt x="2251" y="8333"/>
                    <a:pt x="2551" y="7219"/>
                  </a:cubicBezTo>
                  <a:cubicBezTo>
                    <a:pt x="2808" y="7176"/>
                    <a:pt x="3001" y="6983"/>
                    <a:pt x="3086" y="6726"/>
                  </a:cubicBezTo>
                  <a:cubicBezTo>
                    <a:pt x="3108" y="6640"/>
                    <a:pt x="3108" y="6533"/>
                    <a:pt x="3086" y="6426"/>
                  </a:cubicBezTo>
                  <a:cubicBezTo>
                    <a:pt x="3065" y="6319"/>
                    <a:pt x="3022" y="6233"/>
                    <a:pt x="2958" y="6169"/>
                  </a:cubicBezTo>
                  <a:cubicBezTo>
                    <a:pt x="2872" y="6083"/>
                    <a:pt x="2765" y="6019"/>
                    <a:pt x="2636" y="5976"/>
                  </a:cubicBezTo>
                  <a:cubicBezTo>
                    <a:pt x="2208" y="4026"/>
                    <a:pt x="1608" y="2097"/>
                    <a:pt x="815" y="233"/>
                  </a:cubicBezTo>
                  <a:cubicBezTo>
                    <a:pt x="750" y="70"/>
                    <a:pt x="608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42"/>
          <p:cNvGrpSpPr/>
          <p:nvPr/>
        </p:nvGrpSpPr>
        <p:grpSpPr>
          <a:xfrm>
            <a:off x="2804958" y="2014121"/>
            <a:ext cx="371803" cy="261679"/>
            <a:chOff x="4153675" y="273325"/>
            <a:chExt cx="955300" cy="672350"/>
          </a:xfrm>
        </p:grpSpPr>
        <p:sp>
          <p:nvSpPr>
            <p:cNvPr id="959" name="Google Shape;959;p42"/>
            <p:cNvSpPr/>
            <p:nvPr/>
          </p:nvSpPr>
          <p:spPr>
            <a:xfrm>
              <a:off x="4153675" y="273325"/>
              <a:ext cx="955300" cy="672350"/>
            </a:xfrm>
            <a:custGeom>
              <a:avLst/>
              <a:gdLst/>
              <a:ahLst/>
              <a:cxnLst/>
              <a:rect l="l" t="t" r="r" b="b"/>
              <a:pathLst>
                <a:path w="38212" h="26894" extrusionOk="0">
                  <a:moveTo>
                    <a:pt x="19986" y="704"/>
                  </a:moveTo>
                  <a:cubicBezTo>
                    <a:pt x="20820" y="704"/>
                    <a:pt x="21629" y="919"/>
                    <a:pt x="22460" y="1378"/>
                  </a:cubicBezTo>
                  <a:cubicBezTo>
                    <a:pt x="23553" y="1978"/>
                    <a:pt x="24560" y="2707"/>
                    <a:pt x="25610" y="3392"/>
                  </a:cubicBezTo>
                  <a:cubicBezTo>
                    <a:pt x="27817" y="4828"/>
                    <a:pt x="30025" y="6286"/>
                    <a:pt x="32253" y="7679"/>
                  </a:cubicBezTo>
                  <a:cubicBezTo>
                    <a:pt x="30110" y="8407"/>
                    <a:pt x="28053" y="9479"/>
                    <a:pt x="25974" y="10315"/>
                  </a:cubicBezTo>
                  <a:cubicBezTo>
                    <a:pt x="23595" y="11279"/>
                    <a:pt x="21217" y="12222"/>
                    <a:pt x="18838" y="13186"/>
                  </a:cubicBezTo>
                  <a:cubicBezTo>
                    <a:pt x="15430" y="11193"/>
                    <a:pt x="11873" y="9200"/>
                    <a:pt x="8230" y="7636"/>
                  </a:cubicBezTo>
                  <a:cubicBezTo>
                    <a:pt x="7265" y="7229"/>
                    <a:pt x="5808" y="6671"/>
                    <a:pt x="4544" y="6607"/>
                  </a:cubicBezTo>
                  <a:cubicBezTo>
                    <a:pt x="6558" y="5771"/>
                    <a:pt x="8594" y="4936"/>
                    <a:pt x="10608" y="4078"/>
                  </a:cubicBezTo>
                  <a:cubicBezTo>
                    <a:pt x="13073" y="3050"/>
                    <a:pt x="15559" y="1871"/>
                    <a:pt x="18109" y="1035"/>
                  </a:cubicBezTo>
                  <a:cubicBezTo>
                    <a:pt x="18759" y="818"/>
                    <a:pt x="19379" y="704"/>
                    <a:pt x="19986" y="704"/>
                  </a:cubicBezTo>
                  <a:close/>
                  <a:moveTo>
                    <a:pt x="33089" y="8064"/>
                  </a:moveTo>
                  <a:cubicBezTo>
                    <a:pt x="33196" y="9115"/>
                    <a:pt x="33646" y="10100"/>
                    <a:pt x="34397" y="10872"/>
                  </a:cubicBezTo>
                  <a:cubicBezTo>
                    <a:pt x="31761" y="11729"/>
                    <a:pt x="29167" y="12822"/>
                    <a:pt x="26617" y="13872"/>
                  </a:cubicBezTo>
                  <a:cubicBezTo>
                    <a:pt x="24067" y="14922"/>
                    <a:pt x="21452" y="15994"/>
                    <a:pt x="19009" y="17301"/>
                  </a:cubicBezTo>
                  <a:cubicBezTo>
                    <a:pt x="18966" y="17322"/>
                    <a:pt x="18945" y="17344"/>
                    <a:pt x="18924" y="17387"/>
                  </a:cubicBezTo>
                  <a:cubicBezTo>
                    <a:pt x="18881" y="17322"/>
                    <a:pt x="18816" y="17301"/>
                    <a:pt x="18752" y="17301"/>
                  </a:cubicBezTo>
                  <a:cubicBezTo>
                    <a:pt x="18730" y="17306"/>
                    <a:pt x="18708" y="17309"/>
                    <a:pt x="18686" y="17309"/>
                  </a:cubicBezTo>
                  <a:cubicBezTo>
                    <a:pt x="18188" y="17309"/>
                    <a:pt x="17871" y="15937"/>
                    <a:pt x="17809" y="15608"/>
                  </a:cubicBezTo>
                  <a:cubicBezTo>
                    <a:pt x="17766" y="15458"/>
                    <a:pt x="17766" y="15329"/>
                    <a:pt x="17745" y="15201"/>
                  </a:cubicBezTo>
                  <a:cubicBezTo>
                    <a:pt x="20167" y="14494"/>
                    <a:pt x="22545" y="13615"/>
                    <a:pt x="24860" y="12586"/>
                  </a:cubicBezTo>
                  <a:cubicBezTo>
                    <a:pt x="27367" y="11493"/>
                    <a:pt x="30025" y="10508"/>
                    <a:pt x="32425" y="9179"/>
                  </a:cubicBezTo>
                  <a:cubicBezTo>
                    <a:pt x="32560" y="9101"/>
                    <a:pt x="32486" y="8937"/>
                    <a:pt x="32360" y="8937"/>
                  </a:cubicBezTo>
                  <a:cubicBezTo>
                    <a:pt x="32347" y="8937"/>
                    <a:pt x="32332" y="8939"/>
                    <a:pt x="32318" y="8943"/>
                  </a:cubicBezTo>
                  <a:cubicBezTo>
                    <a:pt x="29917" y="9779"/>
                    <a:pt x="27624" y="11000"/>
                    <a:pt x="25310" y="12008"/>
                  </a:cubicBezTo>
                  <a:cubicBezTo>
                    <a:pt x="22824" y="13079"/>
                    <a:pt x="20317" y="14108"/>
                    <a:pt x="17745" y="14965"/>
                  </a:cubicBezTo>
                  <a:cubicBezTo>
                    <a:pt x="17766" y="14472"/>
                    <a:pt x="17959" y="14001"/>
                    <a:pt x="18281" y="13636"/>
                  </a:cubicBezTo>
                  <a:cubicBezTo>
                    <a:pt x="18281" y="13636"/>
                    <a:pt x="18281" y="13615"/>
                    <a:pt x="18281" y="13615"/>
                  </a:cubicBezTo>
                  <a:lnTo>
                    <a:pt x="18516" y="13722"/>
                  </a:lnTo>
                  <a:cubicBezTo>
                    <a:pt x="18566" y="13747"/>
                    <a:pt x="18618" y="13759"/>
                    <a:pt x="18668" y="13759"/>
                  </a:cubicBezTo>
                  <a:cubicBezTo>
                    <a:pt x="18789" y="13759"/>
                    <a:pt x="18899" y="13687"/>
                    <a:pt x="18945" y="13551"/>
                  </a:cubicBezTo>
                  <a:cubicBezTo>
                    <a:pt x="21431" y="12693"/>
                    <a:pt x="23895" y="11793"/>
                    <a:pt x="26317" y="10808"/>
                  </a:cubicBezTo>
                  <a:cubicBezTo>
                    <a:pt x="28503" y="9950"/>
                    <a:pt x="30903" y="9179"/>
                    <a:pt x="32982" y="8064"/>
                  </a:cubicBezTo>
                  <a:close/>
                  <a:moveTo>
                    <a:pt x="4298" y="7278"/>
                  </a:moveTo>
                  <a:cubicBezTo>
                    <a:pt x="6297" y="7278"/>
                    <a:pt x="9424" y="8876"/>
                    <a:pt x="10458" y="9393"/>
                  </a:cubicBezTo>
                  <a:cubicBezTo>
                    <a:pt x="12987" y="10636"/>
                    <a:pt x="15430" y="12029"/>
                    <a:pt x="17895" y="13379"/>
                  </a:cubicBezTo>
                  <a:cubicBezTo>
                    <a:pt x="17745" y="13508"/>
                    <a:pt x="17616" y="13636"/>
                    <a:pt x="17509" y="13808"/>
                  </a:cubicBezTo>
                  <a:cubicBezTo>
                    <a:pt x="17531" y="13722"/>
                    <a:pt x="17466" y="13636"/>
                    <a:pt x="17402" y="13615"/>
                  </a:cubicBezTo>
                  <a:cubicBezTo>
                    <a:pt x="15259" y="12736"/>
                    <a:pt x="13116" y="11879"/>
                    <a:pt x="10994" y="11000"/>
                  </a:cubicBezTo>
                  <a:cubicBezTo>
                    <a:pt x="9880" y="10550"/>
                    <a:pt x="8765" y="10079"/>
                    <a:pt x="7630" y="9607"/>
                  </a:cubicBezTo>
                  <a:cubicBezTo>
                    <a:pt x="6622" y="9179"/>
                    <a:pt x="5229" y="8879"/>
                    <a:pt x="4479" y="8043"/>
                  </a:cubicBezTo>
                  <a:cubicBezTo>
                    <a:pt x="4469" y="8027"/>
                    <a:pt x="4453" y="8020"/>
                    <a:pt x="4435" y="8020"/>
                  </a:cubicBezTo>
                  <a:cubicBezTo>
                    <a:pt x="4384" y="8020"/>
                    <a:pt x="4324" y="8080"/>
                    <a:pt x="4372" y="8129"/>
                  </a:cubicBezTo>
                  <a:cubicBezTo>
                    <a:pt x="4865" y="8814"/>
                    <a:pt x="5679" y="9050"/>
                    <a:pt x="6429" y="9393"/>
                  </a:cubicBezTo>
                  <a:cubicBezTo>
                    <a:pt x="7694" y="9972"/>
                    <a:pt x="8958" y="10508"/>
                    <a:pt x="10223" y="11043"/>
                  </a:cubicBezTo>
                  <a:cubicBezTo>
                    <a:pt x="12580" y="12051"/>
                    <a:pt x="14916" y="13036"/>
                    <a:pt x="17295" y="13979"/>
                  </a:cubicBezTo>
                  <a:cubicBezTo>
                    <a:pt x="17316" y="13990"/>
                    <a:pt x="17338" y="13995"/>
                    <a:pt x="17359" y="13995"/>
                  </a:cubicBezTo>
                  <a:cubicBezTo>
                    <a:pt x="17381" y="13995"/>
                    <a:pt x="17402" y="13990"/>
                    <a:pt x="17423" y="13979"/>
                  </a:cubicBezTo>
                  <a:lnTo>
                    <a:pt x="17423" y="13979"/>
                  </a:lnTo>
                  <a:cubicBezTo>
                    <a:pt x="17102" y="14622"/>
                    <a:pt x="17188" y="15437"/>
                    <a:pt x="17402" y="16122"/>
                  </a:cubicBezTo>
                  <a:cubicBezTo>
                    <a:pt x="17402" y="16122"/>
                    <a:pt x="17402" y="16165"/>
                    <a:pt x="17423" y="16187"/>
                  </a:cubicBezTo>
                  <a:cubicBezTo>
                    <a:pt x="12580" y="14451"/>
                    <a:pt x="7865" y="12351"/>
                    <a:pt x="3322" y="9950"/>
                  </a:cubicBezTo>
                  <a:cubicBezTo>
                    <a:pt x="3307" y="9944"/>
                    <a:pt x="3293" y="9942"/>
                    <a:pt x="3279" y="9942"/>
                  </a:cubicBezTo>
                  <a:cubicBezTo>
                    <a:pt x="3194" y="9942"/>
                    <a:pt x="3141" y="10045"/>
                    <a:pt x="3215" y="10100"/>
                  </a:cubicBezTo>
                  <a:cubicBezTo>
                    <a:pt x="7694" y="12822"/>
                    <a:pt x="12452" y="14965"/>
                    <a:pt x="17445" y="16551"/>
                  </a:cubicBezTo>
                  <a:lnTo>
                    <a:pt x="17531" y="16551"/>
                  </a:lnTo>
                  <a:cubicBezTo>
                    <a:pt x="17638" y="16937"/>
                    <a:pt x="17852" y="17280"/>
                    <a:pt x="18152" y="17558"/>
                  </a:cubicBezTo>
                  <a:cubicBezTo>
                    <a:pt x="15280" y="16487"/>
                    <a:pt x="12387" y="15479"/>
                    <a:pt x="9558" y="14279"/>
                  </a:cubicBezTo>
                  <a:cubicBezTo>
                    <a:pt x="8230" y="13701"/>
                    <a:pt x="6901" y="13101"/>
                    <a:pt x="5615" y="12458"/>
                  </a:cubicBezTo>
                  <a:cubicBezTo>
                    <a:pt x="4308" y="11815"/>
                    <a:pt x="2786" y="10979"/>
                    <a:pt x="2572" y="9415"/>
                  </a:cubicBezTo>
                  <a:cubicBezTo>
                    <a:pt x="2551" y="9265"/>
                    <a:pt x="2551" y="9115"/>
                    <a:pt x="2529" y="8986"/>
                  </a:cubicBezTo>
                  <a:lnTo>
                    <a:pt x="2529" y="8986"/>
                  </a:lnTo>
                  <a:cubicBezTo>
                    <a:pt x="4844" y="10186"/>
                    <a:pt x="7201" y="11300"/>
                    <a:pt x="9580" y="12372"/>
                  </a:cubicBezTo>
                  <a:cubicBezTo>
                    <a:pt x="11959" y="13444"/>
                    <a:pt x="14316" y="14536"/>
                    <a:pt x="16802" y="15265"/>
                  </a:cubicBezTo>
                  <a:cubicBezTo>
                    <a:pt x="16818" y="15272"/>
                    <a:pt x="16835" y="15275"/>
                    <a:pt x="16850" y="15275"/>
                  </a:cubicBezTo>
                  <a:cubicBezTo>
                    <a:pt x="16977" y="15275"/>
                    <a:pt x="17062" y="15065"/>
                    <a:pt x="16909" y="15008"/>
                  </a:cubicBezTo>
                  <a:cubicBezTo>
                    <a:pt x="14509" y="13894"/>
                    <a:pt x="12001" y="12993"/>
                    <a:pt x="9558" y="11943"/>
                  </a:cubicBezTo>
                  <a:cubicBezTo>
                    <a:pt x="7201" y="10915"/>
                    <a:pt x="4886" y="9843"/>
                    <a:pt x="2551" y="8750"/>
                  </a:cubicBezTo>
                  <a:cubicBezTo>
                    <a:pt x="2607" y="7663"/>
                    <a:pt x="3316" y="7278"/>
                    <a:pt x="4298" y="7278"/>
                  </a:cubicBezTo>
                  <a:close/>
                  <a:moveTo>
                    <a:pt x="32296" y="12479"/>
                  </a:moveTo>
                  <a:cubicBezTo>
                    <a:pt x="32296" y="12522"/>
                    <a:pt x="32339" y="12565"/>
                    <a:pt x="32361" y="12608"/>
                  </a:cubicBezTo>
                  <a:cubicBezTo>
                    <a:pt x="33196" y="13358"/>
                    <a:pt x="34096" y="14086"/>
                    <a:pt x="34954" y="14815"/>
                  </a:cubicBezTo>
                  <a:cubicBezTo>
                    <a:pt x="32403" y="15672"/>
                    <a:pt x="29917" y="16658"/>
                    <a:pt x="27453" y="17773"/>
                  </a:cubicBezTo>
                  <a:cubicBezTo>
                    <a:pt x="24710" y="19016"/>
                    <a:pt x="22138" y="20516"/>
                    <a:pt x="19502" y="21930"/>
                  </a:cubicBezTo>
                  <a:cubicBezTo>
                    <a:pt x="19179" y="22105"/>
                    <a:pt x="18837" y="22178"/>
                    <a:pt x="18486" y="22178"/>
                  </a:cubicBezTo>
                  <a:cubicBezTo>
                    <a:pt x="17205" y="22178"/>
                    <a:pt x="15795" y="21208"/>
                    <a:pt x="14702" y="20687"/>
                  </a:cubicBezTo>
                  <a:lnTo>
                    <a:pt x="10266" y="18651"/>
                  </a:lnTo>
                  <a:lnTo>
                    <a:pt x="2186" y="14901"/>
                  </a:lnTo>
                  <a:cubicBezTo>
                    <a:pt x="3279" y="14322"/>
                    <a:pt x="4394" y="13765"/>
                    <a:pt x="5508" y="13251"/>
                  </a:cubicBezTo>
                  <a:lnTo>
                    <a:pt x="5529" y="13251"/>
                  </a:lnTo>
                  <a:cubicBezTo>
                    <a:pt x="6108" y="13529"/>
                    <a:pt x="6687" y="13786"/>
                    <a:pt x="7201" y="14001"/>
                  </a:cubicBezTo>
                  <a:cubicBezTo>
                    <a:pt x="10694" y="15587"/>
                    <a:pt x="14316" y="17108"/>
                    <a:pt x="18088" y="17837"/>
                  </a:cubicBezTo>
                  <a:cubicBezTo>
                    <a:pt x="18106" y="17842"/>
                    <a:pt x="18123" y="17844"/>
                    <a:pt x="18139" y="17844"/>
                  </a:cubicBezTo>
                  <a:cubicBezTo>
                    <a:pt x="18256" y="17844"/>
                    <a:pt x="18313" y="17717"/>
                    <a:pt x="18238" y="17623"/>
                  </a:cubicBezTo>
                  <a:lnTo>
                    <a:pt x="18238" y="17623"/>
                  </a:lnTo>
                  <a:cubicBezTo>
                    <a:pt x="18334" y="17676"/>
                    <a:pt x="18447" y="17703"/>
                    <a:pt x="18557" y="17703"/>
                  </a:cubicBezTo>
                  <a:cubicBezTo>
                    <a:pt x="18666" y="17703"/>
                    <a:pt x="18774" y="17676"/>
                    <a:pt x="18859" y="17623"/>
                  </a:cubicBezTo>
                  <a:cubicBezTo>
                    <a:pt x="18881" y="17601"/>
                    <a:pt x="18902" y="17601"/>
                    <a:pt x="18924" y="17580"/>
                  </a:cubicBezTo>
                  <a:cubicBezTo>
                    <a:pt x="18941" y="17651"/>
                    <a:pt x="19018" y="17692"/>
                    <a:pt x="19105" y="17692"/>
                  </a:cubicBezTo>
                  <a:cubicBezTo>
                    <a:pt x="19123" y="17692"/>
                    <a:pt x="19141" y="17690"/>
                    <a:pt x="19159" y="17687"/>
                  </a:cubicBezTo>
                  <a:cubicBezTo>
                    <a:pt x="21817" y="16722"/>
                    <a:pt x="24410" y="15565"/>
                    <a:pt x="27024" y="14515"/>
                  </a:cubicBezTo>
                  <a:cubicBezTo>
                    <a:pt x="28760" y="13808"/>
                    <a:pt x="30539" y="13165"/>
                    <a:pt x="32296" y="12479"/>
                  </a:cubicBezTo>
                  <a:close/>
                  <a:moveTo>
                    <a:pt x="1908" y="15801"/>
                  </a:moveTo>
                  <a:cubicBezTo>
                    <a:pt x="4672" y="17087"/>
                    <a:pt x="7437" y="18373"/>
                    <a:pt x="10223" y="19637"/>
                  </a:cubicBezTo>
                  <a:lnTo>
                    <a:pt x="14852" y="21802"/>
                  </a:lnTo>
                  <a:cubicBezTo>
                    <a:pt x="15623" y="22166"/>
                    <a:pt x="16588" y="22766"/>
                    <a:pt x="17531" y="23066"/>
                  </a:cubicBezTo>
                  <a:cubicBezTo>
                    <a:pt x="17531" y="23087"/>
                    <a:pt x="17552" y="23130"/>
                    <a:pt x="17573" y="23152"/>
                  </a:cubicBezTo>
                  <a:cubicBezTo>
                    <a:pt x="17788" y="23452"/>
                    <a:pt x="17981" y="23752"/>
                    <a:pt x="18152" y="24073"/>
                  </a:cubicBezTo>
                  <a:cubicBezTo>
                    <a:pt x="18645" y="25359"/>
                    <a:pt x="17981" y="25766"/>
                    <a:pt x="17016" y="25852"/>
                  </a:cubicBezTo>
                  <a:lnTo>
                    <a:pt x="17016" y="25831"/>
                  </a:lnTo>
                  <a:cubicBezTo>
                    <a:pt x="16869" y="25838"/>
                    <a:pt x="16722" y="25841"/>
                    <a:pt x="16575" y="25841"/>
                  </a:cubicBezTo>
                  <a:cubicBezTo>
                    <a:pt x="15865" y="25841"/>
                    <a:pt x="15158" y="25758"/>
                    <a:pt x="14466" y="25616"/>
                  </a:cubicBezTo>
                  <a:cubicBezTo>
                    <a:pt x="12752" y="25295"/>
                    <a:pt x="11080" y="24802"/>
                    <a:pt x="9494" y="24116"/>
                  </a:cubicBezTo>
                  <a:cubicBezTo>
                    <a:pt x="7930" y="23452"/>
                    <a:pt x="6408" y="22680"/>
                    <a:pt x="4929" y="21823"/>
                  </a:cubicBezTo>
                  <a:cubicBezTo>
                    <a:pt x="4201" y="21416"/>
                    <a:pt x="3493" y="21009"/>
                    <a:pt x="2786" y="20580"/>
                  </a:cubicBezTo>
                  <a:cubicBezTo>
                    <a:pt x="2358" y="20301"/>
                    <a:pt x="1115" y="19808"/>
                    <a:pt x="622" y="19230"/>
                  </a:cubicBezTo>
                  <a:cubicBezTo>
                    <a:pt x="643" y="19230"/>
                    <a:pt x="665" y="19208"/>
                    <a:pt x="686" y="19187"/>
                  </a:cubicBezTo>
                  <a:cubicBezTo>
                    <a:pt x="1050" y="18866"/>
                    <a:pt x="1329" y="18480"/>
                    <a:pt x="1543" y="18030"/>
                  </a:cubicBezTo>
                  <a:cubicBezTo>
                    <a:pt x="3429" y="19058"/>
                    <a:pt x="5379" y="19980"/>
                    <a:pt x="7287" y="20923"/>
                  </a:cubicBezTo>
                  <a:cubicBezTo>
                    <a:pt x="9130" y="21844"/>
                    <a:pt x="10930" y="22916"/>
                    <a:pt x="12816" y="23666"/>
                  </a:cubicBezTo>
                  <a:cubicBezTo>
                    <a:pt x="12835" y="23674"/>
                    <a:pt x="12853" y="23678"/>
                    <a:pt x="12869" y="23678"/>
                  </a:cubicBezTo>
                  <a:cubicBezTo>
                    <a:pt x="12979" y="23678"/>
                    <a:pt x="13016" y="23505"/>
                    <a:pt x="12923" y="23430"/>
                  </a:cubicBezTo>
                  <a:cubicBezTo>
                    <a:pt x="11101" y="22252"/>
                    <a:pt x="9001" y="21394"/>
                    <a:pt x="7051" y="20451"/>
                  </a:cubicBezTo>
                  <a:cubicBezTo>
                    <a:pt x="5251" y="19573"/>
                    <a:pt x="3451" y="18673"/>
                    <a:pt x="1586" y="17923"/>
                  </a:cubicBezTo>
                  <a:cubicBezTo>
                    <a:pt x="1715" y="17644"/>
                    <a:pt x="1800" y="17365"/>
                    <a:pt x="1865" y="17065"/>
                  </a:cubicBezTo>
                  <a:cubicBezTo>
                    <a:pt x="3879" y="18180"/>
                    <a:pt x="6172" y="18887"/>
                    <a:pt x="8273" y="19873"/>
                  </a:cubicBezTo>
                  <a:cubicBezTo>
                    <a:pt x="10458" y="20901"/>
                    <a:pt x="12559" y="22059"/>
                    <a:pt x="14702" y="23152"/>
                  </a:cubicBezTo>
                  <a:cubicBezTo>
                    <a:pt x="14730" y="23162"/>
                    <a:pt x="14758" y="23167"/>
                    <a:pt x="14784" y="23167"/>
                  </a:cubicBezTo>
                  <a:cubicBezTo>
                    <a:pt x="14974" y="23167"/>
                    <a:pt x="15086" y="22919"/>
                    <a:pt x="14916" y="22787"/>
                  </a:cubicBezTo>
                  <a:cubicBezTo>
                    <a:pt x="12752" y="21544"/>
                    <a:pt x="10544" y="20430"/>
                    <a:pt x="8251" y="19444"/>
                  </a:cubicBezTo>
                  <a:cubicBezTo>
                    <a:pt x="6237" y="18523"/>
                    <a:pt x="4072" y="17408"/>
                    <a:pt x="1886" y="16894"/>
                  </a:cubicBezTo>
                  <a:cubicBezTo>
                    <a:pt x="1950" y="16530"/>
                    <a:pt x="1972" y="16165"/>
                    <a:pt x="1908" y="15801"/>
                  </a:cubicBezTo>
                  <a:close/>
                  <a:moveTo>
                    <a:pt x="35897" y="15458"/>
                  </a:moveTo>
                  <a:lnTo>
                    <a:pt x="35897" y="15458"/>
                  </a:lnTo>
                  <a:cubicBezTo>
                    <a:pt x="35875" y="15629"/>
                    <a:pt x="35982" y="15801"/>
                    <a:pt x="36154" y="15844"/>
                  </a:cubicBezTo>
                  <a:cubicBezTo>
                    <a:pt x="37847" y="16208"/>
                    <a:pt x="36732" y="18051"/>
                    <a:pt x="35918" y="18587"/>
                  </a:cubicBezTo>
                  <a:cubicBezTo>
                    <a:pt x="35254" y="18973"/>
                    <a:pt x="34568" y="19316"/>
                    <a:pt x="33861" y="19616"/>
                  </a:cubicBezTo>
                  <a:cubicBezTo>
                    <a:pt x="32018" y="20451"/>
                    <a:pt x="30175" y="21309"/>
                    <a:pt x="28353" y="22166"/>
                  </a:cubicBezTo>
                  <a:cubicBezTo>
                    <a:pt x="26510" y="23002"/>
                    <a:pt x="24667" y="23859"/>
                    <a:pt x="22824" y="24716"/>
                  </a:cubicBezTo>
                  <a:cubicBezTo>
                    <a:pt x="21967" y="25145"/>
                    <a:pt x="21067" y="25530"/>
                    <a:pt x="20145" y="25873"/>
                  </a:cubicBezTo>
                  <a:cubicBezTo>
                    <a:pt x="19609" y="26023"/>
                    <a:pt x="19074" y="26131"/>
                    <a:pt x="18495" y="26195"/>
                  </a:cubicBezTo>
                  <a:cubicBezTo>
                    <a:pt x="19438" y="25466"/>
                    <a:pt x="19309" y="24116"/>
                    <a:pt x="18559" y="23216"/>
                  </a:cubicBezTo>
                  <a:lnTo>
                    <a:pt x="18731" y="23216"/>
                  </a:lnTo>
                  <a:cubicBezTo>
                    <a:pt x="19952" y="23109"/>
                    <a:pt x="21174" y="22037"/>
                    <a:pt x="22224" y="21459"/>
                  </a:cubicBezTo>
                  <a:cubicBezTo>
                    <a:pt x="23638" y="20666"/>
                    <a:pt x="25074" y="19937"/>
                    <a:pt x="26531" y="19230"/>
                  </a:cubicBezTo>
                  <a:cubicBezTo>
                    <a:pt x="29575" y="17794"/>
                    <a:pt x="32703" y="16530"/>
                    <a:pt x="35897" y="15458"/>
                  </a:cubicBezTo>
                  <a:close/>
                  <a:moveTo>
                    <a:pt x="19946" y="0"/>
                  </a:moveTo>
                  <a:cubicBezTo>
                    <a:pt x="19635" y="0"/>
                    <a:pt x="19316" y="29"/>
                    <a:pt x="18988" y="92"/>
                  </a:cubicBezTo>
                  <a:cubicBezTo>
                    <a:pt x="17595" y="371"/>
                    <a:pt x="16245" y="1057"/>
                    <a:pt x="14937" y="1592"/>
                  </a:cubicBezTo>
                  <a:lnTo>
                    <a:pt x="11230" y="3157"/>
                  </a:lnTo>
                  <a:cubicBezTo>
                    <a:pt x="8444" y="4314"/>
                    <a:pt x="5679" y="5514"/>
                    <a:pt x="2936" y="6800"/>
                  </a:cubicBezTo>
                  <a:cubicBezTo>
                    <a:pt x="2872" y="6821"/>
                    <a:pt x="2829" y="6886"/>
                    <a:pt x="2851" y="6971"/>
                  </a:cubicBezTo>
                  <a:cubicBezTo>
                    <a:pt x="2315" y="7336"/>
                    <a:pt x="1972" y="7914"/>
                    <a:pt x="1908" y="8536"/>
                  </a:cubicBezTo>
                  <a:cubicBezTo>
                    <a:pt x="1522" y="10636"/>
                    <a:pt x="3065" y="11922"/>
                    <a:pt x="4801" y="12865"/>
                  </a:cubicBezTo>
                  <a:cubicBezTo>
                    <a:pt x="3451" y="13294"/>
                    <a:pt x="2143" y="13851"/>
                    <a:pt x="922" y="14536"/>
                  </a:cubicBezTo>
                  <a:cubicBezTo>
                    <a:pt x="622" y="14708"/>
                    <a:pt x="622" y="15158"/>
                    <a:pt x="922" y="15329"/>
                  </a:cubicBezTo>
                  <a:lnTo>
                    <a:pt x="1029" y="15394"/>
                  </a:lnTo>
                  <a:cubicBezTo>
                    <a:pt x="1200" y="15822"/>
                    <a:pt x="1265" y="16294"/>
                    <a:pt x="1265" y="16787"/>
                  </a:cubicBezTo>
                  <a:cubicBezTo>
                    <a:pt x="1200" y="17558"/>
                    <a:pt x="900" y="18287"/>
                    <a:pt x="407" y="18887"/>
                  </a:cubicBezTo>
                  <a:cubicBezTo>
                    <a:pt x="407" y="18834"/>
                    <a:pt x="349" y="18796"/>
                    <a:pt x="293" y="18796"/>
                  </a:cubicBezTo>
                  <a:cubicBezTo>
                    <a:pt x="281" y="18796"/>
                    <a:pt x="269" y="18797"/>
                    <a:pt x="257" y="18801"/>
                  </a:cubicBezTo>
                  <a:lnTo>
                    <a:pt x="107" y="18908"/>
                  </a:lnTo>
                  <a:cubicBezTo>
                    <a:pt x="22" y="18951"/>
                    <a:pt x="0" y="19058"/>
                    <a:pt x="22" y="19144"/>
                  </a:cubicBezTo>
                  <a:cubicBezTo>
                    <a:pt x="193" y="19980"/>
                    <a:pt x="1072" y="20366"/>
                    <a:pt x="1715" y="20794"/>
                  </a:cubicBezTo>
                  <a:cubicBezTo>
                    <a:pt x="2808" y="21523"/>
                    <a:pt x="3922" y="22209"/>
                    <a:pt x="5058" y="22852"/>
                  </a:cubicBezTo>
                  <a:cubicBezTo>
                    <a:pt x="7222" y="24116"/>
                    <a:pt x="9515" y="25145"/>
                    <a:pt x="11894" y="25895"/>
                  </a:cubicBezTo>
                  <a:cubicBezTo>
                    <a:pt x="13108" y="26244"/>
                    <a:pt x="14824" y="26773"/>
                    <a:pt x="16343" y="26773"/>
                  </a:cubicBezTo>
                  <a:cubicBezTo>
                    <a:pt x="16783" y="26773"/>
                    <a:pt x="17205" y="26729"/>
                    <a:pt x="17595" y="26623"/>
                  </a:cubicBezTo>
                  <a:cubicBezTo>
                    <a:pt x="18000" y="26814"/>
                    <a:pt x="18439" y="26894"/>
                    <a:pt x="18896" y="26894"/>
                  </a:cubicBezTo>
                  <a:cubicBezTo>
                    <a:pt x="20541" y="26894"/>
                    <a:pt x="22406" y="25860"/>
                    <a:pt x="23681" y="25273"/>
                  </a:cubicBezTo>
                  <a:cubicBezTo>
                    <a:pt x="26381" y="24030"/>
                    <a:pt x="29082" y="22787"/>
                    <a:pt x="31761" y="21544"/>
                  </a:cubicBezTo>
                  <a:cubicBezTo>
                    <a:pt x="33004" y="20987"/>
                    <a:pt x="34246" y="20430"/>
                    <a:pt x="35468" y="19830"/>
                  </a:cubicBezTo>
                  <a:cubicBezTo>
                    <a:pt x="36261" y="19444"/>
                    <a:pt x="37097" y="18973"/>
                    <a:pt x="37547" y="18158"/>
                  </a:cubicBezTo>
                  <a:cubicBezTo>
                    <a:pt x="38211" y="17001"/>
                    <a:pt x="37718" y="15308"/>
                    <a:pt x="36304" y="15137"/>
                  </a:cubicBezTo>
                  <a:cubicBezTo>
                    <a:pt x="36390" y="14965"/>
                    <a:pt x="36368" y="14772"/>
                    <a:pt x="36218" y="14644"/>
                  </a:cubicBezTo>
                  <a:cubicBezTo>
                    <a:pt x="35168" y="13808"/>
                    <a:pt x="34139" y="12972"/>
                    <a:pt x="33068" y="12158"/>
                  </a:cubicBezTo>
                  <a:cubicBezTo>
                    <a:pt x="33711" y="11922"/>
                    <a:pt x="34332" y="11665"/>
                    <a:pt x="34954" y="11408"/>
                  </a:cubicBezTo>
                  <a:lnTo>
                    <a:pt x="34975" y="11408"/>
                  </a:lnTo>
                  <a:cubicBezTo>
                    <a:pt x="35018" y="11450"/>
                    <a:pt x="35082" y="11472"/>
                    <a:pt x="35125" y="11515"/>
                  </a:cubicBezTo>
                  <a:cubicBezTo>
                    <a:pt x="35160" y="11538"/>
                    <a:pt x="35193" y="11548"/>
                    <a:pt x="35225" y="11548"/>
                  </a:cubicBezTo>
                  <a:cubicBezTo>
                    <a:pt x="35370" y="11548"/>
                    <a:pt x="35466" y="11338"/>
                    <a:pt x="35361" y="11215"/>
                  </a:cubicBezTo>
                  <a:cubicBezTo>
                    <a:pt x="35297" y="11129"/>
                    <a:pt x="35232" y="11065"/>
                    <a:pt x="35168" y="11000"/>
                  </a:cubicBezTo>
                  <a:cubicBezTo>
                    <a:pt x="35147" y="10872"/>
                    <a:pt x="35082" y="10786"/>
                    <a:pt x="34975" y="10743"/>
                  </a:cubicBezTo>
                  <a:cubicBezTo>
                    <a:pt x="34675" y="10379"/>
                    <a:pt x="34397" y="9950"/>
                    <a:pt x="34182" y="9522"/>
                  </a:cubicBezTo>
                  <a:cubicBezTo>
                    <a:pt x="33882" y="8857"/>
                    <a:pt x="33818" y="8214"/>
                    <a:pt x="33646" y="7550"/>
                  </a:cubicBezTo>
                  <a:cubicBezTo>
                    <a:pt x="33534" y="7438"/>
                    <a:pt x="33389" y="7375"/>
                    <a:pt x="33226" y="7375"/>
                  </a:cubicBezTo>
                  <a:cubicBezTo>
                    <a:pt x="33202" y="7375"/>
                    <a:pt x="33178" y="7376"/>
                    <a:pt x="33154" y="7379"/>
                  </a:cubicBezTo>
                  <a:lnTo>
                    <a:pt x="33089" y="7400"/>
                  </a:lnTo>
                  <a:cubicBezTo>
                    <a:pt x="30625" y="5728"/>
                    <a:pt x="28096" y="4121"/>
                    <a:pt x="25589" y="2514"/>
                  </a:cubicBezTo>
                  <a:cubicBezTo>
                    <a:pt x="23813" y="1355"/>
                    <a:pt x="22069" y="0"/>
                    <a:pt x="19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4623450" y="331025"/>
              <a:ext cx="192100" cy="125250"/>
            </a:xfrm>
            <a:custGeom>
              <a:avLst/>
              <a:gdLst/>
              <a:ahLst/>
              <a:cxnLst/>
              <a:rect l="l" t="t" r="r" b="b"/>
              <a:pathLst>
                <a:path w="7684" h="5010" extrusionOk="0">
                  <a:moveTo>
                    <a:pt x="628" y="1"/>
                  </a:moveTo>
                  <a:cubicBezTo>
                    <a:pt x="230" y="1"/>
                    <a:pt x="0" y="588"/>
                    <a:pt x="411" y="892"/>
                  </a:cubicBezTo>
                  <a:cubicBezTo>
                    <a:pt x="1483" y="1706"/>
                    <a:pt x="2640" y="2413"/>
                    <a:pt x="3776" y="3120"/>
                  </a:cubicBezTo>
                  <a:cubicBezTo>
                    <a:pt x="4783" y="3785"/>
                    <a:pt x="5833" y="4578"/>
                    <a:pt x="6969" y="4985"/>
                  </a:cubicBezTo>
                  <a:cubicBezTo>
                    <a:pt x="7017" y="5002"/>
                    <a:pt x="7063" y="5009"/>
                    <a:pt x="7108" y="5009"/>
                  </a:cubicBezTo>
                  <a:cubicBezTo>
                    <a:pt x="7461" y="5009"/>
                    <a:pt x="7683" y="4523"/>
                    <a:pt x="7398" y="4256"/>
                  </a:cubicBezTo>
                  <a:cubicBezTo>
                    <a:pt x="6519" y="3420"/>
                    <a:pt x="5319" y="2863"/>
                    <a:pt x="4312" y="2220"/>
                  </a:cubicBezTo>
                  <a:cubicBezTo>
                    <a:pt x="3154" y="1492"/>
                    <a:pt x="2040" y="742"/>
                    <a:pt x="883" y="77"/>
                  </a:cubicBezTo>
                  <a:cubicBezTo>
                    <a:pt x="794" y="24"/>
                    <a:pt x="70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4575625" y="364600"/>
              <a:ext cx="191175" cy="123300"/>
            </a:xfrm>
            <a:custGeom>
              <a:avLst/>
              <a:gdLst/>
              <a:ahLst/>
              <a:cxnLst/>
              <a:rect l="l" t="t" r="r" b="b"/>
              <a:pathLst>
                <a:path w="7647" h="4932" extrusionOk="0">
                  <a:moveTo>
                    <a:pt x="623" y="1"/>
                  </a:moveTo>
                  <a:cubicBezTo>
                    <a:pt x="242" y="1"/>
                    <a:pt x="1" y="560"/>
                    <a:pt x="417" y="813"/>
                  </a:cubicBezTo>
                  <a:cubicBezTo>
                    <a:pt x="1510" y="1606"/>
                    <a:pt x="2667" y="2356"/>
                    <a:pt x="3803" y="3085"/>
                  </a:cubicBezTo>
                  <a:cubicBezTo>
                    <a:pt x="4789" y="3728"/>
                    <a:pt x="5882" y="4713"/>
                    <a:pt x="7039" y="4928"/>
                  </a:cubicBezTo>
                  <a:cubicBezTo>
                    <a:pt x="7057" y="4931"/>
                    <a:pt x="7075" y="4932"/>
                    <a:pt x="7094" y="4932"/>
                  </a:cubicBezTo>
                  <a:cubicBezTo>
                    <a:pt x="7360" y="4932"/>
                    <a:pt x="7647" y="4653"/>
                    <a:pt x="7446" y="4392"/>
                  </a:cubicBezTo>
                  <a:cubicBezTo>
                    <a:pt x="6760" y="3449"/>
                    <a:pt x="5517" y="2913"/>
                    <a:pt x="4532" y="2292"/>
                  </a:cubicBezTo>
                  <a:cubicBezTo>
                    <a:pt x="3310" y="1542"/>
                    <a:pt x="2088" y="770"/>
                    <a:pt x="845" y="63"/>
                  </a:cubicBezTo>
                  <a:cubicBezTo>
                    <a:pt x="769" y="20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4608300" y="512525"/>
              <a:ext cx="361375" cy="167850"/>
            </a:xfrm>
            <a:custGeom>
              <a:avLst/>
              <a:gdLst/>
              <a:ahLst/>
              <a:cxnLst/>
              <a:rect l="l" t="t" r="r" b="b"/>
              <a:pathLst>
                <a:path w="14455" h="6714" extrusionOk="0">
                  <a:moveTo>
                    <a:pt x="14279" y="1"/>
                  </a:moveTo>
                  <a:cubicBezTo>
                    <a:pt x="14260" y="1"/>
                    <a:pt x="14240" y="6"/>
                    <a:pt x="14218" y="18"/>
                  </a:cubicBezTo>
                  <a:cubicBezTo>
                    <a:pt x="9439" y="1968"/>
                    <a:pt x="4789" y="4390"/>
                    <a:pt x="74" y="6576"/>
                  </a:cubicBezTo>
                  <a:cubicBezTo>
                    <a:pt x="0" y="6613"/>
                    <a:pt x="54" y="6713"/>
                    <a:pt x="124" y="6713"/>
                  </a:cubicBezTo>
                  <a:cubicBezTo>
                    <a:pt x="136" y="6713"/>
                    <a:pt x="148" y="6710"/>
                    <a:pt x="160" y="6704"/>
                  </a:cubicBezTo>
                  <a:cubicBezTo>
                    <a:pt x="4896" y="4690"/>
                    <a:pt x="9804" y="2740"/>
                    <a:pt x="14326" y="254"/>
                  </a:cubicBezTo>
                  <a:cubicBezTo>
                    <a:pt x="14455" y="198"/>
                    <a:pt x="14393" y="1"/>
                    <a:pt x="1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4179600" y="746875"/>
              <a:ext cx="353800" cy="147075"/>
            </a:xfrm>
            <a:custGeom>
              <a:avLst/>
              <a:gdLst/>
              <a:ahLst/>
              <a:cxnLst/>
              <a:rect l="l" t="t" r="r" b="b"/>
              <a:pathLst>
                <a:path w="14152" h="5883" extrusionOk="0">
                  <a:moveTo>
                    <a:pt x="128" y="1"/>
                  </a:moveTo>
                  <a:cubicBezTo>
                    <a:pt x="57" y="1"/>
                    <a:pt x="1" y="101"/>
                    <a:pt x="56" y="138"/>
                  </a:cubicBezTo>
                  <a:cubicBezTo>
                    <a:pt x="871" y="824"/>
                    <a:pt x="1771" y="1102"/>
                    <a:pt x="2714" y="1488"/>
                  </a:cubicBezTo>
                  <a:cubicBezTo>
                    <a:pt x="4064" y="2002"/>
                    <a:pt x="5242" y="2795"/>
                    <a:pt x="6550" y="3395"/>
                  </a:cubicBezTo>
                  <a:cubicBezTo>
                    <a:pt x="8907" y="4488"/>
                    <a:pt x="11372" y="5324"/>
                    <a:pt x="13900" y="5881"/>
                  </a:cubicBezTo>
                  <a:cubicBezTo>
                    <a:pt x="13908" y="5882"/>
                    <a:pt x="13915" y="5882"/>
                    <a:pt x="13921" y="5882"/>
                  </a:cubicBezTo>
                  <a:cubicBezTo>
                    <a:pt x="14098" y="5882"/>
                    <a:pt x="14151" y="5622"/>
                    <a:pt x="13986" y="5560"/>
                  </a:cubicBezTo>
                  <a:cubicBezTo>
                    <a:pt x="11457" y="4745"/>
                    <a:pt x="8929" y="4124"/>
                    <a:pt x="6528" y="2988"/>
                  </a:cubicBezTo>
                  <a:cubicBezTo>
                    <a:pt x="5457" y="2474"/>
                    <a:pt x="4471" y="1852"/>
                    <a:pt x="3378" y="1424"/>
                  </a:cubicBezTo>
                  <a:cubicBezTo>
                    <a:pt x="2285" y="974"/>
                    <a:pt x="1149" y="695"/>
                    <a:pt x="163" y="9"/>
                  </a:cubicBezTo>
                  <a:cubicBezTo>
                    <a:pt x="151" y="3"/>
                    <a:pt x="13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4798050" y="697100"/>
              <a:ext cx="261625" cy="124350"/>
            </a:xfrm>
            <a:custGeom>
              <a:avLst/>
              <a:gdLst/>
              <a:ahLst/>
              <a:cxnLst/>
              <a:rect l="l" t="t" r="r" b="b"/>
              <a:pathLst>
                <a:path w="10465" h="4974" extrusionOk="0">
                  <a:moveTo>
                    <a:pt x="9748" y="1"/>
                  </a:moveTo>
                  <a:cubicBezTo>
                    <a:pt x="9194" y="1"/>
                    <a:pt x="8695" y="411"/>
                    <a:pt x="8214" y="672"/>
                  </a:cubicBezTo>
                  <a:cubicBezTo>
                    <a:pt x="7379" y="1100"/>
                    <a:pt x="6521" y="1529"/>
                    <a:pt x="5664" y="1936"/>
                  </a:cubicBezTo>
                  <a:cubicBezTo>
                    <a:pt x="3950" y="2729"/>
                    <a:pt x="2149" y="3372"/>
                    <a:pt x="414" y="4165"/>
                  </a:cubicBezTo>
                  <a:cubicBezTo>
                    <a:pt x="1" y="4361"/>
                    <a:pt x="237" y="4973"/>
                    <a:pt x="643" y="4973"/>
                  </a:cubicBezTo>
                  <a:cubicBezTo>
                    <a:pt x="680" y="4973"/>
                    <a:pt x="718" y="4968"/>
                    <a:pt x="756" y="4958"/>
                  </a:cubicBezTo>
                  <a:cubicBezTo>
                    <a:pt x="2364" y="4550"/>
                    <a:pt x="3907" y="3886"/>
                    <a:pt x="5407" y="3200"/>
                  </a:cubicBezTo>
                  <a:cubicBezTo>
                    <a:pt x="6200" y="2857"/>
                    <a:pt x="6993" y="2472"/>
                    <a:pt x="7786" y="2086"/>
                  </a:cubicBezTo>
                  <a:cubicBezTo>
                    <a:pt x="8171" y="1872"/>
                    <a:pt x="8964" y="1293"/>
                    <a:pt x="9522" y="1100"/>
                  </a:cubicBezTo>
                  <a:lnTo>
                    <a:pt x="9564" y="1143"/>
                  </a:lnTo>
                  <a:lnTo>
                    <a:pt x="9629" y="1186"/>
                  </a:lnTo>
                  <a:cubicBezTo>
                    <a:pt x="9702" y="1226"/>
                    <a:pt x="9780" y="1245"/>
                    <a:pt x="9859" y="1245"/>
                  </a:cubicBezTo>
                  <a:cubicBezTo>
                    <a:pt x="9987" y="1245"/>
                    <a:pt x="10114" y="1194"/>
                    <a:pt x="10207" y="1100"/>
                  </a:cubicBezTo>
                  <a:lnTo>
                    <a:pt x="10293" y="1014"/>
                  </a:lnTo>
                  <a:cubicBezTo>
                    <a:pt x="10422" y="886"/>
                    <a:pt x="10465" y="693"/>
                    <a:pt x="10422" y="522"/>
                  </a:cubicBezTo>
                  <a:cubicBezTo>
                    <a:pt x="10400" y="479"/>
                    <a:pt x="10400" y="436"/>
                    <a:pt x="10379" y="393"/>
                  </a:cubicBezTo>
                  <a:cubicBezTo>
                    <a:pt x="10293" y="157"/>
                    <a:pt x="10100" y="7"/>
                    <a:pt x="9864" y="7"/>
                  </a:cubicBezTo>
                  <a:cubicBezTo>
                    <a:pt x="9825" y="3"/>
                    <a:pt x="9786" y="1"/>
                    <a:pt x="9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4658950" y="840650"/>
              <a:ext cx="53550" cy="42225"/>
            </a:xfrm>
            <a:custGeom>
              <a:avLst/>
              <a:gdLst/>
              <a:ahLst/>
              <a:cxnLst/>
              <a:rect l="l" t="t" r="r" b="b"/>
              <a:pathLst>
                <a:path w="2142" h="1689" extrusionOk="0">
                  <a:moveTo>
                    <a:pt x="1690" y="1"/>
                  </a:moveTo>
                  <a:cubicBezTo>
                    <a:pt x="1638" y="1"/>
                    <a:pt x="1588" y="10"/>
                    <a:pt x="1541" y="30"/>
                  </a:cubicBezTo>
                  <a:cubicBezTo>
                    <a:pt x="1006" y="223"/>
                    <a:pt x="556" y="587"/>
                    <a:pt x="213" y="1037"/>
                  </a:cubicBezTo>
                  <a:cubicBezTo>
                    <a:pt x="0" y="1332"/>
                    <a:pt x="324" y="1689"/>
                    <a:pt x="633" y="1689"/>
                  </a:cubicBezTo>
                  <a:cubicBezTo>
                    <a:pt x="728" y="1689"/>
                    <a:pt x="822" y="1654"/>
                    <a:pt x="898" y="1573"/>
                  </a:cubicBezTo>
                  <a:cubicBezTo>
                    <a:pt x="1134" y="1294"/>
                    <a:pt x="1434" y="1080"/>
                    <a:pt x="1799" y="973"/>
                  </a:cubicBezTo>
                  <a:cubicBezTo>
                    <a:pt x="1991" y="909"/>
                    <a:pt x="2141" y="716"/>
                    <a:pt x="2141" y="502"/>
                  </a:cubicBezTo>
                  <a:cubicBezTo>
                    <a:pt x="2141" y="373"/>
                    <a:pt x="2099" y="244"/>
                    <a:pt x="2013" y="137"/>
                  </a:cubicBezTo>
                  <a:cubicBezTo>
                    <a:pt x="1924" y="48"/>
                    <a:pt x="1805" y="1"/>
                    <a:pt x="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" name="Google Shape;966;p42"/>
          <p:cNvSpPr/>
          <p:nvPr/>
        </p:nvSpPr>
        <p:spPr>
          <a:xfrm>
            <a:off x="3597170" y="2818210"/>
            <a:ext cx="371837" cy="355828"/>
          </a:xfrm>
          <a:custGeom>
            <a:avLst/>
            <a:gdLst/>
            <a:ahLst/>
            <a:cxnLst/>
            <a:rect l="l" t="t" r="r" b="b"/>
            <a:pathLst>
              <a:path w="26896" h="25738" extrusionOk="0">
                <a:moveTo>
                  <a:pt x="9430" y="468"/>
                </a:moveTo>
                <a:cubicBezTo>
                  <a:pt x="11337" y="575"/>
                  <a:pt x="13223" y="918"/>
                  <a:pt x="15023" y="1496"/>
                </a:cubicBezTo>
                <a:cubicBezTo>
                  <a:pt x="16737" y="2011"/>
                  <a:pt x="18838" y="2461"/>
                  <a:pt x="20016" y="3875"/>
                </a:cubicBezTo>
                <a:cubicBezTo>
                  <a:pt x="18173" y="3639"/>
                  <a:pt x="16309" y="3511"/>
                  <a:pt x="14487" y="2996"/>
                </a:cubicBezTo>
                <a:cubicBezTo>
                  <a:pt x="12666" y="2482"/>
                  <a:pt x="10951" y="1625"/>
                  <a:pt x="9430" y="468"/>
                </a:cubicBezTo>
                <a:close/>
                <a:moveTo>
                  <a:pt x="4217" y="3566"/>
                </a:moveTo>
                <a:cubicBezTo>
                  <a:pt x="5286" y="3566"/>
                  <a:pt x="6199" y="4690"/>
                  <a:pt x="6836" y="5482"/>
                </a:cubicBezTo>
                <a:cubicBezTo>
                  <a:pt x="6708" y="6575"/>
                  <a:pt x="6729" y="7711"/>
                  <a:pt x="6901" y="8804"/>
                </a:cubicBezTo>
                <a:cubicBezTo>
                  <a:pt x="7008" y="9511"/>
                  <a:pt x="7179" y="10176"/>
                  <a:pt x="7372" y="10862"/>
                </a:cubicBezTo>
                <a:cubicBezTo>
                  <a:pt x="5658" y="10197"/>
                  <a:pt x="4200" y="9233"/>
                  <a:pt x="3322" y="7497"/>
                </a:cubicBezTo>
                <a:cubicBezTo>
                  <a:pt x="2829" y="6511"/>
                  <a:pt x="2122" y="4518"/>
                  <a:pt x="3408" y="3789"/>
                </a:cubicBezTo>
                <a:cubicBezTo>
                  <a:pt x="3685" y="3634"/>
                  <a:pt x="3956" y="3566"/>
                  <a:pt x="4217" y="3566"/>
                </a:cubicBezTo>
                <a:close/>
                <a:moveTo>
                  <a:pt x="3731" y="1096"/>
                </a:moveTo>
                <a:cubicBezTo>
                  <a:pt x="5014" y="1096"/>
                  <a:pt x="6262" y="2110"/>
                  <a:pt x="6858" y="3361"/>
                </a:cubicBezTo>
                <a:cubicBezTo>
                  <a:pt x="6905" y="3455"/>
                  <a:pt x="7009" y="3515"/>
                  <a:pt x="7121" y="3515"/>
                </a:cubicBezTo>
                <a:cubicBezTo>
                  <a:pt x="7162" y="3515"/>
                  <a:pt x="7203" y="3507"/>
                  <a:pt x="7244" y="3489"/>
                </a:cubicBezTo>
                <a:lnTo>
                  <a:pt x="7244" y="3489"/>
                </a:lnTo>
                <a:cubicBezTo>
                  <a:pt x="7115" y="3897"/>
                  <a:pt x="7029" y="4304"/>
                  <a:pt x="6944" y="4711"/>
                </a:cubicBezTo>
                <a:cubicBezTo>
                  <a:pt x="6278" y="3791"/>
                  <a:pt x="5344" y="2996"/>
                  <a:pt x="4191" y="2996"/>
                </a:cubicBezTo>
                <a:cubicBezTo>
                  <a:pt x="4082" y="2996"/>
                  <a:pt x="3971" y="3003"/>
                  <a:pt x="3858" y="3018"/>
                </a:cubicBezTo>
                <a:cubicBezTo>
                  <a:pt x="2486" y="3211"/>
                  <a:pt x="1950" y="4347"/>
                  <a:pt x="2079" y="5632"/>
                </a:cubicBezTo>
                <a:cubicBezTo>
                  <a:pt x="2357" y="8333"/>
                  <a:pt x="4715" y="11097"/>
                  <a:pt x="7501" y="11376"/>
                </a:cubicBezTo>
                <a:cubicBezTo>
                  <a:pt x="7586" y="11633"/>
                  <a:pt x="7672" y="11890"/>
                  <a:pt x="7736" y="12147"/>
                </a:cubicBezTo>
                <a:cubicBezTo>
                  <a:pt x="4908" y="11590"/>
                  <a:pt x="2357" y="9897"/>
                  <a:pt x="1307" y="7111"/>
                </a:cubicBezTo>
                <a:cubicBezTo>
                  <a:pt x="686" y="5440"/>
                  <a:pt x="557" y="3189"/>
                  <a:pt x="1950" y="1861"/>
                </a:cubicBezTo>
                <a:cubicBezTo>
                  <a:pt x="2508" y="1323"/>
                  <a:pt x="3123" y="1096"/>
                  <a:pt x="3731" y="1096"/>
                </a:cubicBezTo>
                <a:close/>
                <a:moveTo>
                  <a:pt x="22019" y="8125"/>
                </a:moveTo>
                <a:cubicBezTo>
                  <a:pt x="23203" y="8125"/>
                  <a:pt x="24376" y="8496"/>
                  <a:pt x="23895" y="10026"/>
                </a:cubicBezTo>
                <a:cubicBezTo>
                  <a:pt x="23595" y="10926"/>
                  <a:pt x="22867" y="11740"/>
                  <a:pt x="22159" y="12319"/>
                </a:cubicBezTo>
                <a:cubicBezTo>
                  <a:pt x="20887" y="13340"/>
                  <a:pt x="19316" y="13882"/>
                  <a:pt x="17707" y="13882"/>
                </a:cubicBezTo>
                <a:cubicBezTo>
                  <a:pt x="17392" y="13882"/>
                  <a:pt x="17075" y="13861"/>
                  <a:pt x="16759" y="13819"/>
                </a:cubicBezTo>
                <a:cubicBezTo>
                  <a:pt x="17252" y="13348"/>
                  <a:pt x="17723" y="12833"/>
                  <a:pt x="18152" y="12276"/>
                </a:cubicBezTo>
                <a:cubicBezTo>
                  <a:pt x="19116" y="11054"/>
                  <a:pt x="19909" y="9726"/>
                  <a:pt x="20509" y="8290"/>
                </a:cubicBezTo>
                <a:cubicBezTo>
                  <a:pt x="20900" y="8207"/>
                  <a:pt x="21461" y="8125"/>
                  <a:pt x="22019" y="8125"/>
                </a:cubicBezTo>
                <a:close/>
                <a:moveTo>
                  <a:pt x="23588" y="6293"/>
                </a:moveTo>
                <a:cubicBezTo>
                  <a:pt x="24588" y="6293"/>
                  <a:pt x="25458" y="6720"/>
                  <a:pt x="25803" y="8054"/>
                </a:cubicBezTo>
                <a:cubicBezTo>
                  <a:pt x="26274" y="9897"/>
                  <a:pt x="24881" y="11590"/>
                  <a:pt x="23531" y="12640"/>
                </a:cubicBezTo>
                <a:cubicBezTo>
                  <a:pt x="21747" y="14035"/>
                  <a:pt x="19600" y="14601"/>
                  <a:pt x="17413" y="14601"/>
                </a:cubicBezTo>
                <a:cubicBezTo>
                  <a:pt x="16945" y="14601"/>
                  <a:pt x="16476" y="14575"/>
                  <a:pt x="16009" y="14526"/>
                </a:cubicBezTo>
                <a:cubicBezTo>
                  <a:pt x="16180" y="14376"/>
                  <a:pt x="16352" y="14226"/>
                  <a:pt x="16523" y="14076"/>
                </a:cubicBezTo>
                <a:cubicBezTo>
                  <a:pt x="16523" y="14098"/>
                  <a:pt x="16566" y="14098"/>
                  <a:pt x="16587" y="14119"/>
                </a:cubicBezTo>
                <a:cubicBezTo>
                  <a:pt x="17130" y="14254"/>
                  <a:pt x="17679" y="14319"/>
                  <a:pt x="18223" y="14319"/>
                </a:cubicBezTo>
                <a:cubicBezTo>
                  <a:pt x="20446" y="14319"/>
                  <a:pt x="22578" y="13227"/>
                  <a:pt x="23852" y="11333"/>
                </a:cubicBezTo>
                <a:cubicBezTo>
                  <a:pt x="24495" y="10390"/>
                  <a:pt x="24924" y="9190"/>
                  <a:pt x="24110" y="8204"/>
                </a:cubicBezTo>
                <a:cubicBezTo>
                  <a:pt x="23571" y="7552"/>
                  <a:pt x="22807" y="7341"/>
                  <a:pt x="22010" y="7341"/>
                </a:cubicBezTo>
                <a:cubicBezTo>
                  <a:pt x="21602" y="7341"/>
                  <a:pt x="21187" y="7396"/>
                  <a:pt x="20788" y="7475"/>
                </a:cubicBezTo>
                <a:cubicBezTo>
                  <a:pt x="20852" y="7304"/>
                  <a:pt x="20895" y="7111"/>
                  <a:pt x="20959" y="6940"/>
                </a:cubicBezTo>
                <a:cubicBezTo>
                  <a:pt x="21764" y="6612"/>
                  <a:pt x="22725" y="6293"/>
                  <a:pt x="23588" y="6293"/>
                </a:cubicBezTo>
                <a:close/>
                <a:moveTo>
                  <a:pt x="8979" y="768"/>
                </a:moveTo>
                <a:cubicBezTo>
                  <a:pt x="11873" y="3768"/>
                  <a:pt x="16780" y="4497"/>
                  <a:pt x="20766" y="4625"/>
                </a:cubicBezTo>
                <a:cubicBezTo>
                  <a:pt x="20402" y="6061"/>
                  <a:pt x="20166" y="7475"/>
                  <a:pt x="19523" y="8847"/>
                </a:cubicBezTo>
                <a:cubicBezTo>
                  <a:pt x="18838" y="10326"/>
                  <a:pt x="17916" y="11697"/>
                  <a:pt x="16780" y="12897"/>
                </a:cubicBezTo>
                <a:cubicBezTo>
                  <a:pt x="15773" y="13948"/>
                  <a:pt x="14616" y="14698"/>
                  <a:pt x="13480" y="15555"/>
                </a:cubicBezTo>
                <a:lnTo>
                  <a:pt x="13480" y="15533"/>
                </a:lnTo>
                <a:cubicBezTo>
                  <a:pt x="12666" y="16134"/>
                  <a:pt x="11701" y="16905"/>
                  <a:pt x="11487" y="17955"/>
                </a:cubicBezTo>
                <a:cubicBezTo>
                  <a:pt x="11444" y="17934"/>
                  <a:pt x="11401" y="17923"/>
                  <a:pt x="11361" y="17923"/>
                </a:cubicBezTo>
                <a:cubicBezTo>
                  <a:pt x="11321" y="17923"/>
                  <a:pt x="11283" y="17934"/>
                  <a:pt x="11251" y="17955"/>
                </a:cubicBezTo>
                <a:cubicBezTo>
                  <a:pt x="10978" y="18101"/>
                  <a:pt x="10673" y="18200"/>
                  <a:pt x="10364" y="18200"/>
                </a:cubicBezTo>
                <a:cubicBezTo>
                  <a:pt x="10310" y="18200"/>
                  <a:pt x="10255" y="18197"/>
                  <a:pt x="10201" y="18191"/>
                </a:cubicBezTo>
                <a:cubicBezTo>
                  <a:pt x="9965" y="18148"/>
                  <a:pt x="9751" y="18062"/>
                  <a:pt x="9580" y="17955"/>
                </a:cubicBezTo>
                <a:cubicBezTo>
                  <a:pt x="9580" y="17912"/>
                  <a:pt x="9580" y="17869"/>
                  <a:pt x="9537" y="17848"/>
                </a:cubicBezTo>
                <a:lnTo>
                  <a:pt x="9515" y="17848"/>
                </a:lnTo>
                <a:cubicBezTo>
                  <a:pt x="9558" y="17805"/>
                  <a:pt x="9580" y="17762"/>
                  <a:pt x="9580" y="17698"/>
                </a:cubicBezTo>
                <a:cubicBezTo>
                  <a:pt x="9794" y="15105"/>
                  <a:pt x="8401" y="12469"/>
                  <a:pt x="7801" y="9983"/>
                </a:cubicBezTo>
                <a:cubicBezTo>
                  <a:pt x="7029" y="6833"/>
                  <a:pt x="7565" y="3661"/>
                  <a:pt x="8979" y="768"/>
                </a:cubicBezTo>
                <a:close/>
                <a:moveTo>
                  <a:pt x="9129" y="18234"/>
                </a:moveTo>
                <a:cubicBezTo>
                  <a:pt x="9215" y="18362"/>
                  <a:pt x="9322" y="18469"/>
                  <a:pt x="9451" y="18534"/>
                </a:cubicBezTo>
                <a:cubicBezTo>
                  <a:pt x="9764" y="18727"/>
                  <a:pt x="10118" y="18828"/>
                  <a:pt x="10471" y="18828"/>
                </a:cubicBezTo>
                <a:cubicBezTo>
                  <a:pt x="10625" y="18828"/>
                  <a:pt x="10780" y="18809"/>
                  <a:pt x="10930" y="18770"/>
                </a:cubicBezTo>
                <a:cubicBezTo>
                  <a:pt x="10951" y="18791"/>
                  <a:pt x="10973" y="18834"/>
                  <a:pt x="10994" y="18855"/>
                </a:cubicBezTo>
                <a:cubicBezTo>
                  <a:pt x="11315" y="19198"/>
                  <a:pt x="12558" y="20441"/>
                  <a:pt x="12473" y="20934"/>
                </a:cubicBezTo>
                <a:lnTo>
                  <a:pt x="12494" y="20934"/>
                </a:lnTo>
                <a:cubicBezTo>
                  <a:pt x="12424" y="21282"/>
                  <a:pt x="11906" y="21386"/>
                  <a:pt x="11322" y="21386"/>
                </a:cubicBezTo>
                <a:cubicBezTo>
                  <a:pt x="10648" y="21386"/>
                  <a:pt x="9886" y="21249"/>
                  <a:pt x="9622" y="21191"/>
                </a:cubicBezTo>
                <a:cubicBezTo>
                  <a:pt x="9194" y="21105"/>
                  <a:pt x="8765" y="20977"/>
                  <a:pt x="8358" y="20784"/>
                </a:cubicBezTo>
                <a:cubicBezTo>
                  <a:pt x="7801" y="20548"/>
                  <a:pt x="7351" y="20484"/>
                  <a:pt x="7394" y="19841"/>
                </a:cubicBezTo>
                <a:cubicBezTo>
                  <a:pt x="7436" y="19220"/>
                  <a:pt x="8551" y="18619"/>
                  <a:pt x="9129" y="18234"/>
                </a:cubicBezTo>
                <a:close/>
                <a:moveTo>
                  <a:pt x="6301" y="20291"/>
                </a:moveTo>
                <a:cubicBezTo>
                  <a:pt x="6858" y="21277"/>
                  <a:pt x="8808" y="21791"/>
                  <a:pt x="9815" y="21963"/>
                </a:cubicBezTo>
                <a:cubicBezTo>
                  <a:pt x="10155" y="22021"/>
                  <a:pt x="10784" y="22112"/>
                  <a:pt x="11409" y="22112"/>
                </a:cubicBezTo>
                <a:cubicBezTo>
                  <a:pt x="11928" y="22112"/>
                  <a:pt x="12445" y="22050"/>
                  <a:pt x="12794" y="21856"/>
                </a:cubicBezTo>
                <a:lnTo>
                  <a:pt x="12816" y="21856"/>
                </a:lnTo>
                <a:cubicBezTo>
                  <a:pt x="12816" y="22477"/>
                  <a:pt x="12773" y="23120"/>
                  <a:pt x="12666" y="23741"/>
                </a:cubicBezTo>
                <a:cubicBezTo>
                  <a:pt x="12494" y="24599"/>
                  <a:pt x="12258" y="24899"/>
                  <a:pt x="11315" y="24984"/>
                </a:cubicBezTo>
                <a:cubicBezTo>
                  <a:pt x="11093" y="25004"/>
                  <a:pt x="10868" y="25014"/>
                  <a:pt x="10644" y="25014"/>
                </a:cubicBezTo>
                <a:cubicBezTo>
                  <a:pt x="9898" y="25014"/>
                  <a:pt x="9147" y="24909"/>
                  <a:pt x="8422" y="24727"/>
                </a:cubicBezTo>
                <a:cubicBezTo>
                  <a:pt x="7522" y="24492"/>
                  <a:pt x="6365" y="24084"/>
                  <a:pt x="5722" y="23334"/>
                </a:cubicBezTo>
                <a:cubicBezTo>
                  <a:pt x="5293" y="22820"/>
                  <a:pt x="5465" y="22498"/>
                  <a:pt x="5658" y="21877"/>
                </a:cubicBezTo>
                <a:cubicBezTo>
                  <a:pt x="5808" y="21320"/>
                  <a:pt x="6022" y="20805"/>
                  <a:pt x="6301" y="20291"/>
                </a:cubicBezTo>
                <a:close/>
                <a:moveTo>
                  <a:pt x="9889" y="1"/>
                </a:moveTo>
                <a:cubicBezTo>
                  <a:pt x="9432" y="1"/>
                  <a:pt x="8972" y="26"/>
                  <a:pt x="8508" y="82"/>
                </a:cubicBezTo>
                <a:cubicBezTo>
                  <a:pt x="8272" y="103"/>
                  <a:pt x="8337" y="489"/>
                  <a:pt x="8551" y="489"/>
                </a:cubicBezTo>
                <a:lnTo>
                  <a:pt x="8615" y="489"/>
                </a:lnTo>
                <a:cubicBezTo>
                  <a:pt x="8101" y="1282"/>
                  <a:pt x="7672" y="2139"/>
                  <a:pt x="7372" y="3039"/>
                </a:cubicBezTo>
                <a:cubicBezTo>
                  <a:pt x="6804" y="1571"/>
                  <a:pt x="5360" y="370"/>
                  <a:pt x="3741" y="370"/>
                </a:cubicBezTo>
                <a:cubicBezTo>
                  <a:pt x="3589" y="370"/>
                  <a:pt x="3434" y="381"/>
                  <a:pt x="3279" y="403"/>
                </a:cubicBezTo>
                <a:cubicBezTo>
                  <a:pt x="1050" y="703"/>
                  <a:pt x="0" y="3039"/>
                  <a:pt x="64" y="5075"/>
                </a:cubicBezTo>
                <a:cubicBezTo>
                  <a:pt x="233" y="9006"/>
                  <a:pt x="3715" y="12707"/>
                  <a:pt x="7716" y="12707"/>
                </a:cubicBezTo>
                <a:cubicBezTo>
                  <a:pt x="7773" y="12707"/>
                  <a:pt x="7830" y="12706"/>
                  <a:pt x="7887" y="12705"/>
                </a:cubicBezTo>
                <a:cubicBezTo>
                  <a:pt x="7951" y="12897"/>
                  <a:pt x="8015" y="13090"/>
                  <a:pt x="8079" y="13305"/>
                </a:cubicBezTo>
                <a:cubicBezTo>
                  <a:pt x="8508" y="14762"/>
                  <a:pt x="8808" y="16262"/>
                  <a:pt x="9001" y="17784"/>
                </a:cubicBezTo>
                <a:cubicBezTo>
                  <a:pt x="9001" y="17827"/>
                  <a:pt x="9022" y="17869"/>
                  <a:pt x="9044" y="17912"/>
                </a:cubicBezTo>
                <a:cubicBezTo>
                  <a:pt x="8465" y="18148"/>
                  <a:pt x="6536" y="18727"/>
                  <a:pt x="6193" y="19605"/>
                </a:cubicBezTo>
                <a:cubicBezTo>
                  <a:pt x="6108" y="19605"/>
                  <a:pt x="6043" y="19627"/>
                  <a:pt x="5979" y="19670"/>
                </a:cubicBezTo>
                <a:cubicBezTo>
                  <a:pt x="5293" y="20205"/>
                  <a:pt x="4436" y="22413"/>
                  <a:pt x="4650" y="23206"/>
                </a:cubicBezTo>
                <a:cubicBezTo>
                  <a:pt x="4779" y="23677"/>
                  <a:pt x="5701" y="24277"/>
                  <a:pt x="6108" y="24534"/>
                </a:cubicBezTo>
                <a:cubicBezTo>
                  <a:pt x="6751" y="24920"/>
                  <a:pt x="7458" y="25220"/>
                  <a:pt x="8208" y="25392"/>
                </a:cubicBezTo>
                <a:cubicBezTo>
                  <a:pt x="8958" y="25584"/>
                  <a:pt x="9730" y="25692"/>
                  <a:pt x="10522" y="25713"/>
                </a:cubicBezTo>
                <a:cubicBezTo>
                  <a:pt x="10788" y="25713"/>
                  <a:pt x="11116" y="25737"/>
                  <a:pt x="11443" y="25737"/>
                </a:cubicBezTo>
                <a:cubicBezTo>
                  <a:pt x="11803" y="25737"/>
                  <a:pt x="12160" y="25708"/>
                  <a:pt x="12430" y="25584"/>
                </a:cubicBezTo>
                <a:cubicBezTo>
                  <a:pt x="13587" y="25049"/>
                  <a:pt x="13480" y="22734"/>
                  <a:pt x="13458" y="21706"/>
                </a:cubicBezTo>
                <a:cubicBezTo>
                  <a:pt x="13458" y="21556"/>
                  <a:pt x="13351" y="21427"/>
                  <a:pt x="13223" y="21384"/>
                </a:cubicBezTo>
                <a:cubicBezTo>
                  <a:pt x="13480" y="20484"/>
                  <a:pt x="12065" y="19048"/>
                  <a:pt x="11530" y="18469"/>
                </a:cubicBezTo>
                <a:lnTo>
                  <a:pt x="11551" y="18448"/>
                </a:lnTo>
                <a:cubicBezTo>
                  <a:pt x="11575" y="18460"/>
                  <a:pt x="11599" y="18465"/>
                  <a:pt x="11622" y="18465"/>
                </a:cubicBezTo>
                <a:cubicBezTo>
                  <a:pt x="11681" y="18465"/>
                  <a:pt x="11735" y="18430"/>
                  <a:pt x="11765" y="18384"/>
                </a:cubicBezTo>
                <a:cubicBezTo>
                  <a:pt x="12258" y="17677"/>
                  <a:pt x="12623" y="17034"/>
                  <a:pt x="13287" y="16476"/>
                </a:cubicBezTo>
                <a:cubicBezTo>
                  <a:pt x="13866" y="16005"/>
                  <a:pt x="14530" y="15598"/>
                  <a:pt x="15152" y="15169"/>
                </a:cubicBezTo>
                <a:cubicBezTo>
                  <a:pt x="15302" y="15041"/>
                  <a:pt x="15452" y="14933"/>
                  <a:pt x="15602" y="14805"/>
                </a:cubicBezTo>
                <a:cubicBezTo>
                  <a:pt x="16399" y="15053"/>
                  <a:pt x="17246" y="15173"/>
                  <a:pt x="18103" y="15173"/>
                </a:cubicBezTo>
                <a:cubicBezTo>
                  <a:pt x="21090" y="15173"/>
                  <a:pt x="24199" y="13719"/>
                  <a:pt x="25781" y="11204"/>
                </a:cubicBezTo>
                <a:cubicBezTo>
                  <a:pt x="26681" y="9747"/>
                  <a:pt x="26896" y="7754"/>
                  <a:pt x="25653" y="6447"/>
                </a:cubicBezTo>
                <a:cubicBezTo>
                  <a:pt x="25045" y="5797"/>
                  <a:pt x="24289" y="5555"/>
                  <a:pt x="23501" y="5555"/>
                </a:cubicBezTo>
                <a:cubicBezTo>
                  <a:pt x="22704" y="5555"/>
                  <a:pt x="21874" y="5802"/>
                  <a:pt x="21131" y="6125"/>
                </a:cubicBezTo>
                <a:cubicBezTo>
                  <a:pt x="21238" y="5590"/>
                  <a:pt x="21281" y="5032"/>
                  <a:pt x="21281" y="4497"/>
                </a:cubicBezTo>
                <a:cubicBezTo>
                  <a:pt x="21281" y="4389"/>
                  <a:pt x="21195" y="4304"/>
                  <a:pt x="21088" y="4261"/>
                </a:cubicBezTo>
                <a:cubicBezTo>
                  <a:pt x="21066" y="4197"/>
                  <a:pt x="21024" y="4132"/>
                  <a:pt x="20981" y="4068"/>
                </a:cubicBezTo>
                <a:lnTo>
                  <a:pt x="20959" y="4025"/>
                </a:lnTo>
                <a:cubicBezTo>
                  <a:pt x="19866" y="2204"/>
                  <a:pt x="17723" y="1646"/>
                  <a:pt x="15816" y="1089"/>
                </a:cubicBezTo>
                <a:cubicBezTo>
                  <a:pt x="13859" y="495"/>
                  <a:pt x="11903" y="1"/>
                  <a:pt x="98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35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49"/>
          <p:cNvSpPr txBox="1">
            <a:spLocks noGrp="1"/>
          </p:cNvSpPr>
          <p:nvPr>
            <p:ph type="title" idx="2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03" name="Google Shape;1303;p49"/>
          <p:cNvSpPr txBox="1">
            <a:spLocks noGrp="1"/>
          </p:cNvSpPr>
          <p:nvPr>
            <p:ph type="ctrTitle"/>
          </p:nvPr>
        </p:nvSpPr>
        <p:spPr>
          <a:xfrm rot="-219092" flipH="1">
            <a:off x="2017580" y="1522490"/>
            <a:ext cx="3678869" cy="16560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RESPONDE</a:t>
            </a:r>
            <a:endParaRPr dirty="0"/>
          </a:p>
        </p:txBody>
      </p:sp>
      <p:sp>
        <p:nvSpPr>
          <p:cNvPr id="1304" name="Google Shape;1304;p49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20543" y="3328272"/>
            <a:ext cx="2844677" cy="737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34"/>
          <p:cNvGrpSpPr/>
          <p:nvPr/>
        </p:nvGrpSpPr>
        <p:grpSpPr>
          <a:xfrm rot="-262775">
            <a:off x="948891" y="428850"/>
            <a:ext cx="2754107" cy="2371010"/>
            <a:chOff x="799900" y="238125"/>
            <a:chExt cx="5991850" cy="5219875"/>
          </a:xfrm>
        </p:grpSpPr>
        <p:sp>
          <p:nvSpPr>
            <p:cNvPr id="729" name="Google Shape;729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4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CLASSROOM</a:t>
            </a:r>
            <a:endParaRPr sz="2400" dirty="0"/>
          </a:p>
        </p:txBody>
      </p:sp>
      <p:sp>
        <p:nvSpPr>
          <p:cNvPr id="732" name="Google Shape;732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550" y="1653916"/>
            <a:ext cx="2875700" cy="201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Responde el formulario de Autoevaluación</a:t>
            </a:r>
            <a:endParaRPr dirty="0"/>
          </a:p>
        </p:txBody>
      </p:sp>
      <p:sp>
        <p:nvSpPr>
          <p:cNvPr id="733" name="Google Shape;733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04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43"/>
          <p:cNvGrpSpPr/>
          <p:nvPr/>
        </p:nvGrpSpPr>
        <p:grpSpPr>
          <a:xfrm>
            <a:off x="3202418" y="2854613"/>
            <a:ext cx="2991997" cy="1666872"/>
            <a:chOff x="5040993" y="3114313"/>
            <a:chExt cx="2991997" cy="1666872"/>
          </a:xfrm>
        </p:grpSpPr>
        <p:sp>
          <p:nvSpPr>
            <p:cNvPr id="972" name="Google Shape;972;p43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4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3"/>
            <p:cNvSpPr/>
            <p:nvPr/>
          </p:nvSpPr>
          <p:spPr>
            <a:xfrm rot="-397594">
              <a:off x="5122444" y="3195481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4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3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43"/>
          <p:cNvGrpSpPr/>
          <p:nvPr/>
        </p:nvGrpSpPr>
        <p:grpSpPr>
          <a:xfrm rot="-151506">
            <a:off x="1858281" y="719368"/>
            <a:ext cx="5680512" cy="2517036"/>
            <a:chOff x="2933975" y="1161575"/>
            <a:chExt cx="4017128" cy="1782635"/>
          </a:xfrm>
        </p:grpSpPr>
        <p:sp>
          <p:nvSpPr>
            <p:cNvPr id="976" name="Google Shape;976;p43"/>
            <p:cNvSpPr/>
            <p:nvPr/>
          </p:nvSpPr>
          <p:spPr>
            <a:xfrm>
              <a:off x="2933975" y="1161575"/>
              <a:ext cx="4017114" cy="1782635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2933975" y="122743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3"/>
            <p:cNvSpPr/>
            <p:nvPr/>
          </p:nvSpPr>
          <p:spPr>
            <a:xfrm>
              <a:off x="2933975" y="128183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2933975" y="133713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2933975" y="139154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2933975" y="144684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2933975" y="150124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3"/>
            <p:cNvSpPr/>
            <p:nvPr/>
          </p:nvSpPr>
          <p:spPr>
            <a:xfrm>
              <a:off x="2933975" y="155654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2933975" y="161095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2933975" y="166625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2933975" y="17206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2933975" y="17759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2933975" y="18303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2933975" y="18856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2933975" y="194006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2933975" y="19953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2933975" y="204977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2933975" y="210507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2933975" y="215948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2933975" y="221477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2933975" y="226918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3"/>
            <p:cNvSpPr/>
            <p:nvPr/>
          </p:nvSpPr>
          <p:spPr>
            <a:xfrm>
              <a:off x="2933975" y="232448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2933975" y="237889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2933975" y="243418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2933975" y="2488651"/>
              <a:ext cx="4017128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2933975" y="254389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2933975" y="25983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2933975" y="265359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2933975" y="27080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2933975" y="27633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2933975" y="28177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2933975" y="28730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303578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3091085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314549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32007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325519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331049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336490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342020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347460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352990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358431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363961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369401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374931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380372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385902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39134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396872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40231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407843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41328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418813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42425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429784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43522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44075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44619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45172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457171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46269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468141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47366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479112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84642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49008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95612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50105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506583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51202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517553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52299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528524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53396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53949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54493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55046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55905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56143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566876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57240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577846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583376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588817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594347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599787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605317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610758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616288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621734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627258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632704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63822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643675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649205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654645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660175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665616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671146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676586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682116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687557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693087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43"/>
          <p:cNvGrpSpPr/>
          <p:nvPr/>
        </p:nvGrpSpPr>
        <p:grpSpPr>
          <a:xfrm>
            <a:off x="1858259" y="719160"/>
            <a:ext cx="5680620" cy="2517080"/>
            <a:chOff x="2933975" y="1161575"/>
            <a:chExt cx="4017128" cy="1782635"/>
          </a:xfrm>
        </p:grpSpPr>
        <p:sp>
          <p:nvSpPr>
            <p:cNvPr id="1081" name="Google Shape;1081;p43"/>
            <p:cNvSpPr/>
            <p:nvPr/>
          </p:nvSpPr>
          <p:spPr>
            <a:xfrm>
              <a:off x="2933975" y="1161575"/>
              <a:ext cx="4017114" cy="1782635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2933975" y="122743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2933975" y="128183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2933975" y="133713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933975" y="139154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933975" y="144684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2933975" y="150124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2933975" y="155654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2933975" y="161095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2933975" y="166625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2933975" y="17206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2933975" y="17759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2933975" y="18303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2933975" y="18856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2933975" y="194006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2933975" y="19953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2933975" y="204977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933975" y="210507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933975" y="215948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933975" y="221477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2933975" y="226918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2933975" y="232448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2933975" y="237889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933975" y="243418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2933975" y="2488651"/>
              <a:ext cx="4017128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933975" y="254389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2933975" y="25983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2933975" y="265359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2933975" y="27080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2933975" y="27633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2933975" y="28177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2933975" y="28730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303578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3091085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314549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32007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325519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331049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336490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342020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347460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352990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358431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363961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369401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374931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380372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385902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39134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396872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40231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407843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41328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418813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42425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429784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43522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44075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44619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45172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457171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46269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468141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47366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479112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484642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49008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495612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50105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3"/>
            <p:cNvSpPr/>
            <p:nvPr/>
          </p:nvSpPr>
          <p:spPr>
            <a:xfrm>
              <a:off x="506583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3"/>
            <p:cNvSpPr/>
            <p:nvPr/>
          </p:nvSpPr>
          <p:spPr>
            <a:xfrm>
              <a:off x="51202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517553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52299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3"/>
            <p:cNvSpPr/>
            <p:nvPr/>
          </p:nvSpPr>
          <p:spPr>
            <a:xfrm>
              <a:off x="528524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3"/>
            <p:cNvSpPr/>
            <p:nvPr/>
          </p:nvSpPr>
          <p:spPr>
            <a:xfrm>
              <a:off x="53396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3"/>
            <p:cNvSpPr/>
            <p:nvPr/>
          </p:nvSpPr>
          <p:spPr>
            <a:xfrm>
              <a:off x="53949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54493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3"/>
            <p:cNvSpPr/>
            <p:nvPr/>
          </p:nvSpPr>
          <p:spPr>
            <a:xfrm>
              <a:off x="55046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3"/>
            <p:cNvSpPr/>
            <p:nvPr/>
          </p:nvSpPr>
          <p:spPr>
            <a:xfrm>
              <a:off x="555905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56143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566876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3"/>
            <p:cNvSpPr/>
            <p:nvPr/>
          </p:nvSpPr>
          <p:spPr>
            <a:xfrm>
              <a:off x="57240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577846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583376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588817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594347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599787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605317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610758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616288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3"/>
            <p:cNvSpPr/>
            <p:nvPr/>
          </p:nvSpPr>
          <p:spPr>
            <a:xfrm>
              <a:off x="621734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3"/>
            <p:cNvSpPr/>
            <p:nvPr/>
          </p:nvSpPr>
          <p:spPr>
            <a:xfrm>
              <a:off x="627258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632704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63822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643675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649205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654645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660175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665616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3"/>
            <p:cNvSpPr/>
            <p:nvPr/>
          </p:nvSpPr>
          <p:spPr>
            <a:xfrm>
              <a:off x="671146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676586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682116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687557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693087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43"/>
          <p:cNvSpPr txBox="1">
            <a:spLocks noGrp="1"/>
          </p:cNvSpPr>
          <p:nvPr>
            <p:ph type="ctrTitle"/>
          </p:nvPr>
        </p:nvSpPr>
        <p:spPr>
          <a:xfrm flipH="1">
            <a:off x="3337775" y="3367425"/>
            <a:ext cx="27213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SEMANA 37</a:t>
            </a:r>
            <a:endParaRPr dirty="0"/>
          </a:p>
        </p:txBody>
      </p:sp>
      <p:sp>
        <p:nvSpPr>
          <p:cNvPr id="1186" name="Google Shape;1186;p43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Recuerda que este material estará disponible en Classroom</a:t>
            </a:r>
            <a:endParaRPr dirty="0"/>
          </a:p>
        </p:txBody>
      </p:sp>
      <p:sp>
        <p:nvSpPr>
          <p:cNvPr id="1187" name="Google Shape;1187;p43"/>
          <p:cNvSpPr/>
          <p:nvPr/>
        </p:nvSpPr>
        <p:spPr>
          <a:xfrm rot="73">
            <a:off x="2874287" y="2754764"/>
            <a:ext cx="3648732" cy="99827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8" name="Google Shape;1188;p43"/>
          <p:cNvGrpSpPr/>
          <p:nvPr/>
        </p:nvGrpSpPr>
        <p:grpSpPr>
          <a:xfrm flipH="1">
            <a:off x="4412210" y="610071"/>
            <a:ext cx="417876" cy="501481"/>
            <a:chOff x="2279900" y="1356008"/>
            <a:chExt cx="355973" cy="427192"/>
          </a:xfrm>
        </p:grpSpPr>
        <p:sp>
          <p:nvSpPr>
            <p:cNvPr id="1189" name="Google Shape;1189;p43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0" name="Google Shape;1190;p43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1191" name="Google Shape;1191;p43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3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3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85200C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844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34"/>
          <p:cNvGrpSpPr/>
          <p:nvPr/>
        </p:nvGrpSpPr>
        <p:grpSpPr>
          <a:xfrm rot="-262775">
            <a:off x="948891" y="428850"/>
            <a:ext cx="2754107" cy="2371010"/>
            <a:chOff x="799900" y="238125"/>
            <a:chExt cx="5991850" cy="5219875"/>
          </a:xfrm>
        </p:grpSpPr>
        <p:sp>
          <p:nvSpPr>
            <p:cNvPr id="729" name="Google Shape;729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4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732" name="Google Shape;732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550" y="1653916"/>
            <a:ext cx="2875700" cy="201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¡Bienvenidos a la última semana de clases!</a:t>
            </a:r>
            <a:endParaRPr dirty="0"/>
          </a:p>
        </p:txBody>
      </p:sp>
      <p:sp>
        <p:nvSpPr>
          <p:cNvPr id="733" name="Google Shape;733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" name="Google Shape;2158;p64"/>
          <p:cNvGrpSpPr/>
          <p:nvPr/>
        </p:nvGrpSpPr>
        <p:grpSpPr>
          <a:xfrm rot="-123601">
            <a:off x="2324428" y="3654179"/>
            <a:ext cx="4495268" cy="1072621"/>
            <a:chOff x="3535500" y="1450675"/>
            <a:chExt cx="3606875" cy="675400"/>
          </a:xfrm>
        </p:grpSpPr>
        <p:sp>
          <p:nvSpPr>
            <p:cNvPr id="2159" name="Google Shape;2159;p64"/>
            <p:cNvSpPr/>
            <p:nvPr/>
          </p:nvSpPr>
          <p:spPr>
            <a:xfrm>
              <a:off x="3535500" y="1450675"/>
              <a:ext cx="3606875" cy="675400"/>
            </a:xfrm>
            <a:custGeom>
              <a:avLst/>
              <a:gdLst/>
              <a:ahLst/>
              <a:cxnLst/>
              <a:rect l="l" t="t" r="r" b="b"/>
              <a:pathLst>
                <a:path w="144275" h="27016" extrusionOk="0">
                  <a:moveTo>
                    <a:pt x="3484" y="1786"/>
                  </a:moveTo>
                  <a:cubicBezTo>
                    <a:pt x="3925" y="1786"/>
                    <a:pt x="4367" y="2080"/>
                    <a:pt x="4367" y="2669"/>
                  </a:cubicBezTo>
                  <a:lnTo>
                    <a:pt x="4367" y="5234"/>
                  </a:lnTo>
                  <a:cubicBezTo>
                    <a:pt x="4367" y="5823"/>
                    <a:pt x="3925" y="6118"/>
                    <a:pt x="3484" y="6118"/>
                  </a:cubicBezTo>
                  <a:cubicBezTo>
                    <a:pt x="3042" y="6118"/>
                    <a:pt x="2600" y="5823"/>
                    <a:pt x="2600" y="5234"/>
                  </a:cubicBezTo>
                  <a:lnTo>
                    <a:pt x="2600" y="2669"/>
                  </a:lnTo>
                  <a:cubicBezTo>
                    <a:pt x="2600" y="2080"/>
                    <a:pt x="3042" y="1786"/>
                    <a:pt x="3484" y="1786"/>
                  </a:cubicBezTo>
                  <a:close/>
                  <a:moveTo>
                    <a:pt x="3484" y="8024"/>
                  </a:moveTo>
                  <a:cubicBezTo>
                    <a:pt x="3925" y="8024"/>
                    <a:pt x="4367" y="8318"/>
                    <a:pt x="4367" y="8908"/>
                  </a:cubicBezTo>
                  <a:lnTo>
                    <a:pt x="4367" y="11472"/>
                  </a:lnTo>
                  <a:cubicBezTo>
                    <a:pt x="4367" y="12061"/>
                    <a:pt x="3925" y="12356"/>
                    <a:pt x="3484" y="12356"/>
                  </a:cubicBezTo>
                  <a:cubicBezTo>
                    <a:pt x="3042" y="12356"/>
                    <a:pt x="2600" y="12061"/>
                    <a:pt x="2600" y="11472"/>
                  </a:cubicBezTo>
                  <a:lnTo>
                    <a:pt x="2600" y="8908"/>
                  </a:lnTo>
                  <a:cubicBezTo>
                    <a:pt x="2600" y="8318"/>
                    <a:pt x="3042" y="8024"/>
                    <a:pt x="3484" y="8024"/>
                  </a:cubicBezTo>
                  <a:close/>
                  <a:moveTo>
                    <a:pt x="3484" y="14279"/>
                  </a:moveTo>
                  <a:cubicBezTo>
                    <a:pt x="3925" y="14279"/>
                    <a:pt x="4367" y="14574"/>
                    <a:pt x="4367" y="15163"/>
                  </a:cubicBezTo>
                  <a:lnTo>
                    <a:pt x="4367" y="17710"/>
                  </a:lnTo>
                  <a:cubicBezTo>
                    <a:pt x="4367" y="18300"/>
                    <a:pt x="3925" y="18594"/>
                    <a:pt x="3484" y="18594"/>
                  </a:cubicBezTo>
                  <a:cubicBezTo>
                    <a:pt x="3042" y="18594"/>
                    <a:pt x="2600" y="18300"/>
                    <a:pt x="2600" y="17710"/>
                  </a:cubicBezTo>
                  <a:lnTo>
                    <a:pt x="2600" y="15163"/>
                  </a:lnTo>
                  <a:cubicBezTo>
                    <a:pt x="2600" y="14574"/>
                    <a:pt x="3042" y="14279"/>
                    <a:pt x="3484" y="14279"/>
                  </a:cubicBezTo>
                  <a:close/>
                  <a:moveTo>
                    <a:pt x="3484" y="20518"/>
                  </a:moveTo>
                  <a:cubicBezTo>
                    <a:pt x="3925" y="20518"/>
                    <a:pt x="4367" y="20812"/>
                    <a:pt x="4367" y="21401"/>
                  </a:cubicBezTo>
                  <a:lnTo>
                    <a:pt x="4367" y="23966"/>
                  </a:lnTo>
                  <a:cubicBezTo>
                    <a:pt x="4367" y="24555"/>
                    <a:pt x="3925" y="24850"/>
                    <a:pt x="3484" y="24850"/>
                  </a:cubicBezTo>
                  <a:cubicBezTo>
                    <a:pt x="3042" y="24850"/>
                    <a:pt x="2600" y="24555"/>
                    <a:pt x="2600" y="23966"/>
                  </a:cubicBezTo>
                  <a:lnTo>
                    <a:pt x="2600" y="21401"/>
                  </a:lnTo>
                  <a:cubicBezTo>
                    <a:pt x="2600" y="20812"/>
                    <a:pt x="3042" y="20518"/>
                    <a:pt x="3484" y="20518"/>
                  </a:cubicBezTo>
                  <a:close/>
                  <a:moveTo>
                    <a:pt x="1" y="1"/>
                  </a:moveTo>
                  <a:lnTo>
                    <a:pt x="1" y="27016"/>
                  </a:lnTo>
                  <a:lnTo>
                    <a:pt x="144275" y="27016"/>
                  </a:lnTo>
                  <a:lnTo>
                    <a:pt x="144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4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4"/>
            <p:cNvSpPr/>
            <p:nvPr/>
          </p:nvSpPr>
          <p:spPr>
            <a:xfrm>
              <a:off x="5354100" y="16010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4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4"/>
            <p:cNvSpPr/>
            <p:nvPr/>
          </p:nvSpPr>
          <p:spPr>
            <a:xfrm>
              <a:off x="3886400" y="15849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1"/>
                  </a:moveTo>
                  <a:lnTo>
                    <a:pt x="125785" y="1"/>
                  </a:lnTo>
                </a:path>
              </a:pathLst>
            </a:custGeom>
            <a:noFill/>
            <a:ln w="2600" cap="flat" cmpd="sng">
              <a:solidFill>
                <a:srgbClr val="E499A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>
              <a:off x="3886400" y="1724050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rgbClr val="E499A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4"/>
            <p:cNvSpPr/>
            <p:nvPr/>
          </p:nvSpPr>
          <p:spPr>
            <a:xfrm>
              <a:off x="3886400" y="18626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rgbClr val="E499A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3886400" y="200172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rgbClr val="E499A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3886400" y="1450675"/>
              <a:ext cx="25" cy="675400"/>
            </a:xfrm>
            <a:custGeom>
              <a:avLst/>
              <a:gdLst/>
              <a:ahLst/>
              <a:cxnLst/>
              <a:rect l="l" t="t" r="r" b="b"/>
              <a:pathLst>
                <a:path w="1" h="27016" fill="none" extrusionOk="0">
                  <a:moveTo>
                    <a:pt x="0" y="1"/>
                  </a:moveTo>
                  <a:lnTo>
                    <a:pt x="0" y="27016"/>
                  </a:lnTo>
                </a:path>
              </a:pathLst>
            </a:custGeom>
            <a:noFill/>
            <a:ln w="5625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8" name="Google Shape;2168;p64"/>
          <p:cNvSpPr txBox="1">
            <a:spLocks noGrp="1"/>
          </p:cNvSpPr>
          <p:nvPr>
            <p:ph type="subTitle" idx="1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POR TU ESFUERZO Y DEDICACIÓN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Que tengas lindas fiestas</a:t>
            </a:r>
            <a:endParaRPr dirty="0"/>
          </a:p>
        </p:txBody>
      </p:sp>
      <p:sp>
        <p:nvSpPr>
          <p:cNvPr id="2170" name="Google Shape;2170;p64"/>
          <p:cNvSpPr txBox="1">
            <a:spLocks noGrp="1"/>
          </p:cNvSpPr>
          <p:nvPr>
            <p:ph type="title"/>
          </p:nvPr>
        </p:nvSpPr>
        <p:spPr>
          <a:xfrm>
            <a:off x="2700888" y="640305"/>
            <a:ext cx="3577569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¡GRACIAS!</a:t>
            </a:r>
            <a:endParaRPr dirty="0"/>
          </a:p>
        </p:txBody>
      </p:sp>
      <p:sp>
        <p:nvSpPr>
          <p:cNvPr id="2171" name="Google Shape;2171;p64"/>
          <p:cNvSpPr/>
          <p:nvPr/>
        </p:nvSpPr>
        <p:spPr>
          <a:xfrm>
            <a:off x="6751968" y="4338989"/>
            <a:ext cx="25206" cy="19596"/>
          </a:xfrm>
          <a:custGeom>
            <a:avLst/>
            <a:gdLst/>
            <a:ahLst/>
            <a:cxnLst/>
            <a:rect l="l" t="t" r="r" b="b"/>
            <a:pathLst>
              <a:path w="638" h="496" extrusionOk="0">
                <a:moveTo>
                  <a:pt x="318" y="1"/>
                </a:moveTo>
                <a:cubicBezTo>
                  <a:pt x="0" y="1"/>
                  <a:pt x="0" y="496"/>
                  <a:pt x="318" y="496"/>
                </a:cubicBezTo>
                <a:cubicBezTo>
                  <a:pt x="638" y="496"/>
                  <a:pt x="638" y="1"/>
                  <a:pt x="318" y="1"/>
                </a:cubicBezTo>
                <a:close/>
              </a:path>
            </a:pathLst>
          </a:custGeom>
          <a:solidFill>
            <a:srgbClr val="D9B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64"/>
          <p:cNvSpPr txBox="1"/>
          <p:nvPr/>
        </p:nvSpPr>
        <p:spPr>
          <a:xfrm>
            <a:off x="2775105" y="4190489"/>
            <a:ext cx="3703825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NOS ENCONTRAMOS EL PRÓXIMO AÑO</a:t>
            </a:r>
            <a:endParaRPr sz="2800" b="1" dirty="0">
              <a:solidFill>
                <a:schemeClr val="dk1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</p:txBody>
      </p:sp>
      <p:sp>
        <p:nvSpPr>
          <p:cNvPr id="2173" name="Google Shape;2173;p64"/>
          <p:cNvSpPr/>
          <p:nvPr/>
        </p:nvSpPr>
        <p:spPr>
          <a:xfrm>
            <a:off x="3493025" y="2141100"/>
            <a:ext cx="2157787" cy="99527"/>
          </a:xfrm>
          <a:custGeom>
            <a:avLst/>
            <a:gdLst/>
            <a:ahLst/>
            <a:cxnLst/>
            <a:rect l="l" t="t" r="r" b="b"/>
            <a:pathLst>
              <a:path w="32487" h="1724" extrusionOk="0">
                <a:moveTo>
                  <a:pt x="27267" y="1"/>
                </a:moveTo>
                <a:cubicBezTo>
                  <a:pt x="26919" y="1"/>
                  <a:pt x="26667" y="329"/>
                  <a:pt x="26308" y="550"/>
                </a:cubicBezTo>
                <a:cubicBezTo>
                  <a:pt x="26043" y="715"/>
                  <a:pt x="25738" y="798"/>
                  <a:pt x="25431" y="798"/>
                </a:cubicBezTo>
                <a:cubicBezTo>
                  <a:pt x="25235" y="798"/>
                  <a:pt x="25037" y="764"/>
                  <a:pt x="24847" y="695"/>
                </a:cubicBezTo>
                <a:cubicBezTo>
                  <a:pt x="24495" y="571"/>
                  <a:pt x="24204" y="291"/>
                  <a:pt x="23800" y="291"/>
                </a:cubicBezTo>
                <a:cubicBezTo>
                  <a:pt x="23231" y="291"/>
                  <a:pt x="22898" y="1032"/>
                  <a:pt x="22415" y="1032"/>
                </a:cubicBezTo>
                <a:cubicBezTo>
                  <a:pt x="22336" y="1032"/>
                  <a:pt x="22252" y="1012"/>
                  <a:pt x="22163" y="965"/>
                </a:cubicBezTo>
                <a:cubicBezTo>
                  <a:pt x="21924" y="830"/>
                  <a:pt x="21790" y="613"/>
                  <a:pt x="21520" y="530"/>
                </a:cubicBezTo>
                <a:cubicBezTo>
                  <a:pt x="21407" y="492"/>
                  <a:pt x="21287" y="473"/>
                  <a:pt x="21166" y="473"/>
                </a:cubicBezTo>
                <a:cubicBezTo>
                  <a:pt x="21023" y="473"/>
                  <a:pt x="20878" y="500"/>
                  <a:pt x="20743" y="550"/>
                </a:cubicBezTo>
                <a:cubicBezTo>
                  <a:pt x="20203" y="728"/>
                  <a:pt x="19780" y="1105"/>
                  <a:pt x="19311" y="1105"/>
                </a:cubicBezTo>
                <a:cubicBezTo>
                  <a:pt x="19095" y="1105"/>
                  <a:pt x="18870" y="1025"/>
                  <a:pt x="18618" y="809"/>
                </a:cubicBezTo>
                <a:cubicBezTo>
                  <a:pt x="18360" y="581"/>
                  <a:pt x="18018" y="316"/>
                  <a:pt x="17667" y="316"/>
                </a:cubicBezTo>
                <a:cubicBezTo>
                  <a:pt x="17525" y="316"/>
                  <a:pt x="17380" y="360"/>
                  <a:pt x="17240" y="467"/>
                </a:cubicBezTo>
                <a:cubicBezTo>
                  <a:pt x="17048" y="614"/>
                  <a:pt x="16936" y="1140"/>
                  <a:pt x="16642" y="1140"/>
                </a:cubicBezTo>
                <a:cubicBezTo>
                  <a:pt x="16603" y="1140"/>
                  <a:pt x="16560" y="1131"/>
                  <a:pt x="16514" y="1110"/>
                </a:cubicBezTo>
                <a:cubicBezTo>
                  <a:pt x="16338" y="1027"/>
                  <a:pt x="16193" y="623"/>
                  <a:pt x="16037" y="467"/>
                </a:cubicBezTo>
                <a:cubicBezTo>
                  <a:pt x="15879" y="309"/>
                  <a:pt x="15691" y="220"/>
                  <a:pt x="15499" y="220"/>
                </a:cubicBezTo>
                <a:cubicBezTo>
                  <a:pt x="15352" y="220"/>
                  <a:pt x="15203" y="272"/>
                  <a:pt x="15063" y="385"/>
                </a:cubicBezTo>
                <a:cubicBezTo>
                  <a:pt x="14762" y="624"/>
                  <a:pt x="14530" y="1261"/>
                  <a:pt x="14200" y="1261"/>
                </a:cubicBezTo>
                <a:cubicBezTo>
                  <a:pt x="14087" y="1261"/>
                  <a:pt x="13962" y="1186"/>
                  <a:pt x="13820" y="996"/>
                </a:cubicBezTo>
                <a:cubicBezTo>
                  <a:pt x="13560" y="664"/>
                  <a:pt x="13374" y="146"/>
                  <a:pt x="12908" y="74"/>
                </a:cubicBezTo>
                <a:cubicBezTo>
                  <a:pt x="12858" y="65"/>
                  <a:pt x="12811" y="60"/>
                  <a:pt x="12768" y="60"/>
                </a:cubicBezTo>
                <a:cubicBezTo>
                  <a:pt x="12316" y="60"/>
                  <a:pt x="12191" y="522"/>
                  <a:pt x="11850" y="768"/>
                </a:cubicBezTo>
                <a:cubicBezTo>
                  <a:pt x="11752" y="840"/>
                  <a:pt x="11654" y="870"/>
                  <a:pt x="11556" y="870"/>
                </a:cubicBezTo>
                <a:cubicBezTo>
                  <a:pt x="11136" y="870"/>
                  <a:pt x="10718" y="331"/>
                  <a:pt x="10269" y="331"/>
                </a:cubicBezTo>
                <a:cubicBezTo>
                  <a:pt x="10162" y="331"/>
                  <a:pt x="10054" y="361"/>
                  <a:pt x="9943" y="436"/>
                </a:cubicBezTo>
                <a:cubicBezTo>
                  <a:pt x="9658" y="641"/>
                  <a:pt x="9549" y="1030"/>
                  <a:pt x="9189" y="1030"/>
                </a:cubicBezTo>
                <a:cubicBezTo>
                  <a:pt x="9130" y="1030"/>
                  <a:pt x="9064" y="1019"/>
                  <a:pt x="8990" y="996"/>
                </a:cubicBezTo>
                <a:cubicBezTo>
                  <a:pt x="8565" y="861"/>
                  <a:pt x="8223" y="530"/>
                  <a:pt x="7777" y="488"/>
                </a:cubicBezTo>
                <a:cubicBezTo>
                  <a:pt x="7751" y="486"/>
                  <a:pt x="7725" y="485"/>
                  <a:pt x="7699" y="485"/>
                </a:cubicBezTo>
                <a:cubicBezTo>
                  <a:pt x="7123" y="485"/>
                  <a:pt x="6745" y="1066"/>
                  <a:pt x="6258" y="1066"/>
                </a:cubicBezTo>
                <a:cubicBezTo>
                  <a:pt x="6114" y="1066"/>
                  <a:pt x="5960" y="1015"/>
                  <a:pt x="5788" y="882"/>
                </a:cubicBezTo>
                <a:cubicBezTo>
                  <a:pt x="5482" y="645"/>
                  <a:pt x="5172" y="246"/>
                  <a:pt x="4806" y="246"/>
                </a:cubicBezTo>
                <a:cubicBezTo>
                  <a:pt x="4674" y="246"/>
                  <a:pt x="4536" y="297"/>
                  <a:pt x="4388" y="426"/>
                </a:cubicBezTo>
                <a:cubicBezTo>
                  <a:pt x="4211" y="578"/>
                  <a:pt x="4137" y="770"/>
                  <a:pt x="3899" y="770"/>
                </a:cubicBezTo>
                <a:cubicBezTo>
                  <a:pt x="3844" y="770"/>
                  <a:pt x="3780" y="760"/>
                  <a:pt x="3704" y="737"/>
                </a:cubicBezTo>
                <a:cubicBezTo>
                  <a:pt x="3549" y="695"/>
                  <a:pt x="3404" y="550"/>
                  <a:pt x="3259" y="488"/>
                </a:cubicBezTo>
                <a:cubicBezTo>
                  <a:pt x="3147" y="432"/>
                  <a:pt x="3023" y="403"/>
                  <a:pt x="2898" y="403"/>
                </a:cubicBezTo>
                <a:cubicBezTo>
                  <a:pt x="2792" y="403"/>
                  <a:pt x="2685" y="424"/>
                  <a:pt x="2585" y="467"/>
                </a:cubicBezTo>
                <a:cubicBezTo>
                  <a:pt x="2481" y="540"/>
                  <a:pt x="2378" y="623"/>
                  <a:pt x="2284" y="706"/>
                </a:cubicBezTo>
                <a:cubicBezTo>
                  <a:pt x="2148" y="792"/>
                  <a:pt x="2029" y="838"/>
                  <a:pt x="1917" y="838"/>
                </a:cubicBezTo>
                <a:cubicBezTo>
                  <a:pt x="1798" y="838"/>
                  <a:pt x="1686" y="786"/>
                  <a:pt x="1569" y="675"/>
                </a:cubicBezTo>
                <a:cubicBezTo>
                  <a:pt x="1362" y="488"/>
                  <a:pt x="1269" y="229"/>
                  <a:pt x="989" y="136"/>
                </a:cubicBezTo>
                <a:cubicBezTo>
                  <a:pt x="909" y="109"/>
                  <a:pt x="835" y="96"/>
                  <a:pt x="766" y="96"/>
                </a:cubicBezTo>
                <a:cubicBezTo>
                  <a:pt x="333" y="96"/>
                  <a:pt x="106" y="585"/>
                  <a:pt x="25" y="996"/>
                </a:cubicBezTo>
                <a:cubicBezTo>
                  <a:pt x="0" y="1114"/>
                  <a:pt x="95" y="1191"/>
                  <a:pt x="186" y="1191"/>
                </a:cubicBezTo>
                <a:cubicBezTo>
                  <a:pt x="246" y="1191"/>
                  <a:pt x="305" y="1157"/>
                  <a:pt x="326" y="1079"/>
                </a:cubicBezTo>
                <a:cubicBezTo>
                  <a:pt x="346" y="986"/>
                  <a:pt x="378" y="892"/>
                  <a:pt x="419" y="809"/>
                </a:cubicBezTo>
                <a:cubicBezTo>
                  <a:pt x="485" y="715"/>
                  <a:pt x="696" y="502"/>
                  <a:pt x="850" y="502"/>
                </a:cubicBezTo>
                <a:cubicBezTo>
                  <a:pt x="866" y="502"/>
                  <a:pt x="881" y="504"/>
                  <a:pt x="896" y="509"/>
                </a:cubicBezTo>
                <a:cubicBezTo>
                  <a:pt x="1051" y="550"/>
                  <a:pt x="1155" y="789"/>
                  <a:pt x="1248" y="892"/>
                </a:cubicBezTo>
                <a:cubicBezTo>
                  <a:pt x="1372" y="1058"/>
                  <a:pt x="1507" y="1234"/>
                  <a:pt x="1704" y="1317"/>
                </a:cubicBezTo>
                <a:cubicBezTo>
                  <a:pt x="1780" y="1347"/>
                  <a:pt x="1850" y="1359"/>
                  <a:pt x="1916" y="1359"/>
                </a:cubicBezTo>
                <a:cubicBezTo>
                  <a:pt x="2334" y="1359"/>
                  <a:pt x="2561" y="836"/>
                  <a:pt x="2978" y="836"/>
                </a:cubicBezTo>
                <a:cubicBezTo>
                  <a:pt x="3045" y="836"/>
                  <a:pt x="3118" y="850"/>
                  <a:pt x="3197" y="882"/>
                </a:cubicBezTo>
                <a:cubicBezTo>
                  <a:pt x="3520" y="1017"/>
                  <a:pt x="3725" y="1186"/>
                  <a:pt x="3965" y="1186"/>
                </a:cubicBezTo>
                <a:cubicBezTo>
                  <a:pt x="4095" y="1186"/>
                  <a:pt x="4235" y="1137"/>
                  <a:pt x="4409" y="1006"/>
                </a:cubicBezTo>
                <a:cubicBezTo>
                  <a:pt x="4570" y="899"/>
                  <a:pt x="4731" y="722"/>
                  <a:pt x="4958" y="722"/>
                </a:cubicBezTo>
                <a:cubicBezTo>
                  <a:pt x="4995" y="722"/>
                  <a:pt x="5032" y="727"/>
                  <a:pt x="5072" y="737"/>
                </a:cubicBezTo>
                <a:cubicBezTo>
                  <a:pt x="5228" y="768"/>
                  <a:pt x="5383" y="1048"/>
                  <a:pt x="5497" y="1162"/>
                </a:cubicBezTo>
                <a:cubicBezTo>
                  <a:pt x="5684" y="1359"/>
                  <a:pt x="5891" y="1535"/>
                  <a:pt x="6171" y="1556"/>
                </a:cubicBezTo>
                <a:cubicBezTo>
                  <a:pt x="6186" y="1556"/>
                  <a:pt x="6201" y="1557"/>
                  <a:pt x="6216" y="1557"/>
                </a:cubicBezTo>
                <a:cubicBezTo>
                  <a:pt x="6438" y="1557"/>
                  <a:pt x="6649" y="1484"/>
                  <a:pt x="6824" y="1348"/>
                </a:cubicBezTo>
                <a:cubicBezTo>
                  <a:pt x="6959" y="1265"/>
                  <a:pt x="7073" y="1151"/>
                  <a:pt x="7218" y="1069"/>
                </a:cubicBezTo>
                <a:cubicBezTo>
                  <a:pt x="7389" y="971"/>
                  <a:pt x="7541" y="931"/>
                  <a:pt x="7687" y="931"/>
                </a:cubicBezTo>
                <a:cubicBezTo>
                  <a:pt x="7911" y="931"/>
                  <a:pt x="8119" y="1026"/>
                  <a:pt x="8358" y="1151"/>
                </a:cubicBezTo>
                <a:cubicBezTo>
                  <a:pt x="8641" y="1293"/>
                  <a:pt x="8977" y="1457"/>
                  <a:pt x="9300" y="1457"/>
                </a:cubicBezTo>
                <a:cubicBezTo>
                  <a:pt x="9473" y="1457"/>
                  <a:pt x="9643" y="1409"/>
                  <a:pt x="9798" y="1286"/>
                </a:cubicBezTo>
                <a:cubicBezTo>
                  <a:pt x="9892" y="1214"/>
                  <a:pt x="9943" y="1048"/>
                  <a:pt x="10026" y="986"/>
                </a:cubicBezTo>
                <a:cubicBezTo>
                  <a:pt x="10175" y="884"/>
                  <a:pt x="10298" y="843"/>
                  <a:pt x="10407" y="843"/>
                </a:cubicBezTo>
                <a:cubicBezTo>
                  <a:pt x="10609" y="843"/>
                  <a:pt x="10768" y="983"/>
                  <a:pt x="10969" y="1131"/>
                </a:cubicBezTo>
                <a:cubicBezTo>
                  <a:pt x="11147" y="1255"/>
                  <a:pt x="11333" y="1357"/>
                  <a:pt x="11546" y="1357"/>
                </a:cubicBezTo>
                <a:cubicBezTo>
                  <a:pt x="11581" y="1357"/>
                  <a:pt x="11617" y="1354"/>
                  <a:pt x="11654" y="1348"/>
                </a:cubicBezTo>
                <a:cubicBezTo>
                  <a:pt x="12090" y="1285"/>
                  <a:pt x="12415" y="511"/>
                  <a:pt x="12817" y="511"/>
                </a:cubicBezTo>
                <a:cubicBezTo>
                  <a:pt x="12873" y="511"/>
                  <a:pt x="12931" y="526"/>
                  <a:pt x="12990" y="561"/>
                </a:cubicBezTo>
                <a:cubicBezTo>
                  <a:pt x="13395" y="799"/>
                  <a:pt x="13446" y="1431"/>
                  <a:pt x="13892" y="1649"/>
                </a:cubicBezTo>
                <a:cubicBezTo>
                  <a:pt x="13998" y="1701"/>
                  <a:pt x="14101" y="1724"/>
                  <a:pt x="14200" y="1724"/>
                </a:cubicBezTo>
                <a:cubicBezTo>
                  <a:pt x="14458" y="1724"/>
                  <a:pt x="14686" y="1566"/>
                  <a:pt x="14866" y="1348"/>
                </a:cubicBezTo>
                <a:cubicBezTo>
                  <a:pt x="15011" y="1172"/>
                  <a:pt x="15136" y="820"/>
                  <a:pt x="15333" y="706"/>
                </a:cubicBezTo>
                <a:cubicBezTo>
                  <a:pt x="15393" y="674"/>
                  <a:pt x="15450" y="660"/>
                  <a:pt x="15502" y="660"/>
                </a:cubicBezTo>
                <a:cubicBezTo>
                  <a:pt x="15790" y="660"/>
                  <a:pt x="15963" y="1083"/>
                  <a:pt x="16120" y="1276"/>
                </a:cubicBezTo>
                <a:cubicBezTo>
                  <a:pt x="16278" y="1475"/>
                  <a:pt x="16486" y="1624"/>
                  <a:pt x="16707" y="1624"/>
                </a:cubicBezTo>
                <a:cubicBezTo>
                  <a:pt x="16821" y="1624"/>
                  <a:pt x="16937" y="1585"/>
                  <a:pt x="17053" y="1493"/>
                </a:cubicBezTo>
                <a:cubicBezTo>
                  <a:pt x="17115" y="1431"/>
                  <a:pt x="17178" y="1359"/>
                  <a:pt x="17229" y="1276"/>
                </a:cubicBezTo>
                <a:cubicBezTo>
                  <a:pt x="17250" y="1203"/>
                  <a:pt x="17292" y="1141"/>
                  <a:pt x="17323" y="1079"/>
                </a:cubicBezTo>
                <a:lnTo>
                  <a:pt x="17385" y="944"/>
                </a:lnTo>
                <a:lnTo>
                  <a:pt x="17996" y="851"/>
                </a:lnTo>
                <a:cubicBezTo>
                  <a:pt x="18328" y="955"/>
                  <a:pt x="18556" y="1421"/>
                  <a:pt x="18919" y="1545"/>
                </a:cubicBezTo>
                <a:cubicBezTo>
                  <a:pt x="19037" y="1588"/>
                  <a:pt x="19155" y="1606"/>
                  <a:pt x="19273" y="1606"/>
                </a:cubicBezTo>
                <a:cubicBezTo>
                  <a:pt x="19670" y="1606"/>
                  <a:pt x="20057" y="1398"/>
                  <a:pt x="20401" y="1214"/>
                </a:cubicBezTo>
                <a:cubicBezTo>
                  <a:pt x="20653" y="1080"/>
                  <a:pt x="20905" y="922"/>
                  <a:pt x="21175" y="922"/>
                </a:cubicBezTo>
                <a:cubicBezTo>
                  <a:pt x="21260" y="922"/>
                  <a:pt x="21347" y="938"/>
                  <a:pt x="21437" y="975"/>
                </a:cubicBezTo>
                <a:cubicBezTo>
                  <a:pt x="21758" y="1110"/>
                  <a:pt x="21935" y="1442"/>
                  <a:pt x="22287" y="1514"/>
                </a:cubicBezTo>
                <a:cubicBezTo>
                  <a:pt x="22345" y="1526"/>
                  <a:pt x="22399" y="1532"/>
                  <a:pt x="22450" y="1532"/>
                </a:cubicBezTo>
                <a:cubicBezTo>
                  <a:pt x="22923" y="1532"/>
                  <a:pt x="23097" y="1048"/>
                  <a:pt x="23500" y="851"/>
                </a:cubicBezTo>
                <a:cubicBezTo>
                  <a:pt x="23595" y="804"/>
                  <a:pt x="23690" y="785"/>
                  <a:pt x="23785" y="785"/>
                </a:cubicBezTo>
                <a:cubicBezTo>
                  <a:pt x="24176" y="785"/>
                  <a:pt x="24565" y="1112"/>
                  <a:pt x="24940" y="1203"/>
                </a:cubicBezTo>
                <a:cubicBezTo>
                  <a:pt x="25101" y="1236"/>
                  <a:pt x="25265" y="1254"/>
                  <a:pt x="25431" y="1254"/>
                </a:cubicBezTo>
                <a:cubicBezTo>
                  <a:pt x="25628" y="1254"/>
                  <a:pt x="25826" y="1229"/>
                  <a:pt x="26018" y="1172"/>
                </a:cubicBezTo>
                <a:cubicBezTo>
                  <a:pt x="26360" y="1079"/>
                  <a:pt x="26578" y="861"/>
                  <a:pt x="26868" y="685"/>
                </a:cubicBezTo>
                <a:cubicBezTo>
                  <a:pt x="27034" y="587"/>
                  <a:pt x="27164" y="547"/>
                  <a:pt x="27276" y="547"/>
                </a:cubicBezTo>
                <a:cubicBezTo>
                  <a:pt x="27575" y="547"/>
                  <a:pt x="27732" y="834"/>
                  <a:pt x="28049" y="1037"/>
                </a:cubicBezTo>
                <a:cubicBezTo>
                  <a:pt x="28246" y="1166"/>
                  <a:pt x="28434" y="1214"/>
                  <a:pt x="28618" y="1214"/>
                </a:cubicBezTo>
                <a:cubicBezTo>
                  <a:pt x="29164" y="1214"/>
                  <a:pt x="29673" y="791"/>
                  <a:pt x="30247" y="768"/>
                </a:cubicBezTo>
                <a:cubicBezTo>
                  <a:pt x="30271" y="767"/>
                  <a:pt x="30296" y="766"/>
                  <a:pt x="30320" y="766"/>
                </a:cubicBezTo>
                <a:cubicBezTo>
                  <a:pt x="30745" y="766"/>
                  <a:pt x="31165" y="911"/>
                  <a:pt x="31562" y="911"/>
                </a:cubicBezTo>
                <a:cubicBezTo>
                  <a:pt x="31838" y="911"/>
                  <a:pt x="32103" y="841"/>
                  <a:pt x="32350" y="602"/>
                </a:cubicBezTo>
                <a:cubicBezTo>
                  <a:pt x="32487" y="483"/>
                  <a:pt x="32357" y="244"/>
                  <a:pt x="32197" y="244"/>
                </a:cubicBezTo>
                <a:cubicBezTo>
                  <a:pt x="32162" y="244"/>
                  <a:pt x="32126" y="255"/>
                  <a:pt x="32091" y="281"/>
                </a:cubicBezTo>
                <a:cubicBezTo>
                  <a:pt x="31904" y="424"/>
                  <a:pt x="31688" y="469"/>
                  <a:pt x="31457" y="469"/>
                </a:cubicBezTo>
                <a:cubicBezTo>
                  <a:pt x="31047" y="469"/>
                  <a:pt x="30590" y="325"/>
                  <a:pt x="30170" y="325"/>
                </a:cubicBezTo>
                <a:cubicBezTo>
                  <a:pt x="30054" y="325"/>
                  <a:pt x="29941" y="336"/>
                  <a:pt x="29832" y="364"/>
                </a:cubicBezTo>
                <a:cubicBezTo>
                  <a:pt x="29440" y="466"/>
                  <a:pt x="29099" y="737"/>
                  <a:pt x="28702" y="737"/>
                </a:cubicBezTo>
                <a:cubicBezTo>
                  <a:pt x="28658" y="737"/>
                  <a:pt x="28613" y="734"/>
                  <a:pt x="28568" y="727"/>
                </a:cubicBezTo>
                <a:cubicBezTo>
                  <a:pt x="28163" y="664"/>
                  <a:pt x="28008" y="353"/>
                  <a:pt x="27687" y="146"/>
                </a:cubicBezTo>
                <a:cubicBezTo>
                  <a:pt x="27528" y="42"/>
                  <a:pt x="27392" y="1"/>
                  <a:pt x="272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4" name="Google Shape;2174;p64"/>
          <p:cNvGrpSpPr/>
          <p:nvPr/>
        </p:nvGrpSpPr>
        <p:grpSpPr>
          <a:xfrm>
            <a:off x="6751978" y="1071125"/>
            <a:ext cx="1746014" cy="1812986"/>
            <a:chOff x="6751978" y="1071125"/>
            <a:chExt cx="1746014" cy="1812986"/>
          </a:xfrm>
        </p:grpSpPr>
        <p:sp>
          <p:nvSpPr>
            <p:cNvPr id="2175" name="Google Shape;2175;p64"/>
            <p:cNvSpPr/>
            <p:nvPr/>
          </p:nvSpPr>
          <p:spPr>
            <a:xfrm>
              <a:off x="6775234" y="1461747"/>
              <a:ext cx="1722758" cy="1349888"/>
            </a:xfrm>
            <a:custGeom>
              <a:avLst/>
              <a:gdLst/>
              <a:ahLst/>
              <a:cxnLst/>
              <a:rect l="l" t="t" r="r" b="b"/>
              <a:pathLst>
                <a:path w="45010" h="32894" extrusionOk="0">
                  <a:moveTo>
                    <a:pt x="11615" y="1"/>
                  </a:moveTo>
                  <a:cubicBezTo>
                    <a:pt x="10960" y="1"/>
                    <a:pt x="10298" y="56"/>
                    <a:pt x="9634" y="171"/>
                  </a:cubicBezTo>
                  <a:cubicBezTo>
                    <a:pt x="4075" y="1119"/>
                    <a:pt x="1" y="5936"/>
                    <a:pt x="1" y="11574"/>
                  </a:cubicBezTo>
                  <a:cubicBezTo>
                    <a:pt x="1" y="17717"/>
                    <a:pt x="15256" y="31741"/>
                    <a:pt x="22110" y="32830"/>
                  </a:cubicBezTo>
                  <a:lnTo>
                    <a:pt x="22110" y="32893"/>
                  </a:lnTo>
                  <a:cubicBezTo>
                    <a:pt x="22237" y="32893"/>
                    <a:pt x="22363" y="32893"/>
                    <a:pt x="22505" y="32878"/>
                  </a:cubicBezTo>
                  <a:cubicBezTo>
                    <a:pt x="22534" y="32875"/>
                    <a:pt x="22561" y="32873"/>
                    <a:pt x="22589" y="32873"/>
                  </a:cubicBezTo>
                  <a:cubicBezTo>
                    <a:pt x="22698" y="32873"/>
                    <a:pt x="22799" y="32893"/>
                    <a:pt x="22900" y="32893"/>
                  </a:cubicBezTo>
                  <a:lnTo>
                    <a:pt x="22900" y="32830"/>
                  </a:lnTo>
                  <a:cubicBezTo>
                    <a:pt x="29770" y="31741"/>
                    <a:pt x="45010" y="17717"/>
                    <a:pt x="45010" y="11574"/>
                  </a:cubicBezTo>
                  <a:cubicBezTo>
                    <a:pt x="45010" y="5936"/>
                    <a:pt x="40935" y="1119"/>
                    <a:pt x="35376" y="171"/>
                  </a:cubicBezTo>
                  <a:cubicBezTo>
                    <a:pt x="34712" y="56"/>
                    <a:pt x="34050" y="1"/>
                    <a:pt x="33395" y="1"/>
                  </a:cubicBezTo>
                  <a:cubicBezTo>
                    <a:pt x="28570" y="1"/>
                    <a:pt x="24160" y="3034"/>
                    <a:pt x="22505" y="7720"/>
                  </a:cubicBezTo>
                  <a:cubicBezTo>
                    <a:pt x="20850" y="3034"/>
                    <a:pt x="16440" y="1"/>
                    <a:pt x="11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 rot="270">
              <a:off x="7838934" y="2305170"/>
              <a:ext cx="553561" cy="578919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 rot="2469048">
              <a:off x="6871205" y="1179183"/>
              <a:ext cx="540611" cy="565347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64"/>
          <p:cNvGrpSpPr/>
          <p:nvPr/>
        </p:nvGrpSpPr>
        <p:grpSpPr>
          <a:xfrm>
            <a:off x="7459882" y="2179737"/>
            <a:ext cx="330227" cy="327928"/>
            <a:chOff x="4492625" y="3163700"/>
            <a:chExt cx="2226750" cy="2211250"/>
          </a:xfrm>
        </p:grpSpPr>
        <p:sp>
          <p:nvSpPr>
            <p:cNvPr id="2179" name="Google Shape;2179;p64"/>
            <p:cNvSpPr/>
            <p:nvPr/>
          </p:nvSpPr>
          <p:spPr>
            <a:xfrm>
              <a:off x="4492625" y="3163700"/>
              <a:ext cx="2226750" cy="2211250"/>
            </a:xfrm>
            <a:custGeom>
              <a:avLst/>
              <a:gdLst/>
              <a:ahLst/>
              <a:cxnLst/>
              <a:rect l="l" t="t" r="r" b="b"/>
              <a:pathLst>
                <a:path w="89070" h="88450" extrusionOk="0">
                  <a:moveTo>
                    <a:pt x="45000" y="1"/>
                  </a:moveTo>
                  <a:cubicBezTo>
                    <a:pt x="40988" y="1"/>
                    <a:pt x="36967" y="560"/>
                    <a:pt x="33054" y="1663"/>
                  </a:cubicBezTo>
                  <a:lnTo>
                    <a:pt x="31760" y="2033"/>
                  </a:lnTo>
                  <a:lnTo>
                    <a:pt x="30374" y="2588"/>
                  </a:lnTo>
                  <a:lnTo>
                    <a:pt x="27786" y="3512"/>
                  </a:lnTo>
                  <a:lnTo>
                    <a:pt x="25197" y="4714"/>
                  </a:lnTo>
                  <a:lnTo>
                    <a:pt x="23996" y="5268"/>
                  </a:lnTo>
                  <a:cubicBezTo>
                    <a:pt x="23626" y="5546"/>
                    <a:pt x="23256" y="5731"/>
                    <a:pt x="22794" y="6008"/>
                  </a:cubicBezTo>
                  <a:lnTo>
                    <a:pt x="20483" y="7487"/>
                  </a:lnTo>
                  <a:cubicBezTo>
                    <a:pt x="19651" y="7949"/>
                    <a:pt x="19004" y="8596"/>
                    <a:pt x="18172" y="9058"/>
                  </a:cubicBezTo>
                  <a:cubicBezTo>
                    <a:pt x="16693" y="10167"/>
                    <a:pt x="15307" y="11462"/>
                    <a:pt x="14013" y="12663"/>
                  </a:cubicBezTo>
                  <a:cubicBezTo>
                    <a:pt x="11332" y="15344"/>
                    <a:pt x="9021" y="18209"/>
                    <a:pt x="7173" y="21445"/>
                  </a:cubicBezTo>
                  <a:cubicBezTo>
                    <a:pt x="6156" y="23016"/>
                    <a:pt x="5324" y="24680"/>
                    <a:pt x="4584" y="26344"/>
                  </a:cubicBezTo>
                  <a:cubicBezTo>
                    <a:pt x="4122" y="27176"/>
                    <a:pt x="3845" y="28007"/>
                    <a:pt x="3568" y="28932"/>
                  </a:cubicBezTo>
                  <a:cubicBezTo>
                    <a:pt x="3198" y="29856"/>
                    <a:pt x="2828" y="30688"/>
                    <a:pt x="2643" y="31612"/>
                  </a:cubicBezTo>
                  <a:cubicBezTo>
                    <a:pt x="517" y="38730"/>
                    <a:pt x="240" y="46217"/>
                    <a:pt x="1811" y="53519"/>
                  </a:cubicBezTo>
                  <a:cubicBezTo>
                    <a:pt x="2736" y="57771"/>
                    <a:pt x="4215" y="61839"/>
                    <a:pt x="6341" y="65628"/>
                  </a:cubicBezTo>
                  <a:cubicBezTo>
                    <a:pt x="8374" y="69418"/>
                    <a:pt x="11055" y="72838"/>
                    <a:pt x="14105" y="75889"/>
                  </a:cubicBezTo>
                  <a:cubicBezTo>
                    <a:pt x="17248" y="78939"/>
                    <a:pt x="20760" y="81527"/>
                    <a:pt x="24550" y="83468"/>
                  </a:cubicBezTo>
                  <a:lnTo>
                    <a:pt x="27508" y="84947"/>
                  </a:lnTo>
                  <a:cubicBezTo>
                    <a:pt x="28525" y="85317"/>
                    <a:pt x="29542" y="85687"/>
                    <a:pt x="30559" y="86057"/>
                  </a:cubicBezTo>
                  <a:cubicBezTo>
                    <a:pt x="31575" y="86426"/>
                    <a:pt x="32592" y="86796"/>
                    <a:pt x="33701" y="86981"/>
                  </a:cubicBezTo>
                  <a:cubicBezTo>
                    <a:pt x="34718" y="87258"/>
                    <a:pt x="35735" y="87536"/>
                    <a:pt x="36844" y="87720"/>
                  </a:cubicBezTo>
                  <a:cubicBezTo>
                    <a:pt x="39504" y="88212"/>
                    <a:pt x="42161" y="88450"/>
                    <a:pt x="44788" y="88450"/>
                  </a:cubicBezTo>
                  <a:cubicBezTo>
                    <a:pt x="62424" y="88450"/>
                    <a:pt x="78695" y="77717"/>
                    <a:pt x="85372" y="60822"/>
                  </a:cubicBezTo>
                  <a:cubicBezTo>
                    <a:pt x="85927" y="59435"/>
                    <a:pt x="86389" y="58049"/>
                    <a:pt x="86759" y="56570"/>
                  </a:cubicBezTo>
                  <a:cubicBezTo>
                    <a:pt x="87036" y="55183"/>
                    <a:pt x="87221" y="53704"/>
                    <a:pt x="87313" y="52225"/>
                  </a:cubicBezTo>
                  <a:cubicBezTo>
                    <a:pt x="87313" y="50839"/>
                    <a:pt x="87221" y="49360"/>
                    <a:pt x="86944" y="47973"/>
                  </a:cubicBezTo>
                  <a:cubicBezTo>
                    <a:pt x="86574" y="46679"/>
                    <a:pt x="86112" y="45385"/>
                    <a:pt x="85557" y="44184"/>
                  </a:cubicBezTo>
                  <a:cubicBezTo>
                    <a:pt x="85372" y="46125"/>
                    <a:pt x="85095" y="48066"/>
                    <a:pt x="84633" y="49915"/>
                  </a:cubicBezTo>
                  <a:cubicBezTo>
                    <a:pt x="84448" y="50746"/>
                    <a:pt x="84355" y="51486"/>
                    <a:pt x="84171" y="52225"/>
                  </a:cubicBezTo>
                  <a:cubicBezTo>
                    <a:pt x="83893" y="52965"/>
                    <a:pt x="83708" y="53612"/>
                    <a:pt x="83524" y="54351"/>
                  </a:cubicBezTo>
                  <a:cubicBezTo>
                    <a:pt x="83431" y="54536"/>
                    <a:pt x="83339" y="55276"/>
                    <a:pt x="82969" y="56385"/>
                  </a:cubicBezTo>
                  <a:cubicBezTo>
                    <a:pt x="82692" y="56940"/>
                    <a:pt x="82507" y="57587"/>
                    <a:pt x="82229" y="58419"/>
                  </a:cubicBezTo>
                  <a:lnTo>
                    <a:pt x="81767" y="59620"/>
                  </a:lnTo>
                  <a:cubicBezTo>
                    <a:pt x="81582" y="59990"/>
                    <a:pt x="81398" y="60452"/>
                    <a:pt x="81120" y="60914"/>
                  </a:cubicBezTo>
                  <a:cubicBezTo>
                    <a:pt x="78809" y="65906"/>
                    <a:pt x="75482" y="70343"/>
                    <a:pt x="71415" y="74040"/>
                  </a:cubicBezTo>
                  <a:cubicBezTo>
                    <a:pt x="70121" y="75149"/>
                    <a:pt x="68734" y="76258"/>
                    <a:pt x="67255" y="77275"/>
                  </a:cubicBezTo>
                  <a:cubicBezTo>
                    <a:pt x="66608" y="77737"/>
                    <a:pt x="65776" y="78200"/>
                    <a:pt x="64944" y="78754"/>
                  </a:cubicBezTo>
                  <a:cubicBezTo>
                    <a:pt x="64574" y="78939"/>
                    <a:pt x="64205" y="79216"/>
                    <a:pt x="63743" y="79401"/>
                  </a:cubicBezTo>
                  <a:lnTo>
                    <a:pt x="62448" y="80048"/>
                  </a:lnTo>
                  <a:cubicBezTo>
                    <a:pt x="61617" y="80510"/>
                    <a:pt x="60692" y="80880"/>
                    <a:pt x="59860" y="81250"/>
                  </a:cubicBezTo>
                  <a:lnTo>
                    <a:pt x="56995" y="82267"/>
                  </a:lnTo>
                  <a:cubicBezTo>
                    <a:pt x="56070" y="82636"/>
                    <a:pt x="55054" y="82821"/>
                    <a:pt x="54037" y="83099"/>
                  </a:cubicBezTo>
                  <a:cubicBezTo>
                    <a:pt x="53113" y="83376"/>
                    <a:pt x="52096" y="83561"/>
                    <a:pt x="50987" y="83653"/>
                  </a:cubicBezTo>
                  <a:cubicBezTo>
                    <a:pt x="48829" y="83996"/>
                    <a:pt x="46697" y="84161"/>
                    <a:pt x="44604" y="84161"/>
                  </a:cubicBezTo>
                  <a:cubicBezTo>
                    <a:pt x="19607" y="84161"/>
                    <a:pt x="1" y="60627"/>
                    <a:pt x="5971" y="35125"/>
                  </a:cubicBezTo>
                  <a:cubicBezTo>
                    <a:pt x="6156" y="34201"/>
                    <a:pt x="6341" y="33276"/>
                    <a:pt x="6618" y="32444"/>
                  </a:cubicBezTo>
                  <a:cubicBezTo>
                    <a:pt x="6895" y="31612"/>
                    <a:pt x="7265" y="30780"/>
                    <a:pt x="7542" y="29949"/>
                  </a:cubicBezTo>
                  <a:lnTo>
                    <a:pt x="8005" y="28654"/>
                  </a:lnTo>
                  <a:cubicBezTo>
                    <a:pt x="8189" y="28285"/>
                    <a:pt x="8374" y="27915"/>
                    <a:pt x="8559" y="27545"/>
                  </a:cubicBezTo>
                  <a:lnTo>
                    <a:pt x="9668" y="25327"/>
                  </a:lnTo>
                  <a:cubicBezTo>
                    <a:pt x="10038" y="24587"/>
                    <a:pt x="10500" y="23940"/>
                    <a:pt x="10870" y="23293"/>
                  </a:cubicBezTo>
                  <a:cubicBezTo>
                    <a:pt x="11240" y="22646"/>
                    <a:pt x="11609" y="21999"/>
                    <a:pt x="12072" y="21352"/>
                  </a:cubicBezTo>
                  <a:cubicBezTo>
                    <a:pt x="12534" y="20797"/>
                    <a:pt x="12996" y="20150"/>
                    <a:pt x="13366" y="19596"/>
                  </a:cubicBezTo>
                  <a:lnTo>
                    <a:pt x="14013" y="18764"/>
                  </a:lnTo>
                  <a:cubicBezTo>
                    <a:pt x="14198" y="18579"/>
                    <a:pt x="14475" y="18302"/>
                    <a:pt x="14660" y="18024"/>
                  </a:cubicBezTo>
                  <a:lnTo>
                    <a:pt x="15954" y="16638"/>
                  </a:lnTo>
                  <a:cubicBezTo>
                    <a:pt x="16324" y="16176"/>
                    <a:pt x="16786" y="15806"/>
                    <a:pt x="17248" y="15436"/>
                  </a:cubicBezTo>
                  <a:lnTo>
                    <a:pt x="19559" y="13310"/>
                  </a:lnTo>
                  <a:cubicBezTo>
                    <a:pt x="21038" y="12201"/>
                    <a:pt x="22147" y="11277"/>
                    <a:pt x="23071" y="10815"/>
                  </a:cubicBezTo>
                  <a:cubicBezTo>
                    <a:pt x="27970" y="7672"/>
                    <a:pt x="33609" y="5731"/>
                    <a:pt x="39432" y="4991"/>
                  </a:cubicBezTo>
                  <a:cubicBezTo>
                    <a:pt x="41173" y="4778"/>
                    <a:pt x="42926" y="4674"/>
                    <a:pt x="44678" y="4674"/>
                  </a:cubicBezTo>
                  <a:cubicBezTo>
                    <a:pt x="47486" y="4674"/>
                    <a:pt x="50288" y="4941"/>
                    <a:pt x="53020" y="5453"/>
                  </a:cubicBezTo>
                  <a:cubicBezTo>
                    <a:pt x="58659" y="6563"/>
                    <a:pt x="64020" y="8873"/>
                    <a:pt x="68734" y="12201"/>
                  </a:cubicBezTo>
                  <a:cubicBezTo>
                    <a:pt x="73356" y="15529"/>
                    <a:pt x="77330" y="19873"/>
                    <a:pt x="80103" y="24957"/>
                  </a:cubicBezTo>
                  <a:cubicBezTo>
                    <a:pt x="80751" y="26344"/>
                    <a:pt x="81582" y="27545"/>
                    <a:pt x="82137" y="28839"/>
                  </a:cubicBezTo>
                  <a:cubicBezTo>
                    <a:pt x="82784" y="30133"/>
                    <a:pt x="83524" y="31335"/>
                    <a:pt x="83986" y="32629"/>
                  </a:cubicBezTo>
                  <a:lnTo>
                    <a:pt x="84818" y="34570"/>
                  </a:lnTo>
                  <a:cubicBezTo>
                    <a:pt x="85095" y="35217"/>
                    <a:pt x="85280" y="35864"/>
                    <a:pt x="85465" y="36511"/>
                  </a:cubicBezTo>
                  <a:cubicBezTo>
                    <a:pt x="85650" y="37251"/>
                    <a:pt x="85834" y="37898"/>
                    <a:pt x="86019" y="38637"/>
                  </a:cubicBezTo>
                  <a:cubicBezTo>
                    <a:pt x="86204" y="39377"/>
                    <a:pt x="86297" y="40116"/>
                    <a:pt x="86297" y="40856"/>
                  </a:cubicBezTo>
                  <a:cubicBezTo>
                    <a:pt x="86389" y="41503"/>
                    <a:pt x="86574" y="42058"/>
                    <a:pt x="86944" y="42612"/>
                  </a:cubicBezTo>
                  <a:cubicBezTo>
                    <a:pt x="87313" y="43609"/>
                    <a:pt x="87712" y="44104"/>
                    <a:pt x="88063" y="44104"/>
                  </a:cubicBezTo>
                  <a:cubicBezTo>
                    <a:pt x="88592" y="44104"/>
                    <a:pt x="89014" y="42984"/>
                    <a:pt x="89070" y="40763"/>
                  </a:cubicBezTo>
                  <a:cubicBezTo>
                    <a:pt x="89070" y="39377"/>
                    <a:pt x="88885" y="37990"/>
                    <a:pt x="88607" y="36604"/>
                  </a:cubicBezTo>
                  <a:cubicBezTo>
                    <a:pt x="88515" y="36049"/>
                    <a:pt x="88423" y="35495"/>
                    <a:pt x="88330" y="35032"/>
                  </a:cubicBezTo>
                  <a:lnTo>
                    <a:pt x="87960" y="33461"/>
                  </a:lnTo>
                  <a:cubicBezTo>
                    <a:pt x="87591" y="32444"/>
                    <a:pt x="87406" y="31428"/>
                    <a:pt x="87036" y="30411"/>
                  </a:cubicBezTo>
                  <a:lnTo>
                    <a:pt x="85927" y="27453"/>
                  </a:lnTo>
                  <a:cubicBezTo>
                    <a:pt x="85465" y="26528"/>
                    <a:pt x="85095" y="25604"/>
                    <a:pt x="84540" y="24680"/>
                  </a:cubicBezTo>
                  <a:lnTo>
                    <a:pt x="83893" y="23201"/>
                  </a:lnTo>
                  <a:cubicBezTo>
                    <a:pt x="83616" y="22739"/>
                    <a:pt x="83339" y="22369"/>
                    <a:pt x="83061" y="21907"/>
                  </a:cubicBezTo>
                  <a:cubicBezTo>
                    <a:pt x="82507" y="20982"/>
                    <a:pt x="81952" y="20058"/>
                    <a:pt x="81398" y="19226"/>
                  </a:cubicBezTo>
                  <a:cubicBezTo>
                    <a:pt x="80103" y="17470"/>
                    <a:pt x="78809" y="15898"/>
                    <a:pt x="77423" y="14327"/>
                  </a:cubicBezTo>
                  <a:cubicBezTo>
                    <a:pt x="74465" y="11092"/>
                    <a:pt x="71045" y="8319"/>
                    <a:pt x="67255" y="6100"/>
                  </a:cubicBezTo>
                  <a:cubicBezTo>
                    <a:pt x="63465" y="3789"/>
                    <a:pt x="59306" y="2218"/>
                    <a:pt x="55054" y="1201"/>
                  </a:cubicBezTo>
                  <a:cubicBezTo>
                    <a:pt x="51756" y="398"/>
                    <a:pt x="48381" y="1"/>
                    <a:pt x="45000" y="1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5027800" y="3662825"/>
              <a:ext cx="1194750" cy="1215700"/>
            </a:xfrm>
            <a:custGeom>
              <a:avLst/>
              <a:gdLst/>
              <a:ahLst/>
              <a:cxnLst/>
              <a:rect l="l" t="t" r="r" b="b"/>
              <a:pathLst>
                <a:path w="47790" h="48628" extrusionOk="0">
                  <a:moveTo>
                    <a:pt x="6563" y="1"/>
                  </a:moveTo>
                  <a:cubicBezTo>
                    <a:pt x="6286" y="1"/>
                    <a:pt x="5916" y="1"/>
                    <a:pt x="5547" y="93"/>
                  </a:cubicBezTo>
                  <a:cubicBezTo>
                    <a:pt x="3421" y="463"/>
                    <a:pt x="1664" y="1849"/>
                    <a:pt x="832" y="3883"/>
                  </a:cubicBezTo>
                  <a:cubicBezTo>
                    <a:pt x="648" y="4530"/>
                    <a:pt x="463" y="5177"/>
                    <a:pt x="463" y="5916"/>
                  </a:cubicBezTo>
                  <a:lnTo>
                    <a:pt x="463" y="6748"/>
                  </a:lnTo>
                  <a:lnTo>
                    <a:pt x="463" y="7395"/>
                  </a:lnTo>
                  <a:lnTo>
                    <a:pt x="648" y="12479"/>
                  </a:lnTo>
                  <a:cubicBezTo>
                    <a:pt x="925" y="15899"/>
                    <a:pt x="463" y="19412"/>
                    <a:pt x="370" y="22832"/>
                  </a:cubicBezTo>
                  <a:cubicBezTo>
                    <a:pt x="278" y="24866"/>
                    <a:pt x="1" y="26807"/>
                    <a:pt x="1" y="28840"/>
                  </a:cubicBezTo>
                  <a:cubicBezTo>
                    <a:pt x="185" y="32630"/>
                    <a:pt x="555" y="36512"/>
                    <a:pt x="832" y="40302"/>
                  </a:cubicBezTo>
                  <a:lnTo>
                    <a:pt x="925" y="41781"/>
                  </a:lnTo>
                  <a:lnTo>
                    <a:pt x="925" y="42151"/>
                  </a:lnTo>
                  <a:lnTo>
                    <a:pt x="925" y="42613"/>
                  </a:lnTo>
                  <a:cubicBezTo>
                    <a:pt x="1017" y="42983"/>
                    <a:pt x="1110" y="43353"/>
                    <a:pt x="1202" y="43630"/>
                  </a:cubicBezTo>
                  <a:cubicBezTo>
                    <a:pt x="1572" y="45016"/>
                    <a:pt x="2496" y="46126"/>
                    <a:pt x="3698" y="46773"/>
                  </a:cubicBezTo>
                  <a:cubicBezTo>
                    <a:pt x="4253" y="47142"/>
                    <a:pt x="4900" y="47420"/>
                    <a:pt x="5639" y="47512"/>
                  </a:cubicBezTo>
                  <a:cubicBezTo>
                    <a:pt x="5916" y="47605"/>
                    <a:pt x="6286" y="47605"/>
                    <a:pt x="6563" y="47605"/>
                  </a:cubicBezTo>
                  <a:lnTo>
                    <a:pt x="7303" y="47605"/>
                  </a:lnTo>
                  <a:cubicBezTo>
                    <a:pt x="8320" y="47605"/>
                    <a:pt x="9244" y="47789"/>
                    <a:pt x="10168" y="47882"/>
                  </a:cubicBezTo>
                  <a:cubicBezTo>
                    <a:pt x="12950" y="48271"/>
                    <a:pt x="15732" y="48627"/>
                    <a:pt x="18534" y="48627"/>
                  </a:cubicBezTo>
                  <a:cubicBezTo>
                    <a:pt x="20387" y="48627"/>
                    <a:pt x="22249" y="48472"/>
                    <a:pt x="24126" y="48067"/>
                  </a:cubicBezTo>
                  <a:cubicBezTo>
                    <a:pt x="24771" y="47906"/>
                    <a:pt x="25446" y="47807"/>
                    <a:pt x="26135" y="47807"/>
                  </a:cubicBezTo>
                  <a:cubicBezTo>
                    <a:pt x="26632" y="47807"/>
                    <a:pt x="27135" y="47858"/>
                    <a:pt x="27638" y="47974"/>
                  </a:cubicBezTo>
                  <a:cubicBezTo>
                    <a:pt x="28922" y="48243"/>
                    <a:pt x="30206" y="48348"/>
                    <a:pt x="31490" y="48348"/>
                  </a:cubicBezTo>
                  <a:cubicBezTo>
                    <a:pt x="34181" y="48348"/>
                    <a:pt x="36872" y="47888"/>
                    <a:pt x="39563" y="47512"/>
                  </a:cubicBezTo>
                  <a:cubicBezTo>
                    <a:pt x="42058" y="47142"/>
                    <a:pt x="42983" y="45848"/>
                    <a:pt x="41781" y="45386"/>
                  </a:cubicBezTo>
                  <a:cubicBezTo>
                    <a:pt x="39314" y="44412"/>
                    <a:pt x="36893" y="44214"/>
                    <a:pt x="34453" y="44214"/>
                  </a:cubicBezTo>
                  <a:cubicBezTo>
                    <a:pt x="33419" y="44214"/>
                    <a:pt x="32382" y="44249"/>
                    <a:pt x="31336" y="44277"/>
                  </a:cubicBezTo>
                  <a:cubicBezTo>
                    <a:pt x="29025" y="44277"/>
                    <a:pt x="23294" y="44184"/>
                    <a:pt x="17933" y="43907"/>
                  </a:cubicBezTo>
                  <a:lnTo>
                    <a:pt x="10538" y="43537"/>
                  </a:lnTo>
                  <a:lnTo>
                    <a:pt x="7857" y="43445"/>
                  </a:lnTo>
                  <a:lnTo>
                    <a:pt x="7026" y="43353"/>
                  </a:lnTo>
                  <a:lnTo>
                    <a:pt x="6563" y="43353"/>
                  </a:lnTo>
                  <a:cubicBezTo>
                    <a:pt x="6101" y="43260"/>
                    <a:pt x="5731" y="42890"/>
                    <a:pt x="5547" y="42521"/>
                  </a:cubicBezTo>
                  <a:cubicBezTo>
                    <a:pt x="5454" y="42336"/>
                    <a:pt x="5454" y="42243"/>
                    <a:pt x="5454" y="42151"/>
                  </a:cubicBezTo>
                  <a:lnTo>
                    <a:pt x="5454" y="40857"/>
                  </a:lnTo>
                  <a:cubicBezTo>
                    <a:pt x="5454" y="40025"/>
                    <a:pt x="5362" y="39193"/>
                    <a:pt x="5362" y="38361"/>
                  </a:cubicBezTo>
                  <a:cubicBezTo>
                    <a:pt x="5269" y="35033"/>
                    <a:pt x="5084" y="32260"/>
                    <a:pt x="5084" y="32076"/>
                  </a:cubicBezTo>
                  <a:lnTo>
                    <a:pt x="4622" y="18118"/>
                  </a:lnTo>
                  <a:lnTo>
                    <a:pt x="4530" y="11370"/>
                  </a:lnTo>
                  <a:lnTo>
                    <a:pt x="4530" y="8042"/>
                  </a:lnTo>
                  <a:lnTo>
                    <a:pt x="4530" y="6379"/>
                  </a:lnTo>
                  <a:cubicBezTo>
                    <a:pt x="4530" y="6009"/>
                    <a:pt x="4530" y="5732"/>
                    <a:pt x="4715" y="5454"/>
                  </a:cubicBezTo>
                  <a:cubicBezTo>
                    <a:pt x="4900" y="4900"/>
                    <a:pt x="5362" y="4437"/>
                    <a:pt x="6009" y="4253"/>
                  </a:cubicBezTo>
                  <a:cubicBezTo>
                    <a:pt x="6101" y="4160"/>
                    <a:pt x="6286" y="4160"/>
                    <a:pt x="6379" y="4160"/>
                  </a:cubicBezTo>
                  <a:lnTo>
                    <a:pt x="14790" y="4160"/>
                  </a:lnTo>
                  <a:cubicBezTo>
                    <a:pt x="19966" y="4160"/>
                    <a:pt x="25050" y="4160"/>
                    <a:pt x="30227" y="4437"/>
                  </a:cubicBezTo>
                  <a:cubicBezTo>
                    <a:pt x="34016" y="4622"/>
                    <a:pt x="37714" y="4900"/>
                    <a:pt x="41411" y="4992"/>
                  </a:cubicBezTo>
                  <a:lnTo>
                    <a:pt x="42613" y="4992"/>
                  </a:lnTo>
                  <a:cubicBezTo>
                    <a:pt x="42705" y="4992"/>
                    <a:pt x="42890" y="5085"/>
                    <a:pt x="43075" y="5177"/>
                  </a:cubicBezTo>
                  <a:cubicBezTo>
                    <a:pt x="43352" y="5269"/>
                    <a:pt x="43537" y="5547"/>
                    <a:pt x="43722" y="5824"/>
                  </a:cubicBezTo>
                  <a:cubicBezTo>
                    <a:pt x="43815" y="6009"/>
                    <a:pt x="43815" y="6101"/>
                    <a:pt x="43815" y="6286"/>
                  </a:cubicBezTo>
                  <a:lnTo>
                    <a:pt x="43907" y="7673"/>
                  </a:lnTo>
                  <a:cubicBezTo>
                    <a:pt x="43999" y="8689"/>
                    <a:pt x="44092" y="9614"/>
                    <a:pt x="44277" y="10538"/>
                  </a:cubicBezTo>
                  <a:cubicBezTo>
                    <a:pt x="44831" y="14975"/>
                    <a:pt x="44369" y="19504"/>
                    <a:pt x="44369" y="23941"/>
                  </a:cubicBezTo>
                  <a:lnTo>
                    <a:pt x="44184" y="35218"/>
                  </a:lnTo>
                  <a:lnTo>
                    <a:pt x="44184" y="40857"/>
                  </a:lnTo>
                  <a:lnTo>
                    <a:pt x="44184" y="41874"/>
                  </a:lnTo>
                  <a:lnTo>
                    <a:pt x="44184" y="42151"/>
                  </a:lnTo>
                  <a:cubicBezTo>
                    <a:pt x="44092" y="42706"/>
                    <a:pt x="43722" y="43260"/>
                    <a:pt x="43167" y="43537"/>
                  </a:cubicBezTo>
                  <a:cubicBezTo>
                    <a:pt x="42983" y="43630"/>
                    <a:pt x="42890" y="43537"/>
                    <a:pt x="42798" y="43815"/>
                  </a:cubicBezTo>
                  <a:cubicBezTo>
                    <a:pt x="42705" y="44092"/>
                    <a:pt x="42613" y="44462"/>
                    <a:pt x="42428" y="44832"/>
                  </a:cubicBezTo>
                  <a:cubicBezTo>
                    <a:pt x="42613" y="45294"/>
                    <a:pt x="42798" y="46126"/>
                    <a:pt x="43075" y="46126"/>
                  </a:cubicBezTo>
                  <a:cubicBezTo>
                    <a:pt x="43199" y="46137"/>
                    <a:pt x="43322" y="46143"/>
                    <a:pt x="43444" y="46143"/>
                  </a:cubicBezTo>
                  <a:cubicBezTo>
                    <a:pt x="45246" y="46143"/>
                    <a:pt x="46900" y="44893"/>
                    <a:pt x="47419" y="43075"/>
                  </a:cubicBezTo>
                  <a:cubicBezTo>
                    <a:pt x="47604" y="42243"/>
                    <a:pt x="47697" y="41319"/>
                    <a:pt x="47697" y="40487"/>
                  </a:cubicBezTo>
                  <a:cubicBezTo>
                    <a:pt x="47697" y="39655"/>
                    <a:pt x="47697" y="38916"/>
                    <a:pt x="47604" y="38084"/>
                  </a:cubicBezTo>
                  <a:cubicBezTo>
                    <a:pt x="47419" y="36328"/>
                    <a:pt x="47327" y="34479"/>
                    <a:pt x="47327" y="32630"/>
                  </a:cubicBezTo>
                  <a:cubicBezTo>
                    <a:pt x="47789" y="25143"/>
                    <a:pt x="46588" y="17656"/>
                    <a:pt x="47604" y="10168"/>
                  </a:cubicBezTo>
                  <a:cubicBezTo>
                    <a:pt x="47604" y="9706"/>
                    <a:pt x="47604" y="9152"/>
                    <a:pt x="47512" y="8689"/>
                  </a:cubicBezTo>
                  <a:lnTo>
                    <a:pt x="47512" y="6471"/>
                  </a:lnTo>
                  <a:cubicBezTo>
                    <a:pt x="47512" y="5547"/>
                    <a:pt x="47327" y="4622"/>
                    <a:pt x="46865" y="3790"/>
                  </a:cubicBezTo>
                  <a:cubicBezTo>
                    <a:pt x="46125" y="2589"/>
                    <a:pt x="44924" y="1664"/>
                    <a:pt x="43445" y="1387"/>
                  </a:cubicBezTo>
                  <a:cubicBezTo>
                    <a:pt x="43075" y="1295"/>
                    <a:pt x="42613" y="1202"/>
                    <a:pt x="42151" y="1202"/>
                  </a:cubicBezTo>
                  <a:cubicBezTo>
                    <a:pt x="39193" y="1202"/>
                    <a:pt x="36327" y="1202"/>
                    <a:pt x="33369" y="1110"/>
                  </a:cubicBezTo>
                  <a:cubicBezTo>
                    <a:pt x="27269" y="925"/>
                    <a:pt x="21168" y="93"/>
                    <a:pt x="14882" y="1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5358250" y="4004675"/>
              <a:ext cx="550025" cy="531475"/>
            </a:xfrm>
            <a:custGeom>
              <a:avLst/>
              <a:gdLst/>
              <a:ahLst/>
              <a:cxnLst/>
              <a:rect l="l" t="t" r="r" b="b"/>
              <a:pathLst>
                <a:path w="22001" h="21259" extrusionOk="0">
                  <a:moveTo>
                    <a:pt x="11205" y="0"/>
                  </a:moveTo>
                  <a:cubicBezTo>
                    <a:pt x="8441" y="0"/>
                    <a:pt x="5786" y="1062"/>
                    <a:pt x="3790" y="3057"/>
                  </a:cubicBezTo>
                  <a:cubicBezTo>
                    <a:pt x="2496" y="4259"/>
                    <a:pt x="1572" y="5830"/>
                    <a:pt x="1017" y="7494"/>
                  </a:cubicBezTo>
                  <a:cubicBezTo>
                    <a:pt x="1" y="11284"/>
                    <a:pt x="1017" y="15351"/>
                    <a:pt x="3790" y="18217"/>
                  </a:cubicBezTo>
                  <a:cubicBezTo>
                    <a:pt x="5269" y="19696"/>
                    <a:pt x="7118" y="20712"/>
                    <a:pt x="9244" y="21082"/>
                  </a:cubicBezTo>
                  <a:cubicBezTo>
                    <a:pt x="9861" y="21201"/>
                    <a:pt x="10484" y="21258"/>
                    <a:pt x="11105" y="21258"/>
                  </a:cubicBezTo>
                  <a:cubicBezTo>
                    <a:pt x="12904" y="21258"/>
                    <a:pt x="14689" y="20774"/>
                    <a:pt x="16269" y="19880"/>
                  </a:cubicBezTo>
                  <a:cubicBezTo>
                    <a:pt x="18303" y="18586"/>
                    <a:pt x="19874" y="16738"/>
                    <a:pt x="20706" y="14427"/>
                  </a:cubicBezTo>
                  <a:cubicBezTo>
                    <a:pt x="21168" y="13133"/>
                    <a:pt x="20891" y="11376"/>
                    <a:pt x="18303" y="10545"/>
                  </a:cubicBezTo>
                  <a:cubicBezTo>
                    <a:pt x="18025" y="11284"/>
                    <a:pt x="17656" y="11746"/>
                    <a:pt x="17378" y="12208"/>
                  </a:cubicBezTo>
                  <a:cubicBezTo>
                    <a:pt x="17286" y="12578"/>
                    <a:pt x="17193" y="12948"/>
                    <a:pt x="17009" y="13318"/>
                  </a:cubicBezTo>
                  <a:cubicBezTo>
                    <a:pt x="16639" y="14057"/>
                    <a:pt x="16084" y="14797"/>
                    <a:pt x="15437" y="15351"/>
                  </a:cubicBezTo>
                  <a:cubicBezTo>
                    <a:pt x="14513" y="16183"/>
                    <a:pt x="13404" y="16738"/>
                    <a:pt x="12202" y="16923"/>
                  </a:cubicBezTo>
                  <a:cubicBezTo>
                    <a:pt x="11815" y="16995"/>
                    <a:pt x="11435" y="17030"/>
                    <a:pt x="11061" y="17030"/>
                  </a:cubicBezTo>
                  <a:cubicBezTo>
                    <a:pt x="10005" y="17030"/>
                    <a:pt x="8998" y="16753"/>
                    <a:pt x="8042" y="16276"/>
                  </a:cubicBezTo>
                  <a:cubicBezTo>
                    <a:pt x="6748" y="15536"/>
                    <a:pt x="5732" y="14427"/>
                    <a:pt x="5177" y="13040"/>
                  </a:cubicBezTo>
                  <a:cubicBezTo>
                    <a:pt x="4715" y="11839"/>
                    <a:pt x="4622" y="10452"/>
                    <a:pt x="4900" y="9158"/>
                  </a:cubicBezTo>
                  <a:cubicBezTo>
                    <a:pt x="5085" y="8141"/>
                    <a:pt x="5639" y="7124"/>
                    <a:pt x="6286" y="6385"/>
                  </a:cubicBezTo>
                  <a:cubicBezTo>
                    <a:pt x="6656" y="5923"/>
                    <a:pt x="7118" y="5553"/>
                    <a:pt x="7673" y="5276"/>
                  </a:cubicBezTo>
                  <a:cubicBezTo>
                    <a:pt x="8505" y="4814"/>
                    <a:pt x="9429" y="4629"/>
                    <a:pt x="10353" y="4629"/>
                  </a:cubicBezTo>
                  <a:cubicBezTo>
                    <a:pt x="10569" y="4598"/>
                    <a:pt x="10795" y="4588"/>
                    <a:pt x="11024" y="4588"/>
                  </a:cubicBezTo>
                  <a:cubicBezTo>
                    <a:pt x="11483" y="4588"/>
                    <a:pt x="11956" y="4629"/>
                    <a:pt x="12387" y="4629"/>
                  </a:cubicBezTo>
                  <a:cubicBezTo>
                    <a:pt x="14236" y="4814"/>
                    <a:pt x="15992" y="5830"/>
                    <a:pt x="16916" y="7494"/>
                  </a:cubicBezTo>
                  <a:cubicBezTo>
                    <a:pt x="17101" y="7956"/>
                    <a:pt x="17563" y="8141"/>
                    <a:pt x="18118" y="8511"/>
                  </a:cubicBezTo>
                  <a:cubicBezTo>
                    <a:pt x="18580" y="8881"/>
                    <a:pt x="18950" y="9343"/>
                    <a:pt x="19135" y="9897"/>
                  </a:cubicBezTo>
                  <a:cubicBezTo>
                    <a:pt x="19135" y="10082"/>
                    <a:pt x="19504" y="10175"/>
                    <a:pt x="19689" y="10267"/>
                  </a:cubicBezTo>
                  <a:cubicBezTo>
                    <a:pt x="20051" y="10448"/>
                    <a:pt x="20441" y="10544"/>
                    <a:pt x="20798" y="10544"/>
                  </a:cubicBezTo>
                  <a:cubicBezTo>
                    <a:pt x="21354" y="10544"/>
                    <a:pt x="21831" y="10312"/>
                    <a:pt x="22000" y="9805"/>
                  </a:cubicBezTo>
                  <a:cubicBezTo>
                    <a:pt x="22000" y="9435"/>
                    <a:pt x="22000" y="9066"/>
                    <a:pt x="21815" y="8696"/>
                  </a:cubicBezTo>
                  <a:cubicBezTo>
                    <a:pt x="20891" y="4629"/>
                    <a:pt x="17748" y="1301"/>
                    <a:pt x="13681" y="284"/>
                  </a:cubicBezTo>
                  <a:cubicBezTo>
                    <a:pt x="12856" y="94"/>
                    <a:pt x="12026" y="0"/>
                    <a:pt x="11205" y="0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5820425" y="3813800"/>
              <a:ext cx="208000" cy="200300"/>
            </a:xfrm>
            <a:custGeom>
              <a:avLst/>
              <a:gdLst/>
              <a:ahLst/>
              <a:cxnLst/>
              <a:rect l="l" t="t" r="r" b="b"/>
              <a:pathLst>
                <a:path w="8320" h="8012" extrusionOk="0">
                  <a:moveTo>
                    <a:pt x="4133" y="0"/>
                  </a:moveTo>
                  <a:cubicBezTo>
                    <a:pt x="4112" y="0"/>
                    <a:pt x="4090" y="18"/>
                    <a:pt x="4068" y="62"/>
                  </a:cubicBezTo>
                  <a:cubicBezTo>
                    <a:pt x="3975" y="340"/>
                    <a:pt x="3606" y="340"/>
                    <a:pt x="3606" y="340"/>
                  </a:cubicBezTo>
                  <a:cubicBezTo>
                    <a:pt x="3544" y="340"/>
                    <a:pt x="3482" y="299"/>
                    <a:pt x="3448" y="299"/>
                  </a:cubicBezTo>
                  <a:cubicBezTo>
                    <a:pt x="3431" y="299"/>
                    <a:pt x="3421" y="309"/>
                    <a:pt x="3421" y="340"/>
                  </a:cubicBezTo>
                  <a:cubicBezTo>
                    <a:pt x="3421" y="512"/>
                    <a:pt x="3395" y="582"/>
                    <a:pt x="3353" y="582"/>
                  </a:cubicBezTo>
                  <a:cubicBezTo>
                    <a:pt x="3283" y="582"/>
                    <a:pt x="3167" y="386"/>
                    <a:pt x="3051" y="155"/>
                  </a:cubicBezTo>
                  <a:cubicBezTo>
                    <a:pt x="2989" y="155"/>
                    <a:pt x="2928" y="73"/>
                    <a:pt x="2921" y="73"/>
                  </a:cubicBezTo>
                  <a:lnTo>
                    <a:pt x="2921" y="73"/>
                  </a:lnTo>
                  <a:cubicBezTo>
                    <a:pt x="2917" y="73"/>
                    <a:pt x="2928" y="93"/>
                    <a:pt x="2958" y="155"/>
                  </a:cubicBezTo>
                  <a:cubicBezTo>
                    <a:pt x="3014" y="321"/>
                    <a:pt x="3036" y="354"/>
                    <a:pt x="3025" y="354"/>
                  </a:cubicBezTo>
                  <a:cubicBezTo>
                    <a:pt x="3018" y="354"/>
                    <a:pt x="2995" y="340"/>
                    <a:pt x="2958" y="340"/>
                  </a:cubicBezTo>
                  <a:cubicBezTo>
                    <a:pt x="2912" y="340"/>
                    <a:pt x="2889" y="316"/>
                    <a:pt x="2878" y="316"/>
                  </a:cubicBezTo>
                  <a:cubicBezTo>
                    <a:pt x="2866" y="316"/>
                    <a:pt x="2866" y="340"/>
                    <a:pt x="2866" y="432"/>
                  </a:cubicBezTo>
                  <a:cubicBezTo>
                    <a:pt x="2928" y="679"/>
                    <a:pt x="2866" y="720"/>
                    <a:pt x="2818" y="720"/>
                  </a:cubicBezTo>
                  <a:cubicBezTo>
                    <a:pt x="2794" y="720"/>
                    <a:pt x="2774" y="709"/>
                    <a:pt x="2774" y="709"/>
                  </a:cubicBezTo>
                  <a:cubicBezTo>
                    <a:pt x="2774" y="709"/>
                    <a:pt x="2404" y="802"/>
                    <a:pt x="2034" y="1079"/>
                  </a:cubicBezTo>
                  <a:cubicBezTo>
                    <a:pt x="1572" y="1356"/>
                    <a:pt x="1110" y="1726"/>
                    <a:pt x="832" y="2188"/>
                  </a:cubicBezTo>
                  <a:cubicBezTo>
                    <a:pt x="278" y="3020"/>
                    <a:pt x="1" y="4037"/>
                    <a:pt x="93" y="4961"/>
                  </a:cubicBezTo>
                  <a:cubicBezTo>
                    <a:pt x="278" y="5331"/>
                    <a:pt x="370" y="5701"/>
                    <a:pt x="555" y="6071"/>
                  </a:cubicBezTo>
                  <a:cubicBezTo>
                    <a:pt x="648" y="6348"/>
                    <a:pt x="832" y="6533"/>
                    <a:pt x="1110" y="6533"/>
                  </a:cubicBezTo>
                  <a:cubicBezTo>
                    <a:pt x="1171" y="6533"/>
                    <a:pt x="1151" y="6451"/>
                    <a:pt x="1185" y="6451"/>
                  </a:cubicBezTo>
                  <a:cubicBezTo>
                    <a:pt x="1202" y="6451"/>
                    <a:pt x="1233" y="6471"/>
                    <a:pt x="1295" y="6533"/>
                  </a:cubicBezTo>
                  <a:cubicBezTo>
                    <a:pt x="1387" y="6625"/>
                    <a:pt x="1572" y="6902"/>
                    <a:pt x="1664" y="6995"/>
                  </a:cubicBezTo>
                  <a:cubicBezTo>
                    <a:pt x="1757" y="7087"/>
                    <a:pt x="1849" y="7180"/>
                    <a:pt x="1942" y="7365"/>
                  </a:cubicBezTo>
                  <a:cubicBezTo>
                    <a:pt x="1988" y="7411"/>
                    <a:pt x="2034" y="7411"/>
                    <a:pt x="2080" y="7411"/>
                  </a:cubicBezTo>
                  <a:cubicBezTo>
                    <a:pt x="2127" y="7411"/>
                    <a:pt x="2173" y="7411"/>
                    <a:pt x="2219" y="7457"/>
                  </a:cubicBezTo>
                  <a:cubicBezTo>
                    <a:pt x="2589" y="7642"/>
                    <a:pt x="2866" y="7734"/>
                    <a:pt x="3236" y="7827"/>
                  </a:cubicBezTo>
                  <a:lnTo>
                    <a:pt x="3975" y="7827"/>
                  </a:lnTo>
                  <a:cubicBezTo>
                    <a:pt x="4160" y="7919"/>
                    <a:pt x="4345" y="7919"/>
                    <a:pt x="4530" y="8012"/>
                  </a:cubicBezTo>
                  <a:cubicBezTo>
                    <a:pt x="4622" y="8012"/>
                    <a:pt x="4807" y="7827"/>
                    <a:pt x="4900" y="7827"/>
                  </a:cubicBezTo>
                  <a:cubicBezTo>
                    <a:pt x="5362" y="7734"/>
                    <a:pt x="5732" y="7550"/>
                    <a:pt x="6009" y="7180"/>
                  </a:cubicBezTo>
                  <a:cubicBezTo>
                    <a:pt x="6286" y="6995"/>
                    <a:pt x="6563" y="6902"/>
                    <a:pt x="6656" y="6533"/>
                  </a:cubicBezTo>
                  <a:cubicBezTo>
                    <a:pt x="6656" y="6163"/>
                    <a:pt x="7118" y="5978"/>
                    <a:pt x="7026" y="5793"/>
                  </a:cubicBezTo>
                  <a:cubicBezTo>
                    <a:pt x="7026" y="5516"/>
                    <a:pt x="7210" y="5424"/>
                    <a:pt x="7303" y="5239"/>
                  </a:cubicBezTo>
                  <a:cubicBezTo>
                    <a:pt x="7395" y="5054"/>
                    <a:pt x="7488" y="4869"/>
                    <a:pt x="7488" y="4684"/>
                  </a:cubicBezTo>
                  <a:cubicBezTo>
                    <a:pt x="7488" y="4499"/>
                    <a:pt x="7395" y="4314"/>
                    <a:pt x="7210" y="4129"/>
                  </a:cubicBezTo>
                  <a:cubicBezTo>
                    <a:pt x="7164" y="4129"/>
                    <a:pt x="7117" y="4124"/>
                    <a:pt x="7070" y="4115"/>
                  </a:cubicBezTo>
                  <a:lnTo>
                    <a:pt x="7070" y="4115"/>
                  </a:lnTo>
                  <a:cubicBezTo>
                    <a:pt x="7526" y="4095"/>
                    <a:pt x="7858" y="4050"/>
                    <a:pt x="7858" y="3945"/>
                  </a:cubicBezTo>
                  <a:cubicBezTo>
                    <a:pt x="7950" y="3760"/>
                    <a:pt x="8042" y="3575"/>
                    <a:pt x="8042" y="3390"/>
                  </a:cubicBezTo>
                  <a:cubicBezTo>
                    <a:pt x="8135" y="3205"/>
                    <a:pt x="8320" y="3020"/>
                    <a:pt x="8135" y="2835"/>
                  </a:cubicBezTo>
                  <a:cubicBezTo>
                    <a:pt x="7950" y="2650"/>
                    <a:pt x="7950" y="2466"/>
                    <a:pt x="7950" y="2188"/>
                  </a:cubicBezTo>
                  <a:cubicBezTo>
                    <a:pt x="7950" y="2003"/>
                    <a:pt x="7765" y="1911"/>
                    <a:pt x="7673" y="1819"/>
                  </a:cubicBezTo>
                  <a:cubicBezTo>
                    <a:pt x="7488" y="1449"/>
                    <a:pt x="7210" y="1172"/>
                    <a:pt x="6933" y="894"/>
                  </a:cubicBezTo>
                  <a:cubicBezTo>
                    <a:pt x="6933" y="802"/>
                    <a:pt x="7026" y="802"/>
                    <a:pt x="6841" y="617"/>
                  </a:cubicBezTo>
                  <a:cubicBezTo>
                    <a:pt x="6656" y="524"/>
                    <a:pt x="6379" y="524"/>
                    <a:pt x="6286" y="524"/>
                  </a:cubicBezTo>
                  <a:cubicBezTo>
                    <a:pt x="6286" y="494"/>
                    <a:pt x="6276" y="483"/>
                    <a:pt x="6259" y="483"/>
                  </a:cubicBezTo>
                  <a:cubicBezTo>
                    <a:pt x="6225" y="483"/>
                    <a:pt x="6163" y="524"/>
                    <a:pt x="6101" y="524"/>
                  </a:cubicBezTo>
                  <a:cubicBezTo>
                    <a:pt x="5916" y="432"/>
                    <a:pt x="5732" y="340"/>
                    <a:pt x="5547" y="247"/>
                  </a:cubicBezTo>
                  <a:lnTo>
                    <a:pt x="5177" y="247"/>
                  </a:lnTo>
                  <a:cubicBezTo>
                    <a:pt x="5054" y="247"/>
                    <a:pt x="4930" y="329"/>
                    <a:pt x="4835" y="329"/>
                  </a:cubicBezTo>
                  <a:cubicBezTo>
                    <a:pt x="4787" y="329"/>
                    <a:pt x="4746" y="309"/>
                    <a:pt x="4715" y="247"/>
                  </a:cubicBezTo>
                  <a:cubicBezTo>
                    <a:pt x="4676" y="169"/>
                    <a:pt x="4620" y="140"/>
                    <a:pt x="4569" y="140"/>
                  </a:cubicBezTo>
                  <a:cubicBezTo>
                    <a:pt x="4499" y="140"/>
                    <a:pt x="4437" y="194"/>
                    <a:pt x="4437" y="247"/>
                  </a:cubicBezTo>
                  <a:cubicBezTo>
                    <a:pt x="4391" y="293"/>
                    <a:pt x="4368" y="316"/>
                    <a:pt x="4345" y="316"/>
                  </a:cubicBezTo>
                  <a:cubicBezTo>
                    <a:pt x="4322" y="316"/>
                    <a:pt x="4299" y="293"/>
                    <a:pt x="4253" y="247"/>
                  </a:cubicBezTo>
                  <a:cubicBezTo>
                    <a:pt x="4253" y="177"/>
                    <a:pt x="4199" y="0"/>
                    <a:pt x="4133" y="0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64"/>
          <p:cNvGrpSpPr/>
          <p:nvPr/>
        </p:nvGrpSpPr>
        <p:grpSpPr>
          <a:xfrm>
            <a:off x="7138984" y="1797353"/>
            <a:ext cx="330227" cy="327743"/>
            <a:chOff x="788325" y="238150"/>
            <a:chExt cx="2226750" cy="2210000"/>
          </a:xfrm>
        </p:grpSpPr>
        <p:sp>
          <p:nvSpPr>
            <p:cNvPr id="2184" name="Google Shape;2184;p64"/>
            <p:cNvSpPr/>
            <p:nvPr/>
          </p:nvSpPr>
          <p:spPr>
            <a:xfrm>
              <a:off x="788325" y="238150"/>
              <a:ext cx="2226750" cy="2210000"/>
            </a:xfrm>
            <a:custGeom>
              <a:avLst/>
              <a:gdLst/>
              <a:ahLst/>
              <a:cxnLst/>
              <a:rect l="l" t="t" r="r" b="b"/>
              <a:pathLst>
                <a:path w="89070" h="88400" extrusionOk="0">
                  <a:moveTo>
                    <a:pt x="45014" y="0"/>
                  </a:moveTo>
                  <a:cubicBezTo>
                    <a:pt x="40987" y="0"/>
                    <a:pt x="36966" y="559"/>
                    <a:pt x="33054" y="1663"/>
                  </a:cubicBezTo>
                  <a:lnTo>
                    <a:pt x="31667" y="2033"/>
                  </a:lnTo>
                  <a:lnTo>
                    <a:pt x="30373" y="2495"/>
                  </a:lnTo>
                  <a:lnTo>
                    <a:pt x="27785" y="3512"/>
                  </a:lnTo>
                  <a:lnTo>
                    <a:pt x="25289" y="4621"/>
                  </a:lnTo>
                  <a:lnTo>
                    <a:pt x="23995" y="5268"/>
                  </a:lnTo>
                  <a:cubicBezTo>
                    <a:pt x="23625" y="5453"/>
                    <a:pt x="23163" y="5730"/>
                    <a:pt x="22793" y="6007"/>
                  </a:cubicBezTo>
                  <a:lnTo>
                    <a:pt x="20483" y="7394"/>
                  </a:lnTo>
                  <a:cubicBezTo>
                    <a:pt x="19651" y="7948"/>
                    <a:pt x="18911" y="8503"/>
                    <a:pt x="18172" y="9058"/>
                  </a:cubicBezTo>
                  <a:cubicBezTo>
                    <a:pt x="16693" y="10167"/>
                    <a:pt x="15306" y="11368"/>
                    <a:pt x="14012" y="12663"/>
                  </a:cubicBezTo>
                  <a:cubicBezTo>
                    <a:pt x="11332" y="15343"/>
                    <a:pt x="9021" y="18209"/>
                    <a:pt x="7172" y="21444"/>
                  </a:cubicBezTo>
                  <a:cubicBezTo>
                    <a:pt x="6155" y="23015"/>
                    <a:pt x="5323" y="24679"/>
                    <a:pt x="4584" y="26343"/>
                  </a:cubicBezTo>
                  <a:cubicBezTo>
                    <a:pt x="4122" y="27175"/>
                    <a:pt x="3844" y="28007"/>
                    <a:pt x="3567" y="28931"/>
                  </a:cubicBezTo>
                  <a:cubicBezTo>
                    <a:pt x="3197" y="29763"/>
                    <a:pt x="2828" y="30595"/>
                    <a:pt x="2643" y="31519"/>
                  </a:cubicBezTo>
                  <a:cubicBezTo>
                    <a:pt x="517" y="38637"/>
                    <a:pt x="239" y="46216"/>
                    <a:pt x="1811" y="53519"/>
                  </a:cubicBezTo>
                  <a:cubicBezTo>
                    <a:pt x="2735" y="57678"/>
                    <a:pt x="4214" y="61746"/>
                    <a:pt x="6248" y="65535"/>
                  </a:cubicBezTo>
                  <a:cubicBezTo>
                    <a:pt x="8374" y="69325"/>
                    <a:pt x="11054" y="72838"/>
                    <a:pt x="14105" y="75888"/>
                  </a:cubicBezTo>
                  <a:cubicBezTo>
                    <a:pt x="17155" y="78846"/>
                    <a:pt x="20760" y="81434"/>
                    <a:pt x="24550" y="83468"/>
                  </a:cubicBezTo>
                  <a:lnTo>
                    <a:pt x="27508" y="84854"/>
                  </a:lnTo>
                  <a:cubicBezTo>
                    <a:pt x="28524" y="85316"/>
                    <a:pt x="29541" y="85686"/>
                    <a:pt x="30558" y="86056"/>
                  </a:cubicBezTo>
                  <a:cubicBezTo>
                    <a:pt x="31575" y="86426"/>
                    <a:pt x="32591" y="86703"/>
                    <a:pt x="33608" y="86980"/>
                  </a:cubicBezTo>
                  <a:cubicBezTo>
                    <a:pt x="34717" y="87258"/>
                    <a:pt x="35734" y="87535"/>
                    <a:pt x="36843" y="87720"/>
                  </a:cubicBezTo>
                  <a:cubicBezTo>
                    <a:pt x="39425" y="88174"/>
                    <a:pt x="42024" y="88399"/>
                    <a:pt x="44614" y="88399"/>
                  </a:cubicBezTo>
                  <a:cubicBezTo>
                    <a:pt x="52040" y="88399"/>
                    <a:pt x="59381" y="86545"/>
                    <a:pt x="65960" y="82913"/>
                  </a:cubicBezTo>
                  <a:cubicBezTo>
                    <a:pt x="74742" y="77922"/>
                    <a:pt x="81582" y="70157"/>
                    <a:pt x="85372" y="60821"/>
                  </a:cubicBezTo>
                  <a:cubicBezTo>
                    <a:pt x="85926" y="59435"/>
                    <a:pt x="86388" y="57956"/>
                    <a:pt x="86758" y="56569"/>
                  </a:cubicBezTo>
                  <a:cubicBezTo>
                    <a:pt x="87035" y="55090"/>
                    <a:pt x="87220" y="53611"/>
                    <a:pt x="87313" y="52225"/>
                  </a:cubicBezTo>
                  <a:cubicBezTo>
                    <a:pt x="87313" y="50746"/>
                    <a:pt x="87128" y="49359"/>
                    <a:pt x="86943" y="47973"/>
                  </a:cubicBezTo>
                  <a:cubicBezTo>
                    <a:pt x="86573" y="46679"/>
                    <a:pt x="86111" y="45385"/>
                    <a:pt x="85557" y="44090"/>
                  </a:cubicBezTo>
                  <a:cubicBezTo>
                    <a:pt x="85372" y="46032"/>
                    <a:pt x="85094" y="47973"/>
                    <a:pt x="84632" y="49914"/>
                  </a:cubicBezTo>
                  <a:cubicBezTo>
                    <a:pt x="84447" y="50746"/>
                    <a:pt x="84355" y="51485"/>
                    <a:pt x="84170" y="52225"/>
                  </a:cubicBezTo>
                  <a:cubicBezTo>
                    <a:pt x="83893" y="52872"/>
                    <a:pt x="83708" y="53611"/>
                    <a:pt x="83523" y="54258"/>
                  </a:cubicBezTo>
                  <a:cubicBezTo>
                    <a:pt x="83431" y="54443"/>
                    <a:pt x="83338" y="55183"/>
                    <a:pt x="82968" y="56384"/>
                  </a:cubicBezTo>
                  <a:cubicBezTo>
                    <a:pt x="82691" y="56939"/>
                    <a:pt x="82506" y="57586"/>
                    <a:pt x="82229" y="58325"/>
                  </a:cubicBezTo>
                  <a:lnTo>
                    <a:pt x="81767" y="59527"/>
                  </a:lnTo>
                  <a:cubicBezTo>
                    <a:pt x="81582" y="59989"/>
                    <a:pt x="81397" y="60451"/>
                    <a:pt x="81120" y="60821"/>
                  </a:cubicBezTo>
                  <a:cubicBezTo>
                    <a:pt x="78809" y="65813"/>
                    <a:pt x="75481" y="70342"/>
                    <a:pt x="71414" y="73947"/>
                  </a:cubicBezTo>
                  <a:cubicBezTo>
                    <a:pt x="70120" y="75149"/>
                    <a:pt x="68641" y="76258"/>
                    <a:pt x="67254" y="77275"/>
                  </a:cubicBezTo>
                  <a:cubicBezTo>
                    <a:pt x="66515" y="77737"/>
                    <a:pt x="65683" y="78199"/>
                    <a:pt x="64944" y="78661"/>
                  </a:cubicBezTo>
                  <a:cubicBezTo>
                    <a:pt x="64574" y="78938"/>
                    <a:pt x="64204" y="79216"/>
                    <a:pt x="63742" y="79401"/>
                  </a:cubicBezTo>
                  <a:lnTo>
                    <a:pt x="62448" y="80048"/>
                  </a:lnTo>
                  <a:cubicBezTo>
                    <a:pt x="61616" y="80510"/>
                    <a:pt x="60692" y="80880"/>
                    <a:pt x="59860" y="81157"/>
                  </a:cubicBezTo>
                  <a:lnTo>
                    <a:pt x="56994" y="82174"/>
                  </a:lnTo>
                  <a:cubicBezTo>
                    <a:pt x="56070" y="82543"/>
                    <a:pt x="55053" y="82728"/>
                    <a:pt x="54036" y="83006"/>
                  </a:cubicBezTo>
                  <a:cubicBezTo>
                    <a:pt x="53020" y="83283"/>
                    <a:pt x="52003" y="83468"/>
                    <a:pt x="50986" y="83560"/>
                  </a:cubicBezTo>
                  <a:cubicBezTo>
                    <a:pt x="48821" y="83903"/>
                    <a:pt x="46684" y="84068"/>
                    <a:pt x="44585" y="84068"/>
                  </a:cubicBezTo>
                  <a:cubicBezTo>
                    <a:pt x="19528" y="84068"/>
                    <a:pt x="0" y="60534"/>
                    <a:pt x="5970" y="35032"/>
                  </a:cubicBezTo>
                  <a:cubicBezTo>
                    <a:pt x="6155" y="34200"/>
                    <a:pt x="6340" y="33276"/>
                    <a:pt x="6617" y="32351"/>
                  </a:cubicBezTo>
                  <a:cubicBezTo>
                    <a:pt x="6895" y="31519"/>
                    <a:pt x="7264" y="30687"/>
                    <a:pt x="7542" y="29855"/>
                  </a:cubicBezTo>
                  <a:lnTo>
                    <a:pt x="8004" y="28654"/>
                  </a:lnTo>
                  <a:cubicBezTo>
                    <a:pt x="8189" y="28284"/>
                    <a:pt x="8374" y="27822"/>
                    <a:pt x="8559" y="27452"/>
                  </a:cubicBezTo>
                  <a:lnTo>
                    <a:pt x="9575" y="25234"/>
                  </a:lnTo>
                  <a:cubicBezTo>
                    <a:pt x="10037" y="24494"/>
                    <a:pt x="10500" y="23847"/>
                    <a:pt x="10869" y="23200"/>
                  </a:cubicBezTo>
                  <a:cubicBezTo>
                    <a:pt x="11239" y="22553"/>
                    <a:pt x="11609" y="21906"/>
                    <a:pt x="12071" y="21259"/>
                  </a:cubicBezTo>
                  <a:cubicBezTo>
                    <a:pt x="12533" y="20704"/>
                    <a:pt x="12995" y="20150"/>
                    <a:pt x="13365" y="19595"/>
                  </a:cubicBezTo>
                  <a:lnTo>
                    <a:pt x="14012" y="18763"/>
                  </a:lnTo>
                  <a:cubicBezTo>
                    <a:pt x="14197" y="18486"/>
                    <a:pt x="14474" y="18209"/>
                    <a:pt x="14659" y="18024"/>
                  </a:cubicBezTo>
                  <a:lnTo>
                    <a:pt x="15953" y="16637"/>
                  </a:lnTo>
                  <a:cubicBezTo>
                    <a:pt x="16323" y="16175"/>
                    <a:pt x="16693" y="15713"/>
                    <a:pt x="17155" y="15343"/>
                  </a:cubicBezTo>
                  <a:lnTo>
                    <a:pt x="19466" y="13217"/>
                  </a:lnTo>
                  <a:cubicBezTo>
                    <a:pt x="21037" y="12200"/>
                    <a:pt x="22146" y="11184"/>
                    <a:pt x="23071" y="10721"/>
                  </a:cubicBezTo>
                  <a:cubicBezTo>
                    <a:pt x="27970" y="7671"/>
                    <a:pt x="33608" y="5638"/>
                    <a:pt x="39432" y="4990"/>
                  </a:cubicBezTo>
                  <a:cubicBezTo>
                    <a:pt x="41317" y="4760"/>
                    <a:pt x="43218" y="4641"/>
                    <a:pt x="45115" y="4641"/>
                  </a:cubicBezTo>
                  <a:cubicBezTo>
                    <a:pt x="47776" y="4641"/>
                    <a:pt x="50429" y="4875"/>
                    <a:pt x="53020" y="5360"/>
                  </a:cubicBezTo>
                  <a:cubicBezTo>
                    <a:pt x="58658" y="6469"/>
                    <a:pt x="64019" y="8780"/>
                    <a:pt x="68641" y="12108"/>
                  </a:cubicBezTo>
                  <a:cubicBezTo>
                    <a:pt x="73355" y="15528"/>
                    <a:pt x="77237" y="19873"/>
                    <a:pt x="80103" y="24956"/>
                  </a:cubicBezTo>
                  <a:cubicBezTo>
                    <a:pt x="80750" y="26343"/>
                    <a:pt x="81582" y="27545"/>
                    <a:pt x="82136" y="28839"/>
                  </a:cubicBezTo>
                  <a:cubicBezTo>
                    <a:pt x="82691" y="30133"/>
                    <a:pt x="83431" y="31334"/>
                    <a:pt x="83985" y="32629"/>
                  </a:cubicBezTo>
                  <a:lnTo>
                    <a:pt x="84817" y="34570"/>
                  </a:lnTo>
                  <a:cubicBezTo>
                    <a:pt x="85094" y="35217"/>
                    <a:pt x="85279" y="35864"/>
                    <a:pt x="85464" y="36511"/>
                  </a:cubicBezTo>
                  <a:cubicBezTo>
                    <a:pt x="85649" y="37250"/>
                    <a:pt x="85834" y="37897"/>
                    <a:pt x="86019" y="38637"/>
                  </a:cubicBezTo>
                  <a:cubicBezTo>
                    <a:pt x="86204" y="39376"/>
                    <a:pt x="86296" y="40116"/>
                    <a:pt x="86296" y="40855"/>
                  </a:cubicBezTo>
                  <a:cubicBezTo>
                    <a:pt x="86388" y="41502"/>
                    <a:pt x="86573" y="42057"/>
                    <a:pt x="86851" y="42612"/>
                  </a:cubicBezTo>
                  <a:cubicBezTo>
                    <a:pt x="87257" y="43608"/>
                    <a:pt x="87678" y="44104"/>
                    <a:pt x="88042" y="44104"/>
                  </a:cubicBezTo>
                  <a:cubicBezTo>
                    <a:pt x="88591" y="44104"/>
                    <a:pt x="89013" y="42983"/>
                    <a:pt x="89069" y="40763"/>
                  </a:cubicBezTo>
                  <a:cubicBezTo>
                    <a:pt x="89069" y="39376"/>
                    <a:pt x="88884" y="37990"/>
                    <a:pt x="88607" y="36603"/>
                  </a:cubicBezTo>
                  <a:cubicBezTo>
                    <a:pt x="88514" y="36049"/>
                    <a:pt x="88422" y="35494"/>
                    <a:pt x="88330" y="35032"/>
                  </a:cubicBezTo>
                  <a:lnTo>
                    <a:pt x="87867" y="33460"/>
                  </a:lnTo>
                  <a:cubicBezTo>
                    <a:pt x="87590" y="32444"/>
                    <a:pt x="87405" y="31427"/>
                    <a:pt x="87035" y="30410"/>
                  </a:cubicBezTo>
                  <a:lnTo>
                    <a:pt x="85834" y="27452"/>
                  </a:lnTo>
                  <a:cubicBezTo>
                    <a:pt x="85557" y="26528"/>
                    <a:pt x="85002" y="25603"/>
                    <a:pt x="84540" y="24587"/>
                  </a:cubicBezTo>
                  <a:lnTo>
                    <a:pt x="83893" y="23200"/>
                  </a:lnTo>
                  <a:cubicBezTo>
                    <a:pt x="83615" y="22738"/>
                    <a:pt x="83338" y="22276"/>
                    <a:pt x="83061" y="21906"/>
                  </a:cubicBezTo>
                  <a:cubicBezTo>
                    <a:pt x="82506" y="20982"/>
                    <a:pt x="81952" y="20057"/>
                    <a:pt x="81397" y="19225"/>
                  </a:cubicBezTo>
                  <a:cubicBezTo>
                    <a:pt x="80103" y="17469"/>
                    <a:pt x="78809" y="15898"/>
                    <a:pt x="77422" y="14326"/>
                  </a:cubicBezTo>
                  <a:cubicBezTo>
                    <a:pt x="74464" y="11091"/>
                    <a:pt x="70952" y="8318"/>
                    <a:pt x="67162" y="6100"/>
                  </a:cubicBezTo>
                  <a:cubicBezTo>
                    <a:pt x="63465" y="3789"/>
                    <a:pt x="59398" y="2125"/>
                    <a:pt x="55146" y="1201"/>
                  </a:cubicBezTo>
                  <a:cubicBezTo>
                    <a:pt x="51806" y="397"/>
                    <a:pt x="48408" y="0"/>
                    <a:pt x="45014" y="0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1591550" y="619400"/>
              <a:ext cx="617025" cy="1296425"/>
            </a:xfrm>
            <a:custGeom>
              <a:avLst/>
              <a:gdLst/>
              <a:ahLst/>
              <a:cxnLst/>
              <a:rect l="l" t="t" r="r" b="b"/>
              <a:pathLst>
                <a:path w="24681" h="51857" extrusionOk="0">
                  <a:moveTo>
                    <a:pt x="12017" y="1"/>
                  </a:moveTo>
                  <a:lnTo>
                    <a:pt x="10908" y="186"/>
                  </a:lnTo>
                  <a:cubicBezTo>
                    <a:pt x="10168" y="371"/>
                    <a:pt x="9521" y="555"/>
                    <a:pt x="8782" y="833"/>
                  </a:cubicBezTo>
                  <a:cubicBezTo>
                    <a:pt x="8042" y="1110"/>
                    <a:pt x="7395" y="1480"/>
                    <a:pt x="6748" y="1942"/>
                  </a:cubicBezTo>
                  <a:cubicBezTo>
                    <a:pt x="5546" y="2774"/>
                    <a:pt x="4437" y="3883"/>
                    <a:pt x="3698" y="5177"/>
                  </a:cubicBezTo>
                  <a:cubicBezTo>
                    <a:pt x="2958" y="6194"/>
                    <a:pt x="2404" y="7396"/>
                    <a:pt x="1941" y="8597"/>
                  </a:cubicBezTo>
                  <a:cubicBezTo>
                    <a:pt x="1202" y="10723"/>
                    <a:pt x="647" y="12849"/>
                    <a:pt x="462" y="15160"/>
                  </a:cubicBezTo>
                  <a:cubicBezTo>
                    <a:pt x="462" y="16177"/>
                    <a:pt x="462" y="17194"/>
                    <a:pt x="462" y="18210"/>
                  </a:cubicBezTo>
                  <a:cubicBezTo>
                    <a:pt x="462" y="18673"/>
                    <a:pt x="555" y="19227"/>
                    <a:pt x="555" y="19689"/>
                  </a:cubicBezTo>
                  <a:lnTo>
                    <a:pt x="647" y="20521"/>
                  </a:lnTo>
                  <a:lnTo>
                    <a:pt x="647" y="20706"/>
                  </a:lnTo>
                  <a:lnTo>
                    <a:pt x="832" y="25883"/>
                  </a:lnTo>
                  <a:cubicBezTo>
                    <a:pt x="832" y="28009"/>
                    <a:pt x="1017" y="30135"/>
                    <a:pt x="1017" y="32168"/>
                  </a:cubicBezTo>
                  <a:lnTo>
                    <a:pt x="740" y="46773"/>
                  </a:lnTo>
                  <a:cubicBezTo>
                    <a:pt x="740" y="47512"/>
                    <a:pt x="1202" y="48252"/>
                    <a:pt x="740" y="48991"/>
                  </a:cubicBezTo>
                  <a:cubicBezTo>
                    <a:pt x="0" y="50193"/>
                    <a:pt x="1664" y="51025"/>
                    <a:pt x="4622" y="51857"/>
                  </a:cubicBezTo>
                  <a:cubicBezTo>
                    <a:pt x="8966" y="51672"/>
                    <a:pt x="9521" y="51487"/>
                    <a:pt x="9891" y="50563"/>
                  </a:cubicBezTo>
                  <a:cubicBezTo>
                    <a:pt x="9983" y="50378"/>
                    <a:pt x="9983" y="50101"/>
                    <a:pt x="9983" y="49823"/>
                  </a:cubicBezTo>
                  <a:lnTo>
                    <a:pt x="9798" y="40025"/>
                  </a:lnTo>
                  <a:lnTo>
                    <a:pt x="9798" y="30689"/>
                  </a:lnTo>
                  <a:cubicBezTo>
                    <a:pt x="9706" y="29672"/>
                    <a:pt x="9706" y="28656"/>
                    <a:pt x="9706" y="27639"/>
                  </a:cubicBezTo>
                  <a:lnTo>
                    <a:pt x="9521" y="22925"/>
                  </a:lnTo>
                  <a:lnTo>
                    <a:pt x="9521" y="20244"/>
                  </a:lnTo>
                  <a:lnTo>
                    <a:pt x="9336" y="18950"/>
                  </a:lnTo>
                  <a:cubicBezTo>
                    <a:pt x="9244" y="18580"/>
                    <a:pt x="9244" y="18210"/>
                    <a:pt x="9244" y="17933"/>
                  </a:cubicBezTo>
                  <a:cubicBezTo>
                    <a:pt x="9151" y="15622"/>
                    <a:pt x="9429" y="13404"/>
                    <a:pt x="10261" y="11370"/>
                  </a:cubicBezTo>
                  <a:cubicBezTo>
                    <a:pt x="10445" y="10908"/>
                    <a:pt x="10723" y="10446"/>
                    <a:pt x="11092" y="10076"/>
                  </a:cubicBezTo>
                  <a:cubicBezTo>
                    <a:pt x="11277" y="9891"/>
                    <a:pt x="11555" y="9706"/>
                    <a:pt x="11832" y="9522"/>
                  </a:cubicBezTo>
                  <a:cubicBezTo>
                    <a:pt x="12202" y="9244"/>
                    <a:pt x="12664" y="8967"/>
                    <a:pt x="13126" y="8967"/>
                  </a:cubicBezTo>
                  <a:cubicBezTo>
                    <a:pt x="15344" y="9152"/>
                    <a:pt x="17563" y="9799"/>
                    <a:pt x="19504" y="11093"/>
                  </a:cubicBezTo>
                  <a:cubicBezTo>
                    <a:pt x="19559" y="11126"/>
                    <a:pt x="19621" y="11142"/>
                    <a:pt x="19690" y="11142"/>
                  </a:cubicBezTo>
                  <a:cubicBezTo>
                    <a:pt x="20192" y="11142"/>
                    <a:pt x="21034" y="10280"/>
                    <a:pt x="22092" y="9059"/>
                  </a:cubicBezTo>
                  <a:cubicBezTo>
                    <a:pt x="23571" y="7303"/>
                    <a:pt x="24680" y="4992"/>
                    <a:pt x="24403" y="3883"/>
                  </a:cubicBezTo>
                  <a:cubicBezTo>
                    <a:pt x="24218" y="3606"/>
                    <a:pt x="24033" y="3328"/>
                    <a:pt x="23664" y="3236"/>
                  </a:cubicBezTo>
                  <a:cubicBezTo>
                    <a:pt x="23017" y="2866"/>
                    <a:pt x="22185" y="2774"/>
                    <a:pt x="21445" y="2404"/>
                  </a:cubicBezTo>
                  <a:cubicBezTo>
                    <a:pt x="19412" y="1295"/>
                    <a:pt x="17286" y="555"/>
                    <a:pt x="14975" y="93"/>
                  </a:cubicBezTo>
                  <a:cubicBezTo>
                    <a:pt x="14328" y="1"/>
                    <a:pt x="13681" y="1"/>
                    <a:pt x="13034" y="1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1718650" y="1203275"/>
              <a:ext cx="415975" cy="245175"/>
            </a:xfrm>
            <a:custGeom>
              <a:avLst/>
              <a:gdLst/>
              <a:ahLst/>
              <a:cxnLst/>
              <a:rect l="l" t="t" r="r" b="b"/>
              <a:pathLst>
                <a:path w="16639" h="9807" extrusionOk="0">
                  <a:moveTo>
                    <a:pt x="16269" y="1"/>
                  </a:moveTo>
                  <a:cubicBezTo>
                    <a:pt x="16207" y="1"/>
                    <a:pt x="16145" y="124"/>
                    <a:pt x="16084" y="124"/>
                  </a:cubicBezTo>
                  <a:cubicBezTo>
                    <a:pt x="15622" y="309"/>
                    <a:pt x="15159" y="402"/>
                    <a:pt x="14605" y="494"/>
                  </a:cubicBezTo>
                  <a:cubicBezTo>
                    <a:pt x="14328" y="540"/>
                    <a:pt x="14073" y="563"/>
                    <a:pt x="13819" y="563"/>
                  </a:cubicBezTo>
                  <a:cubicBezTo>
                    <a:pt x="13565" y="563"/>
                    <a:pt x="13311" y="540"/>
                    <a:pt x="13033" y="494"/>
                  </a:cubicBezTo>
                  <a:cubicBezTo>
                    <a:pt x="11863" y="494"/>
                    <a:pt x="10692" y="535"/>
                    <a:pt x="9521" y="535"/>
                  </a:cubicBezTo>
                  <a:cubicBezTo>
                    <a:pt x="8936" y="535"/>
                    <a:pt x="8350" y="525"/>
                    <a:pt x="7765" y="494"/>
                  </a:cubicBezTo>
                  <a:cubicBezTo>
                    <a:pt x="6656" y="309"/>
                    <a:pt x="5639" y="217"/>
                    <a:pt x="4622" y="124"/>
                  </a:cubicBezTo>
                  <a:cubicBezTo>
                    <a:pt x="3420" y="309"/>
                    <a:pt x="2126" y="586"/>
                    <a:pt x="1017" y="1141"/>
                  </a:cubicBezTo>
                  <a:cubicBezTo>
                    <a:pt x="647" y="1326"/>
                    <a:pt x="278" y="2343"/>
                    <a:pt x="0" y="7427"/>
                  </a:cubicBezTo>
                  <a:cubicBezTo>
                    <a:pt x="185" y="7981"/>
                    <a:pt x="370" y="8443"/>
                    <a:pt x="647" y="8906"/>
                  </a:cubicBezTo>
                  <a:cubicBezTo>
                    <a:pt x="669" y="8916"/>
                    <a:pt x="814" y="8921"/>
                    <a:pt x="1053" y="8921"/>
                  </a:cubicBezTo>
                  <a:cubicBezTo>
                    <a:pt x="2133" y="8921"/>
                    <a:pt x="5145" y="8830"/>
                    <a:pt x="7558" y="8830"/>
                  </a:cubicBezTo>
                  <a:cubicBezTo>
                    <a:pt x="9138" y="8830"/>
                    <a:pt x="10460" y="8869"/>
                    <a:pt x="10815" y="8998"/>
                  </a:cubicBezTo>
                  <a:cubicBezTo>
                    <a:pt x="11185" y="9183"/>
                    <a:pt x="11555" y="9553"/>
                    <a:pt x="12017" y="9737"/>
                  </a:cubicBezTo>
                  <a:cubicBezTo>
                    <a:pt x="12155" y="9784"/>
                    <a:pt x="12294" y="9807"/>
                    <a:pt x="12433" y="9807"/>
                  </a:cubicBezTo>
                  <a:cubicBezTo>
                    <a:pt x="12571" y="9807"/>
                    <a:pt x="12710" y="9784"/>
                    <a:pt x="12849" y="9737"/>
                  </a:cubicBezTo>
                  <a:cubicBezTo>
                    <a:pt x="13599" y="9404"/>
                    <a:pt x="14274" y="8694"/>
                    <a:pt x="14942" y="8694"/>
                  </a:cubicBezTo>
                  <a:cubicBezTo>
                    <a:pt x="15015" y="8694"/>
                    <a:pt x="15087" y="8703"/>
                    <a:pt x="15159" y="8721"/>
                  </a:cubicBezTo>
                  <a:cubicBezTo>
                    <a:pt x="15167" y="8722"/>
                    <a:pt x="15174" y="8723"/>
                    <a:pt x="15181" y="8723"/>
                  </a:cubicBezTo>
                  <a:cubicBezTo>
                    <a:pt x="15633" y="8723"/>
                    <a:pt x="15997" y="5854"/>
                    <a:pt x="16361" y="5763"/>
                  </a:cubicBezTo>
                  <a:cubicBezTo>
                    <a:pt x="16454" y="5393"/>
                    <a:pt x="16454" y="5116"/>
                    <a:pt x="16454" y="4746"/>
                  </a:cubicBezTo>
                  <a:cubicBezTo>
                    <a:pt x="16638" y="3175"/>
                    <a:pt x="16638" y="1603"/>
                    <a:pt x="16361" y="124"/>
                  </a:cubicBezTo>
                  <a:cubicBezTo>
                    <a:pt x="16330" y="32"/>
                    <a:pt x="16300" y="1"/>
                    <a:pt x="16269" y="1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64"/>
          <p:cNvGrpSpPr/>
          <p:nvPr/>
        </p:nvGrpSpPr>
        <p:grpSpPr>
          <a:xfrm>
            <a:off x="7745527" y="1797501"/>
            <a:ext cx="330576" cy="327454"/>
            <a:chOff x="788275" y="3165650"/>
            <a:chExt cx="2229100" cy="2208050"/>
          </a:xfrm>
        </p:grpSpPr>
        <p:sp>
          <p:nvSpPr>
            <p:cNvPr id="2188" name="Google Shape;2188;p64"/>
            <p:cNvSpPr/>
            <p:nvPr/>
          </p:nvSpPr>
          <p:spPr>
            <a:xfrm>
              <a:off x="788275" y="3165650"/>
              <a:ext cx="2229100" cy="2208050"/>
            </a:xfrm>
            <a:custGeom>
              <a:avLst/>
              <a:gdLst/>
              <a:ahLst/>
              <a:cxnLst/>
              <a:rect l="l" t="t" r="r" b="b"/>
              <a:pathLst>
                <a:path w="89164" h="88322" extrusionOk="0">
                  <a:moveTo>
                    <a:pt x="45141" y="0"/>
                  </a:moveTo>
                  <a:cubicBezTo>
                    <a:pt x="41034" y="0"/>
                    <a:pt x="36929" y="559"/>
                    <a:pt x="32963" y="1678"/>
                  </a:cubicBezTo>
                  <a:lnTo>
                    <a:pt x="31669" y="2048"/>
                  </a:lnTo>
                  <a:lnTo>
                    <a:pt x="30375" y="2510"/>
                  </a:lnTo>
                  <a:lnTo>
                    <a:pt x="27694" y="3434"/>
                  </a:lnTo>
                  <a:lnTo>
                    <a:pt x="25199" y="4636"/>
                  </a:lnTo>
                  <a:lnTo>
                    <a:pt x="23997" y="5190"/>
                  </a:lnTo>
                  <a:cubicBezTo>
                    <a:pt x="23627" y="5468"/>
                    <a:pt x="23165" y="5745"/>
                    <a:pt x="22795" y="5930"/>
                  </a:cubicBezTo>
                  <a:lnTo>
                    <a:pt x="20485" y="7409"/>
                  </a:lnTo>
                  <a:cubicBezTo>
                    <a:pt x="19653" y="7871"/>
                    <a:pt x="18913" y="8518"/>
                    <a:pt x="18174" y="9073"/>
                  </a:cubicBezTo>
                  <a:cubicBezTo>
                    <a:pt x="13737" y="12400"/>
                    <a:pt x="9947" y="16560"/>
                    <a:pt x="7174" y="21367"/>
                  </a:cubicBezTo>
                  <a:cubicBezTo>
                    <a:pt x="6157" y="22938"/>
                    <a:pt x="5325" y="24602"/>
                    <a:pt x="4586" y="26266"/>
                  </a:cubicBezTo>
                  <a:cubicBezTo>
                    <a:pt x="4124" y="27098"/>
                    <a:pt x="3846" y="28022"/>
                    <a:pt x="3569" y="28854"/>
                  </a:cubicBezTo>
                  <a:cubicBezTo>
                    <a:pt x="3199" y="29778"/>
                    <a:pt x="2830" y="30610"/>
                    <a:pt x="2645" y="31534"/>
                  </a:cubicBezTo>
                  <a:cubicBezTo>
                    <a:pt x="519" y="38652"/>
                    <a:pt x="241" y="46139"/>
                    <a:pt x="1813" y="53441"/>
                  </a:cubicBezTo>
                  <a:cubicBezTo>
                    <a:pt x="2737" y="57693"/>
                    <a:pt x="4216" y="61761"/>
                    <a:pt x="6250" y="65550"/>
                  </a:cubicBezTo>
                  <a:cubicBezTo>
                    <a:pt x="8376" y="69340"/>
                    <a:pt x="11056" y="72853"/>
                    <a:pt x="14107" y="75903"/>
                  </a:cubicBezTo>
                  <a:cubicBezTo>
                    <a:pt x="17157" y="78861"/>
                    <a:pt x="20762" y="81449"/>
                    <a:pt x="24552" y="83390"/>
                  </a:cubicBezTo>
                  <a:lnTo>
                    <a:pt x="27510" y="84869"/>
                  </a:lnTo>
                  <a:cubicBezTo>
                    <a:pt x="28526" y="85239"/>
                    <a:pt x="29543" y="85609"/>
                    <a:pt x="30560" y="85979"/>
                  </a:cubicBezTo>
                  <a:cubicBezTo>
                    <a:pt x="31577" y="86348"/>
                    <a:pt x="32593" y="86718"/>
                    <a:pt x="33610" y="86903"/>
                  </a:cubicBezTo>
                  <a:cubicBezTo>
                    <a:pt x="34719" y="87180"/>
                    <a:pt x="35736" y="87458"/>
                    <a:pt x="36845" y="87642"/>
                  </a:cubicBezTo>
                  <a:cubicBezTo>
                    <a:pt x="39427" y="88096"/>
                    <a:pt x="42026" y="88322"/>
                    <a:pt x="44616" y="88322"/>
                  </a:cubicBezTo>
                  <a:cubicBezTo>
                    <a:pt x="52042" y="88322"/>
                    <a:pt x="59383" y="86468"/>
                    <a:pt x="65962" y="82836"/>
                  </a:cubicBezTo>
                  <a:cubicBezTo>
                    <a:pt x="74744" y="77937"/>
                    <a:pt x="81584" y="70080"/>
                    <a:pt x="85374" y="60744"/>
                  </a:cubicBezTo>
                  <a:cubicBezTo>
                    <a:pt x="85928" y="59357"/>
                    <a:pt x="86390" y="57971"/>
                    <a:pt x="86760" y="56492"/>
                  </a:cubicBezTo>
                  <a:cubicBezTo>
                    <a:pt x="87037" y="55105"/>
                    <a:pt x="87222" y="53626"/>
                    <a:pt x="87315" y="52147"/>
                  </a:cubicBezTo>
                  <a:cubicBezTo>
                    <a:pt x="87315" y="50761"/>
                    <a:pt x="87130" y="49282"/>
                    <a:pt x="86945" y="47895"/>
                  </a:cubicBezTo>
                  <a:cubicBezTo>
                    <a:pt x="86575" y="46601"/>
                    <a:pt x="86113" y="45307"/>
                    <a:pt x="85559" y="44106"/>
                  </a:cubicBezTo>
                  <a:cubicBezTo>
                    <a:pt x="85374" y="46047"/>
                    <a:pt x="85096" y="47988"/>
                    <a:pt x="84634" y="49837"/>
                  </a:cubicBezTo>
                  <a:cubicBezTo>
                    <a:pt x="84449" y="50668"/>
                    <a:pt x="84357" y="51408"/>
                    <a:pt x="84172" y="52147"/>
                  </a:cubicBezTo>
                  <a:cubicBezTo>
                    <a:pt x="83895" y="52887"/>
                    <a:pt x="83710" y="53534"/>
                    <a:pt x="83525" y="54273"/>
                  </a:cubicBezTo>
                  <a:cubicBezTo>
                    <a:pt x="83433" y="54458"/>
                    <a:pt x="83340" y="55198"/>
                    <a:pt x="82970" y="56307"/>
                  </a:cubicBezTo>
                  <a:cubicBezTo>
                    <a:pt x="82693" y="56862"/>
                    <a:pt x="82508" y="57509"/>
                    <a:pt x="82231" y="58341"/>
                  </a:cubicBezTo>
                  <a:cubicBezTo>
                    <a:pt x="82046" y="58710"/>
                    <a:pt x="81954" y="59080"/>
                    <a:pt x="81769" y="59542"/>
                  </a:cubicBezTo>
                  <a:cubicBezTo>
                    <a:pt x="81584" y="59912"/>
                    <a:pt x="81399" y="60374"/>
                    <a:pt x="81122" y="60836"/>
                  </a:cubicBezTo>
                  <a:cubicBezTo>
                    <a:pt x="78811" y="65828"/>
                    <a:pt x="75483" y="70265"/>
                    <a:pt x="71324" y="73962"/>
                  </a:cubicBezTo>
                  <a:cubicBezTo>
                    <a:pt x="70029" y="75071"/>
                    <a:pt x="68643" y="76180"/>
                    <a:pt x="67256" y="77197"/>
                  </a:cubicBezTo>
                  <a:cubicBezTo>
                    <a:pt x="66517" y="77659"/>
                    <a:pt x="65685" y="78122"/>
                    <a:pt x="64946" y="78584"/>
                  </a:cubicBezTo>
                  <a:cubicBezTo>
                    <a:pt x="64576" y="78861"/>
                    <a:pt x="64206" y="79138"/>
                    <a:pt x="63744" y="79323"/>
                  </a:cubicBezTo>
                  <a:lnTo>
                    <a:pt x="62450" y="79970"/>
                  </a:lnTo>
                  <a:cubicBezTo>
                    <a:pt x="61618" y="80340"/>
                    <a:pt x="60694" y="80802"/>
                    <a:pt x="59769" y="81172"/>
                  </a:cubicBezTo>
                  <a:lnTo>
                    <a:pt x="56996" y="82189"/>
                  </a:lnTo>
                  <a:cubicBezTo>
                    <a:pt x="56072" y="82466"/>
                    <a:pt x="55055" y="82743"/>
                    <a:pt x="54038" y="82928"/>
                  </a:cubicBezTo>
                  <a:cubicBezTo>
                    <a:pt x="53022" y="83206"/>
                    <a:pt x="52005" y="83390"/>
                    <a:pt x="50988" y="83575"/>
                  </a:cubicBezTo>
                  <a:cubicBezTo>
                    <a:pt x="48830" y="83917"/>
                    <a:pt x="46698" y="84082"/>
                    <a:pt x="44605" y="84082"/>
                  </a:cubicBezTo>
                  <a:cubicBezTo>
                    <a:pt x="19540" y="84082"/>
                    <a:pt x="1" y="60470"/>
                    <a:pt x="5972" y="35047"/>
                  </a:cubicBezTo>
                  <a:cubicBezTo>
                    <a:pt x="6157" y="34123"/>
                    <a:pt x="6342" y="33198"/>
                    <a:pt x="6619" y="32366"/>
                  </a:cubicBezTo>
                  <a:cubicBezTo>
                    <a:pt x="6897" y="31442"/>
                    <a:pt x="7266" y="30610"/>
                    <a:pt x="7544" y="29778"/>
                  </a:cubicBezTo>
                  <a:lnTo>
                    <a:pt x="8006" y="28576"/>
                  </a:lnTo>
                  <a:cubicBezTo>
                    <a:pt x="8191" y="28207"/>
                    <a:pt x="8376" y="27837"/>
                    <a:pt x="8561" y="27467"/>
                  </a:cubicBezTo>
                  <a:lnTo>
                    <a:pt x="9577" y="25156"/>
                  </a:lnTo>
                  <a:cubicBezTo>
                    <a:pt x="10039" y="24509"/>
                    <a:pt x="10409" y="23862"/>
                    <a:pt x="10871" y="23123"/>
                  </a:cubicBezTo>
                  <a:cubicBezTo>
                    <a:pt x="11241" y="22476"/>
                    <a:pt x="11611" y="21829"/>
                    <a:pt x="12073" y="21274"/>
                  </a:cubicBezTo>
                  <a:lnTo>
                    <a:pt x="13367" y="19518"/>
                  </a:lnTo>
                  <a:lnTo>
                    <a:pt x="14014" y="18686"/>
                  </a:lnTo>
                  <a:cubicBezTo>
                    <a:pt x="14199" y="18409"/>
                    <a:pt x="14476" y="18224"/>
                    <a:pt x="14661" y="17946"/>
                  </a:cubicBezTo>
                  <a:lnTo>
                    <a:pt x="15955" y="16560"/>
                  </a:lnTo>
                  <a:cubicBezTo>
                    <a:pt x="16325" y="16098"/>
                    <a:pt x="16695" y="15728"/>
                    <a:pt x="17157" y="15358"/>
                  </a:cubicBezTo>
                  <a:lnTo>
                    <a:pt x="19468" y="13232"/>
                  </a:lnTo>
                  <a:cubicBezTo>
                    <a:pt x="21039" y="12123"/>
                    <a:pt x="22148" y="11199"/>
                    <a:pt x="23073" y="10737"/>
                  </a:cubicBezTo>
                  <a:cubicBezTo>
                    <a:pt x="27972" y="7594"/>
                    <a:pt x="33610" y="5653"/>
                    <a:pt x="39434" y="4913"/>
                  </a:cubicBezTo>
                  <a:cubicBezTo>
                    <a:pt x="41174" y="4700"/>
                    <a:pt x="42928" y="4596"/>
                    <a:pt x="44680" y="4596"/>
                  </a:cubicBezTo>
                  <a:cubicBezTo>
                    <a:pt x="47487" y="4596"/>
                    <a:pt x="50289" y="4863"/>
                    <a:pt x="53022" y="5375"/>
                  </a:cubicBezTo>
                  <a:cubicBezTo>
                    <a:pt x="58660" y="6485"/>
                    <a:pt x="64021" y="8795"/>
                    <a:pt x="68643" y="12123"/>
                  </a:cubicBezTo>
                  <a:cubicBezTo>
                    <a:pt x="73357" y="15451"/>
                    <a:pt x="77239" y="19795"/>
                    <a:pt x="80105" y="24879"/>
                  </a:cubicBezTo>
                  <a:cubicBezTo>
                    <a:pt x="80752" y="26266"/>
                    <a:pt x="81584" y="27467"/>
                    <a:pt x="82138" y="28761"/>
                  </a:cubicBezTo>
                  <a:cubicBezTo>
                    <a:pt x="82693" y="30148"/>
                    <a:pt x="83433" y="31350"/>
                    <a:pt x="83987" y="32551"/>
                  </a:cubicBezTo>
                  <a:lnTo>
                    <a:pt x="84819" y="34492"/>
                  </a:lnTo>
                  <a:cubicBezTo>
                    <a:pt x="85096" y="35139"/>
                    <a:pt x="85374" y="35786"/>
                    <a:pt x="85466" y="36526"/>
                  </a:cubicBezTo>
                  <a:cubicBezTo>
                    <a:pt x="85651" y="37173"/>
                    <a:pt x="85836" y="37912"/>
                    <a:pt x="86021" y="38559"/>
                  </a:cubicBezTo>
                  <a:cubicBezTo>
                    <a:pt x="86206" y="39299"/>
                    <a:pt x="86298" y="40038"/>
                    <a:pt x="86298" y="40778"/>
                  </a:cubicBezTo>
                  <a:cubicBezTo>
                    <a:pt x="86483" y="41425"/>
                    <a:pt x="86668" y="42072"/>
                    <a:pt x="86945" y="42627"/>
                  </a:cubicBezTo>
                  <a:cubicBezTo>
                    <a:pt x="87346" y="43611"/>
                    <a:pt x="87762" y="44092"/>
                    <a:pt x="88124" y="44092"/>
                  </a:cubicBezTo>
                  <a:cubicBezTo>
                    <a:pt x="88679" y="44092"/>
                    <a:pt x="89107" y="42960"/>
                    <a:pt x="89163" y="40778"/>
                  </a:cubicBezTo>
                  <a:cubicBezTo>
                    <a:pt x="89163" y="39299"/>
                    <a:pt x="88979" y="37912"/>
                    <a:pt x="88609" y="36526"/>
                  </a:cubicBezTo>
                  <a:cubicBezTo>
                    <a:pt x="88516" y="35971"/>
                    <a:pt x="88424" y="35509"/>
                    <a:pt x="88332" y="34954"/>
                  </a:cubicBezTo>
                  <a:lnTo>
                    <a:pt x="87962" y="33476"/>
                  </a:lnTo>
                  <a:cubicBezTo>
                    <a:pt x="87684" y="32459"/>
                    <a:pt x="87407" y="31350"/>
                    <a:pt x="87037" y="30425"/>
                  </a:cubicBezTo>
                  <a:lnTo>
                    <a:pt x="85928" y="27467"/>
                  </a:lnTo>
                  <a:cubicBezTo>
                    <a:pt x="85559" y="26450"/>
                    <a:pt x="85004" y="25526"/>
                    <a:pt x="84542" y="24602"/>
                  </a:cubicBezTo>
                  <a:lnTo>
                    <a:pt x="83895" y="23215"/>
                  </a:lnTo>
                  <a:cubicBezTo>
                    <a:pt x="83617" y="22753"/>
                    <a:pt x="83340" y="22291"/>
                    <a:pt x="83063" y="21829"/>
                  </a:cubicBezTo>
                  <a:cubicBezTo>
                    <a:pt x="82508" y="20904"/>
                    <a:pt x="81954" y="20072"/>
                    <a:pt x="81399" y="19148"/>
                  </a:cubicBezTo>
                  <a:cubicBezTo>
                    <a:pt x="80197" y="17484"/>
                    <a:pt x="78811" y="15820"/>
                    <a:pt x="77424" y="14249"/>
                  </a:cubicBezTo>
                  <a:cubicBezTo>
                    <a:pt x="74466" y="11014"/>
                    <a:pt x="71046" y="8241"/>
                    <a:pt x="67256" y="6022"/>
                  </a:cubicBezTo>
                  <a:cubicBezTo>
                    <a:pt x="63467" y="3804"/>
                    <a:pt x="59400" y="2140"/>
                    <a:pt x="55148" y="1123"/>
                  </a:cubicBezTo>
                  <a:cubicBezTo>
                    <a:pt x="51861" y="375"/>
                    <a:pt x="48501" y="0"/>
                    <a:pt x="45141" y="0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4"/>
            <p:cNvSpPr/>
            <p:nvPr/>
          </p:nvSpPr>
          <p:spPr>
            <a:xfrm>
              <a:off x="1385875" y="4190275"/>
              <a:ext cx="247300" cy="523450"/>
            </a:xfrm>
            <a:custGeom>
              <a:avLst/>
              <a:gdLst/>
              <a:ahLst/>
              <a:cxnLst/>
              <a:rect l="l" t="t" r="r" b="b"/>
              <a:pathLst>
                <a:path w="9892" h="20938" extrusionOk="0">
                  <a:moveTo>
                    <a:pt x="4206" y="1"/>
                  </a:moveTo>
                  <a:cubicBezTo>
                    <a:pt x="3975" y="1"/>
                    <a:pt x="3744" y="24"/>
                    <a:pt x="3513" y="70"/>
                  </a:cubicBezTo>
                  <a:cubicBezTo>
                    <a:pt x="3143" y="255"/>
                    <a:pt x="2866" y="440"/>
                    <a:pt x="2681" y="625"/>
                  </a:cubicBezTo>
                  <a:cubicBezTo>
                    <a:pt x="2496" y="902"/>
                    <a:pt x="2312" y="1272"/>
                    <a:pt x="2219" y="1642"/>
                  </a:cubicBezTo>
                  <a:cubicBezTo>
                    <a:pt x="2219" y="1919"/>
                    <a:pt x="2312" y="2196"/>
                    <a:pt x="1664" y="2381"/>
                  </a:cubicBezTo>
                  <a:cubicBezTo>
                    <a:pt x="1387" y="2473"/>
                    <a:pt x="1387" y="2658"/>
                    <a:pt x="1387" y="2751"/>
                  </a:cubicBezTo>
                  <a:cubicBezTo>
                    <a:pt x="1017" y="3583"/>
                    <a:pt x="740" y="4415"/>
                    <a:pt x="186" y="5154"/>
                  </a:cubicBezTo>
                  <a:cubicBezTo>
                    <a:pt x="1" y="5524"/>
                    <a:pt x="186" y="8112"/>
                    <a:pt x="370" y="8297"/>
                  </a:cubicBezTo>
                  <a:cubicBezTo>
                    <a:pt x="648" y="8389"/>
                    <a:pt x="648" y="8574"/>
                    <a:pt x="648" y="8759"/>
                  </a:cubicBezTo>
                  <a:cubicBezTo>
                    <a:pt x="833" y="9683"/>
                    <a:pt x="648" y="10700"/>
                    <a:pt x="186" y="11532"/>
                  </a:cubicBezTo>
                  <a:cubicBezTo>
                    <a:pt x="93" y="11809"/>
                    <a:pt x="1" y="12087"/>
                    <a:pt x="1" y="12364"/>
                  </a:cubicBezTo>
                  <a:cubicBezTo>
                    <a:pt x="1" y="13566"/>
                    <a:pt x="93" y="14767"/>
                    <a:pt x="93" y="15969"/>
                  </a:cubicBezTo>
                  <a:cubicBezTo>
                    <a:pt x="93" y="16616"/>
                    <a:pt x="186" y="17263"/>
                    <a:pt x="463" y="17818"/>
                  </a:cubicBezTo>
                  <a:cubicBezTo>
                    <a:pt x="833" y="18650"/>
                    <a:pt x="1295" y="19482"/>
                    <a:pt x="1757" y="20313"/>
                  </a:cubicBezTo>
                  <a:cubicBezTo>
                    <a:pt x="2127" y="20591"/>
                    <a:pt x="2496" y="20776"/>
                    <a:pt x="2866" y="20868"/>
                  </a:cubicBezTo>
                  <a:cubicBezTo>
                    <a:pt x="3282" y="20914"/>
                    <a:pt x="3675" y="20937"/>
                    <a:pt x="4068" y="20937"/>
                  </a:cubicBezTo>
                  <a:cubicBezTo>
                    <a:pt x="4461" y="20937"/>
                    <a:pt x="4853" y="20914"/>
                    <a:pt x="5269" y="20868"/>
                  </a:cubicBezTo>
                  <a:cubicBezTo>
                    <a:pt x="6933" y="20683"/>
                    <a:pt x="7858" y="20406"/>
                    <a:pt x="7395" y="20036"/>
                  </a:cubicBezTo>
                  <a:cubicBezTo>
                    <a:pt x="7211" y="19944"/>
                    <a:pt x="8320" y="19574"/>
                    <a:pt x="8227" y="19297"/>
                  </a:cubicBezTo>
                  <a:cubicBezTo>
                    <a:pt x="8135" y="19019"/>
                    <a:pt x="8782" y="17910"/>
                    <a:pt x="8782" y="17725"/>
                  </a:cubicBezTo>
                  <a:cubicBezTo>
                    <a:pt x="8597" y="16708"/>
                    <a:pt x="8597" y="15692"/>
                    <a:pt x="8689" y="14675"/>
                  </a:cubicBezTo>
                  <a:cubicBezTo>
                    <a:pt x="8689" y="14582"/>
                    <a:pt x="8782" y="14490"/>
                    <a:pt x="8782" y="14398"/>
                  </a:cubicBezTo>
                  <a:cubicBezTo>
                    <a:pt x="8874" y="14305"/>
                    <a:pt x="8967" y="14213"/>
                    <a:pt x="8967" y="14120"/>
                  </a:cubicBezTo>
                  <a:cubicBezTo>
                    <a:pt x="8874" y="13751"/>
                    <a:pt x="8874" y="13288"/>
                    <a:pt x="8967" y="12919"/>
                  </a:cubicBezTo>
                  <a:cubicBezTo>
                    <a:pt x="9152" y="12087"/>
                    <a:pt x="9244" y="11255"/>
                    <a:pt x="9152" y="10423"/>
                  </a:cubicBezTo>
                  <a:cubicBezTo>
                    <a:pt x="9152" y="10330"/>
                    <a:pt x="9152" y="10238"/>
                    <a:pt x="9244" y="10146"/>
                  </a:cubicBezTo>
                  <a:cubicBezTo>
                    <a:pt x="9891" y="9683"/>
                    <a:pt x="9614" y="9129"/>
                    <a:pt x="9706" y="8667"/>
                  </a:cubicBezTo>
                  <a:cubicBezTo>
                    <a:pt x="9706" y="8574"/>
                    <a:pt x="9059" y="6356"/>
                    <a:pt x="9152" y="6171"/>
                  </a:cubicBezTo>
                  <a:cubicBezTo>
                    <a:pt x="9244" y="5986"/>
                    <a:pt x="9429" y="5986"/>
                    <a:pt x="9337" y="5616"/>
                  </a:cubicBezTo>
                  <a:cubicBezTo>
                    <a:pt x="9152" y="5339"/>
                    <a:pt x="8597" y="2381"/>
                    <a:pt x="8597" y="2381"/>
                  </a:cubicBezTo>
                  <a:cubicBezTo>
                    <a:pt x="8042" y="1457"/>
                    <a:pt x="7303" y="717"/>
                    <a:pt x="6563" y="70"/>
                  </a:cubicBezTo>
                  <a:lnTo>
                    <a:pt x="6101" y="70"/>
                  </a:lnTo>
                  <a:cubicBezTo>
                    <a:pt x="5916" y="116"/>
                    <a:pt x="5708" y="140"/>
                    <a:pt x="5500" y="140"/>
                  </a:cubicBezTo>
                  <a:cubicBezTo>
                    <a:pt x="5293" y="140"/>
                    <a:pt x="5085" y="116"/>
                    <a:pt x="4900" y="70"/>
                  </a:cubicBezTo>
                  <a:cubicBezTo>
                    <a:pt x="4669" y="24"/>
                    <a:pt x="4438" y="1"/>
                    <a:pt x="4206" y="1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4"/>
            <p:cNvSpPr/>
            <p:nvPr/>
          </p:nvSpPr>
          <p:spPr>
            <a:xfrm>
              <a:off x="1388200" y="3764025"/>
              <a:ext cx="314300" cy="305550"/>
            </a:xfrm>
            <a:custGeom>
              <a:avLst/>
              <a:gdLst/>
              <a:ahLst/>
              <a:cxnLst/>
              <a:rect l="l" t="t" r="r" b="b"/>
              <a:pathLst>
                <a:path w="12572" h="12222" extrusionOk="0">
                  <a:moveTo>
                    <a:pt x="6724" y="5155"/>
                  </a:moveTo>
                  <a:cubicBezTo>
                    <a:pt x="6758" y="5155"/>
                    <a:pt x="6779" y="5196"/>
                    <a:pt x="6840" y="5196"/>
                  </a:cubicBezTo>
                  <a:lnTo>
                    <a:pt x="7118" y="5196"/>
                  </a:lnTo>
                  <a:cubicBezTo>
                    <a:pt x="7210" y="5289"/>
                    <a:pt x="7302" y="5381"/>
                    <a:pt x="7395" y="5473"/>
                  </a:cubicBezTo>
                  <a:cubicBezTo>
                    <a:pt x="7580" y="5473"/>
                    <a:pt x="7765" y="5566"/>
                    <a:pt x="8042" y="5658"/>
                  </a:cubicBezTo>
                  <a:cubicBezTo>
                    <a:pt x="8319" y="5843"/>
                    <a:pt x="8504" y="6213"/>
                    <a:pt x="8504" y="6213"/>
                  </a:cubicBezTo>
                  <a:lnTo>
                    <a:pt x="8319" y="6213"/>
                  </a:lnTo>
                  <a:cubicBezTo>
                    <a:pt x="8227" y="6490"/>
                    <a:pt x="8042" y="6675"/>
                    <a:pt x="7765" y="6860"/>
                  </a:cubicBezTo>
                  <a:cubicBezTo>
                    <a:pt x="7395" y="7045"/>
                    <a:pt x="7025" y="7045"/>
                    <a:pt x="7025" y="7045"/>
                  </a:cubicBezTo>
                  <a:cubicBezTo>
                    <a:pt x="7025" y="7070"/>
                    <a:pt x="6999" y="7081"/>
                    <a:pt x="6960" y="7081"/>
                  </a:cubicBezTo>
                  <a:cubicBezTo>
                    <a:pt x="6854" y="7081"/>
                    <a:pt x="6655" y="6995"/>
                    <a:pt x="6655" y="6860"/>
                  </a:cubicBezTo>
                  <a:cubicBezTo>
                    <a:pt x="6655" y="6675"/>
                    <a:pt x="6655" y="6490"/>
                    <a:pt x="6655" y="6305"/>
                  </a:cubicBezTo>
                  <a:lnTo>
                    <a:pt x="6563" y="6305"/>
                  </a:lnTo>
                  <a:cubicBezTo>
                    <a:pt x="6470" y="6305"/>
                    <a:pt x="6470" y="6305"/>
                    <a:pt x="6470" y="6213"/>
                  </a:cubicBezTo>
                  <a:cubicBezTo>
                    <a:pt x="6470" y="6213"/>
                    <a:pt x="6286" y="6120"/>
                    <a:pt x="6378" y="6120"/>
                  </a:cubicBezTo>
                  <a:cubicBezTo>
                    <a:pt x="6452" y="6120"/>
                    <a:pt x="6348" y="6002"/>
                    <a:pt x="6351" y="6002"/>
                  </a:cubicBezTo>
                  <a:lnTo>
                    <a:pt x="6351" y="6002"/>
                  </a:lnTo>
                  <a:cubicBezTo>
                    <a:pt x="6352" y="6002"/>
                    <a:pt x="6360" y="6010"/>
                    <a:pt x="6378" y="6028"/>
                  </a:cubicBezTo>
                  <a:cubicBezTo>
                    <a:pt x="6378" y="6028"/>
                    <a:pt x="6222" y="5872"/>
                    <a:pt x="6261" y="5872"/>
                  </a:cubicBezTo>
                  <a:cubicBezTo>
                    <a:pt x="6274" y="5872"/>
                    <a:pt x="6309" y="5889"/>
                    <a:pt x="6378" y="5936"/>
                  </a:cubicBezTo>
                  <a:cubicBezTo>
                    <a:pt x="6351" y="5909"/>
                    <a:pt x="6317" y="5874"/>
                    <a:pt x="6286" y="5843"/>
                  </a:cubicBezTo>
                  <a:lnTo>
                    <a:pt x="6286" y="5843"/>
                  </a:lnTo>
                  <a:cubicBezTo>
                    <a:pt x="6329" y="5886"/>
                    <a:pt x="6352" y="5904"/>
                    <a:pt x="6362" y="5904"/>
                  </a:cubicBezTo>
                  <a:cubicBezTo>
                    <a:pt x="6395" y="5904"/>
                    <a:pt x="6286" y="5708"/>
                    <a:pt x="6286" y="5566"/>
                  </a:cubicBezTo>
                  <a:cubicBezTo>
                    <a:pt x="6286" y="5520"/>
                    <a:pt x="6309" y="5473"/>
                    <a:pt x="6343" y="5473"/>
                  </a:cubicBezTo>
                  <a:cubicBezTo>
                    <a:pt x="6378" y="5473"/>
                    <a:pt x="6424" y="5520"/>
                    <a:pt x="6470" y="5658"/>
                  </a:cubicBezTo>
                  <a:lnTo>
                    <a:pt x="6470" y="5566"/>
                  </a:lnTo>
                  <a:cubicBezTo>
                    <a:pt x="6470" y="5566"/>
                    <a:pt x="6470" y="5473"/>
                    <a:pt x="6470" y="5473"/>
                  </a:cubicBezTo>
                  <a:cubicBezTo>
                    <a:pt x="6563" y="5381"/>
                    <a:pt x="6563" y="5289"/>
                    <a:pt x="6655" y="5196"/>
                  </a:cubicBezTo>
                  <a:cubicBezTo>
                    <a:pt x="6686" y="5165"/>
                    <a:pt x="6707" y="5155"/>
                    <a:pt x="6724" y="5155"/>
                  </a:cubicBezTo>
                  <a:close/>
                  <a:moveTo>
                    <a:pt x="6140" y="1"/>
                  </a:moveTo>
                  <a:cubicBezTo>
                    <a:pt x="6127" y="1"/>
                    <a:pt x="6114" y="7"/>
                    <a:pt x="6101" y="20"/>
                  </a:cubicBezTo>
                  <a:cubicBezTo>
                    <a:pt x="5823" y="389"/>
                    <a:pt x="5546" y="205"/>
                    <a:pt x="5269" y="389"/>
                  </a:cubicBezTo>
                  <a:cubicBezTo>
                    <a:pt x="5269" y="389"/>
                    <a:pt x="5187" y="348"/>
                    <a:pt x="5132" y="348"/>
                  </a:cubicBezTo>
                  <a:cubicBezTo>
                    <a:pt x="5105" y="348"/>
                    <a:pt x="5084" y="359"/>
                    <a:pt x="5084" y="389"/>
                  </a:cubicBezTo>
                  <a:cubicBezTo>
                    <a:pt x="5048" y="569"/>
                    <a:pt x="4998" y="637"/>
                    <a:pt x="4929" y="637"/>
                  </a:cubicBezTo>
                  <a:cubicBezTo>
                    <a:pt x="4820" y="637"/>
                    <a:pt x="4663" y="467"/>
                    <a:pt x="4437" y="297"/>
                  </a:cubicBezTo>
                  <a:cubicBezTo>
                    <a:pt x="4437" y="241"/>
                    <a:pt x="4369" y="151"/>
                    <a:pt x="4336" y="151"/>
                  </a:cubicBezTo>
                  <a:cubicBezTo>
                    <a:pt x="4315" y="151"/>
                    <a:pt x="4308" y="188"/>
                    <a:pt x="4345" y="297"/>
                  </a:cubicBezTo>
                  <a:cubicBezTo>
                    <a:pt x="4400" y="463"/>
                    <a:pt x="4389" y="497"/>
                    <a:pt x="4351" y="497"/>
                  </a:cubicBezTo>
                  <a:cubicBezTo>
                    <a:pt x="4326" y="497"/>
                    <a:pt x="4289" y="482"/>
                    <a:pt x="4252" y="482"/>
                  </a:cubicBezTo>
                  <a:cubicBezTo>
                    <a:pt x="4252" y="482"/>
                    <a:pt x="4229" y="459"/>
                    <a:pt x="4206" y="459"/>
                  </a:cubicBezTo>
                  <a:cubicBezTo>
                    <a:pt x="4183" y="459"/>
                    <a:pt x="4160" y="482"/>
                    <a:pt x="4160" y="574"/>
                  </a:cubicBezTo>
                  <a:cubicBezTo>
                    <a:pt x="4160" y="944"/>
                    <a:pt x="4067" y="944"/>
                    <a:pt x="3975" y="944"/>
                  </a:cubicBezTo>
                  <a:lnTo>
                    <a:pt x="3882" y="944"/>
                  </a:lnTo>
                  <a:cubicBezTo>
                    <a:pt x="3513" y="1037"/>
                    <a:pt x="3143" y="1314"/>
                    <a:pt x="2773" y="1499"/>
                  </a:cubicBezTo>
                  <a:cubicBezTo>
                    <a:pt x="2034" y="2053"/>
                    <a:pt x="1387" y="2700"/>
                    <a:pt x="1017" y="3440"/>
                  </a:cubicBezTo>
                  <a:cubicBezTo>
                    <a:pt x="462" y="4272"/>
                    <a:pt x="185" y="5104"/>
                    <a:pt x="93" y="6120"/>
                  </a:cubicBezTo>
                  <a:cubicBezTo>
                    <a:pt x="0" y="6583"/>
                    <a:pt x="0" y="7045"/>
                    <a:pt x="93" y="7599"/>
                  </a:cubicBezTo>
                  <a:cubicBezTo>
                    <a:pt x="277" y="8154"/>
                    <a:pt x="462" y="8709"/>
                    <a:pt x="740" y="9171"/>
                  </a:cubicBezTo>
                  <a:cubicBezTo>
                    <a:pt x="832" y="9541"/>
                    <a:pt x="1109" y="9818"/>
                    <a:pt x="1479" y="9818"/>
                  </a:cubicBezTo>
                  <a:lnTo>
                    <a:pt x="1664" y="9818"/>
                  </a:lnTo>
                  <a:cubicBezTo>
                    <a:pt x="1849" y="10095"/>
                    <a:pt x="2126" y="10372"/>
                    <a:pt x="2311" y="10557"/>
                  </a:cubicBezTo>
                  <a:cubicBezTo>
                    <a:pt x="2403" y="10742"/>
                    <a:pt x="2496" y="10927"/>
                    <a:pt x="2681" y="11112"/>
                  </a:cubicBezTo>
                  <a:cubicBezTo>
                    <a:pt x="2773" y="11204"/>
                    <a:pt x="2958" y="11204"/>
                    <a:pt x="3143" y="11297"/>
                  </a:cubicBezTo>
                  <a:cubicBezTo>
                    <a:pt x="3605" y="11574"/>
                    <a:pt x="4067" y="11759"/>
                    <a:pt x="4622" y="11944"/>
                  </a:cubicBezTo>
                  <a:cubicBezTo>
                    <a:pt x="4992" y="12036"/>
                    <a:pt x="5361" y="12036"/>
                    <a:pt x="5731" y="12036"/>
                  </a:cubicBezTo>
                  <a:cubicBezTo>
                    <a:pt x="6008" y="12036"/>
                    <a:pt x="6286" y="12221"/>
                    <a:pt x="6563" y="12221"/>
                  </a:cubicBezTo>
                  <a:cubicBezTo>
                    <a:pt x="6748" y="12221"/>
                    <a:pt x="6933" y="12036"/>
                    <a:pt x="7210" y="12036"/>
                  </a:cubicBezTo>
                  <a:cubicBezTo>
                    <a:pt x="7857" y="11851"/>
                    <a:pt x="8412" y="11667"/>
                    <a:pt x="8966" y="11204"/>
                  </a:cubicBezTo>
                  <a:cubicBezTo>
                    <a:pt x="9336" y="10927"/>
                    <a:pt x="9891" y="10742"/>
                    <a:pt x="10075" y="10280"/>
                  </a:cubicBezTo>
                  <a:cubicBezTo>
                    <a:pt x="10168" y="9818"/>
                    <a:pt x="10722" y="9633"/>
                    <a:pt x="10815" y="9078"/>
                  </a:cubicBezTo>
                  <a:cubicBezTo>
                    <a:pt x="10815" y="8801"/>
                    <a:pt x="11092" y="8616"/>
                    <a:pt x="11277" y="8339"/>
                  </a:cubicBezTo>
                  <a:cubicBezTo>
                    <a:pt x="11462" y="7969"/>
                    <a:pt x="11554" y="7599"/>
                    <a:pt x="11554" y="7230"/>
                  </a:cubicBezTo>
                  <a:cubicBezTo>
                    <a:pt x="11554" y="6952"/>
                    <a:pt x="11554" y="6675"/>
                    <a:pt x="11370" y="6398"/>
                  </a:cubicBezTo>
                  <a:cubicBezTo>
                    <a:pt x="11213" y="6319"/>
                    <a:pt x="11056" y="6241"/>
                    <a:pt x="10843" y="6219"/>
                  </a:cubicBezTo>
                  <a:lnTo>
                    <a:pt x="10843" y="6219"/>
                  </a:lnTo>
                  <a:cubicBezTo>
                    <a:pt x="11050" y="6223"/>
                    <a:pt x="11251" y="6228"/>
                    <a:pt x="11435" y="6228"/>
                  </a:cubicBezTo>
                  <a:cubicBezTo>
                    <a:pt x="11928" y="6228"/>
                    <a:pt x="12294" y="6194"/>
                    <a:pt x="12294" y="6028"/>
                  </a:cubicBezTo>
                  <a:cubicBezTo>
                    <a:pt x="12294" y="5751"/>
                    <a:pt x="12386" y="5473"/>
                    <a:pt x="12386" y="5196"/>
                  </a:cubicBezTo>
                  <a:cubicBezTo>
                    <a:pt x="12386" y="4919"/>
                    <a:pt x="12571" y="4549"/>
                    <a:pt x="12386" y="4364"/>
                  </a:cubicBezTo>
                  <a:cubicBezTo>
                    <a:pt x="12201" y="3994"/>
                    <a:pt x="12017" y="3625"/>
                    <a:pt x="12017" y="3255"/>
                  </a:cubicBezTo>
                  <a:cubicBezTo>
                    <a:pt x="11924" y="3070"/>
                    <a:pt x="11739" y="2885"/>
                    <a:pt x="11647" y="2700"/>
                  </a:cubicBezTo>
                  <a:cubicBezTo>
                    <a:pt x="11277" y="2146"/>
                    <a:pt x="10907" y="1684"/>
                    <a:pt x="10445" y="1314"/>
                  </a:cubicBezTo>
                  <a:cubicBezTo>
                    <a:pt x="10353" y="1221"/>
                    <a:pt x="10445" y="1129"/>
                    <a:pt x="10260" y="1037"/>
                  </a:cubicBezTo>
                  <a:cubicBezTo>
                    <a:pt x="9983" y="852"/>
                    <a:pt x="9521" y="759"/>
                    <a:pt x="9521" y="759"/>
                  </a:cubicBezTo>
                  <a:lnTo>
                    <a:pt x="9151" y="759"/>
                  </a:lnTo>
                  <a:cubicBezTo>
                    <a:pt x="8874" y="667"/>
                    <a:pt x="8689" y="482"/>
                    <a:pt x="8412" y="389"/>
                  </a:cubicBezTo>
                  <a:cubicBezTo>
                    <a:pt x="8134" y="389"/>
                    <a:pt x="7949" y="297"/>
                    <a:pt x="7765" y="297"/>
                  </a:cubicBezTo>
                  <a:cubicBezTo>
                    <a:pt x="7702" y="276"/>
                    <a:pt x="7644" y="269"/>
                    <a:pt x="7588" y="269"/>
                  </a:cubicBezTo>
                  <a:cubicBezTo>
                    <a:pt x="7489" y="269"/>
                    <a:pt x="7399" y="291"/>
                    <a:pt x="7304" y="291"/>
                  </a:cubicBezTo>
                  <a:cubicBezTo>
                    <a:pt x="7217" y="291"/>
                    <a:pt x="7128" y="273"/>
                    <a:pt x="7025" y="205"/>
                  </a:cubicBezTo>
                  <a:cubicBezTo>
                    <a:pt x="6979" y="112"/>
                    <a:pt x="6886" y="66"/>
                    <a:pt x="6794" y="66"/>
                  </a:cubicBezTo>
                  <a:cubicBezTo>
                    <a:pt x="6702" y="66"/>
                    <a:pt x="6609" y="112"/>
                    <a:pt x="6563" y="205"/>
                  </a:cubicBezTo>
                  <a:cubicBezTo>
                    <a:pt x="6517" y="251"/>
                    <a:pt x="6517" y="274"/>
                    <a:pt x="6505" y="274"/>
                  </a:cubicBezTo>
                  <a:cubicBezTo>
                    <a:pt x="6494" y="274"/>
                    <a:pt x="6470" y="251"/>
                    <a:pt x="6378" y="205"/>
                  </a:cubicBezTo>
                  <a:cubicBezTo>
                    <a:pt x="6299" y="205"/>
                    <a:pt x="6220" y="1"/>
                    <a:pt x="6140" y="1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4"/>
            <p:cNvSpPr/>
            <p:nvPr/>
          </p:nvSpPr>
          <p:spPr>
            <a:xfrm>
              <a:off x="1885025" y="4106525"/>
              <a:ext cx="187200" cy="563950"/>
            </a:xfrm>
            <a:custGeom>
              <a:avLst/>
              <a:gdLst/>
              <a:ahLst/>
              <a:cxnLst/>
              <a:rect l="l" t="t" r="r" b="b"/>
              <a:pathLst>
                <a:path w="7488" h="22558" extrusionOk="0">
                  <a:moveTo>
                    <a:pt x="4068" y="0"/>
                  </a:moveTo>
                  <a:cubicBezTo>
                    <a:pt x="740" y="93"/>
                    <a:pt x="370" y="185"/>
                    <a:pt x="1" y="462"/>
                  </a:cubicBezTo>
                  <a:cubicBezTo>
                    <a:pt x="1" y="555"/>
                    <a:pt x="1" y="647"/>
                    <a:pt x="1" y="740"/>
                  </a:cubicBezTo>
                  <a:cubicBezTo>
                    <a:pt x="1" y="1941"/>
                    <a:pt x="93" y="3143"/>
                    <a:pt x="93" y="4252"/>
                  </a:cubicBezTo>
                  <a:lnTo>
                    <a:pt x="93" y="7765"/>
                  </a:lnTo>
                  <a:lnTo>
                    <a:pt x="93" y="8874"/>
                  </a:lnTo>
                  <a:cubicBezTo>
                    <a:pt x="185" y="9983"/>
                    <a:pt x="370" y="11277"/>
                    <a:pt x="370" y="12294"/>
                  </a:cubicBezTo>
                  <a:cubicBezTo>
                    <a:pt x="370" y="13311"/>
                    <a:pt x="278" y="14328"/>
                    <a:pt x="185" y="15344"/>
                  </a:cubicBezTo>
                  <a:cubicBezTo>
                    <a:pt x="93" y="15991"/>
                    <a:pt x="1" y="16731"/>
                    <a:pt x="1" y="17378"/>
                  </a:cubicBezTo>
                  <a:cubicBezTo>
                    <a:pt x="1" y="17840"/>
                    <a:pt x="185" y="18302"/>
                    <a:pt x="185" y="18672"/>
                  </a:cubicBezTo>
                  <a:cubicBezTo>
                    <a:pt x="278" y="19781"/>
                    <a:pt x="185" y="20890"/>
                    <a:pt x="185" y="21907"/>
                  </a:cubicBezTo>
                  <a:cubicBezTo>
                    <a:pt x="185" y="22184"/>
                    <a:pt x="1110" y="22369"/>
                    <a:pt x="2404" y="22462"/>
                  </a:cubicBezTo>
                  <a:cubicBezTo>
                    <a:pt x="2928" y="22527"/>
                    <a:pt x="3440" y="22558"/>
                    <a:pt x="3945" y="22558"/>
                  </a:cubicBezTo>
                  <a:cubicBezTo>
                    <a:pt x="4865" y="22558"/>
                    <a:pt x="5760" y="22456"/>
                    <a:pt x="6656" y="22277"/>
                  </a:cubicBezTo>
                  <a:cubicBezTo>
                    <a:pt x="6841" y="22184"/>
                    <a:pt x="6933" y="22184"/>
                    <a:pt x="6841" y="22000"/>
                  </a:cubicBezTo>
                  <a:cubicBezTo>
                    <a:pt x="6841" y="21722"/>
                    <a:pt x="6656" y="21445"/>
                    <a:pt x="6656" y="21260"/>
                  </a:cubicBezTo>
                  <a:cubicBezTo>
                    <a:pt x="6748" y="20613"/>
                    <a:pt x="6933" y="19874"/>
                    <a:pt x="6933" y="19227"/>
                  </a:cubicBezTo>
                  <a:cubicBezTo>
                    <a:pt x="6933" y="17932"/>
                    <a:pt x="6841" y="16638"/>
                    <a:pt x="6841" y="15252"/>
                  </a:cubicBezTo>
                  <a:cubicBezTo>
                    <a:pt x="6841" y="14605"/>
                    <a:pt x="7026" y="13958"/>
                    <a:pt x="7026" y="13311"/>
                  </a:cubicBezTo>
                  <a:cubicBezTo>
                    <a:pt x="7026" y="12017"/>
                    <a:pt x="6933" y="10723"/>
                    <a:pt x="6841" y="9521"/>
                  </a:cubicBezTo>
                  <a:cubicBezTo>
                    <a:pt x="6748" y="8689"/>
                    <a:pt x="6656" y="7949"/>
                    <a:pt x="6656" y="7210"/>
                  </a:cubicBezTo>
                  <a:cubicBezTo>
                    <a:pt x="6748" y="5361"/>
                    <a:pt x="6841" y="3605"/>
                    <a:pt x="6933" y="1849"/>
                  </a:cubicBezTo>
                  <a:cubicBezTo>
                    <a:pt x="6933" y="1571"/>
                    <a:pt x="6563" y="1294"/>
                    <a:pt x="6933" y="1109"/>
                  </a:cubicBezTo>
                  <a:cubicBezTo>
                    <a:pt x="7488" y="647"/>
                    <a:pt x="6194" y="277"/>
                    <a:pt x="4068" y="0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4"/>
            <p:cNvSpPr/>
            <p:nvPr/>
          </p:nvSpPr>
          <p:spPr>
            <a:xfrm>
              <a:off x="1929925" y="4107150"/>
              <a:ext cx="599850" cy="568750"/>
            </a:xfrm>
            <a:custGeom>
              <a:avLst/>
              <a:gdLst/>
              <a:ahLst/>
              <a:cxnLst/>
              <a:rect l="l" t="t" r="r" b="b"/>
              <a:pathLst>
                <a:path w="23994" h="22750" extrusionOk="0">
                  <a:moveTo>
                    <a:pt x="8311" y="0"/>
                  </a:moveTo>
                  <a:cubicBezTo>
                    <a:pt x="6301" y="0"/>
                    <a:pt x="4296" y="246"/>
                    <a:pt x="2364" y="715"/>
                  </a:cubicBezTo>
                  <a:cubicBezTo>
                    <a:pt x="1978" y="792"/>
                    <a:pt x="1721" y="1128"/>
                    <a:pt x="1322" y="1128"/>
                  </a:cubicBezTo>
                  <a:cubicBezTo>
                    <a:pt x="1244" y="1128"/>
                    <a:pt x="1161" y="1115"/>
                    <a:pt x="1070" y="1084"/>
                  </a:cubicBezTo>
                  <a:cubicBezTo>
                    <a:pt x="970" y="1044"/>
                    <a:pt x="879" y="1025"/>
                    <a:pt x="796" y="1025"/>
                  </a:cubicBezTo>
                  <a:cubicBezTo>
                    <a:pt x="112" y="1025"/>
                    <a:pt x="1" y="2351"/>
                    <a:pt x="331" y="4412"/>
                  </a:cubicBezTo>
                  <a:cubicBezTo>
                    <a:pt x="1532" y="7370"/>
                    <a:pt x="1717" y="7740"/>
                    <a:pt x="2364" y="7740"/>
                  </a:cubicBezTo>
                  <a:cubicBezTo>
                    <a:pt x="2410" y="7786"/>
                    <a:pt x="2457" y="7809"/>
                    <a:pt x="2514" y="7809"/>
                  </a:cubicBezTo>
                  <a:cubicBezTo>
                    <a:pt x="2572" y="7809"/>
                    <a:pt x="2641" y="7786"/>
                    <a:pt x="2734" y="7740"/>
                  </a:cubicBezTo>
                  <a:cubicBezTo>
                    <a:pt x="4213" y="7185"/>
                    <a:pt x="5784" y="6815"/>
                    <a:pt x="7356" y="6630"/>
                  </a:cubicBezTo>
                  <a:cubicBezTo>
                    <a:pt x="7979" y="6547"/>
                    <a:pt x="8602" y="6502"/>
                    <a:pt x="9234" y="6502"/>
                  </a:cubicBezTo>
                  <a:cubicBezTo>
                    <a:pt x="10007" y="6502"/>
                    <a:pt x="10793" y="6570"/>
                    <a:pt x="11608" y="6723"/>
                  </a:cubicBezTo>
                  <a:cubicBezTo>
                    <a:pt x="11977" y="6815"/>
                    <a:pt x="12347" y="6908"/>
                    <a:pt x="12717" y="7000"/>
                  </a:cubicBezTo>
                  <a:cubicBezTo>
                    <a:pt x="13918" y="7277"/>
                    <a:pt x="14935" y="7924"/>
                    <a:pt x="15675" y="8849"/>
                  </a:cubicBezTo>
                  <a:cubicBezTo>
                    <a:pt x="16322" y="9773"/>
                    <a:pt x="16691" y="10882"/>
                    <a:pt x="16784" y="11992"/>
                  </a:cubicBezTo>
                  <a:cubicBezTo>
                    <a:pt x="16876" y="12454"/>
                    <a:pt x="16969" y="12824"/>
                    <a:pt x="16969" y="13286"/>
                  </a:cubicBezTo>
                  <a:cubicBezTo>
                    <a:pt x="16969" y="13748"/>
                    <a:pt x="16969" y="14025"/>
                    <a:pt x="16969" y="14580"/>
                  </a:cubicBezTo>
                  <a:cubicBezTo>
                    <a:pt x="16969" y="15227"/>
                    <a:pt x="17246" y="15781"/>
                    <a:pt x="17246" y="16336"/>
                  </a:cubicBezTo>
                  <a:lnTo>
                    <a:pt x="17246" y="17538"/>
                  </a:lnTo>
                  <a:lnTo>
                    <a:pt x="17061" y="18647"/>
                  </a:lnTo>
                  <a:cubicBezTo>
                    <a:pt x="16969" y="19479"/>
                    <a:pt x="16876" y="20218"/>
                    <a:pt x="16691" y="20958"/>
                  </a:cubicBezTo>
                  <a:cubicBezTo>
                    <a:pt x="16691" y="21328"/>
                    <a:pt x="17523" y="21790"/>
                    <a:pt x="18817" y="22159"/>
                  </a:cubicBezTo>
                  <a:cubicBezTo>
                    <a:pt x="19966" y="22542"/>
                    <a:pt x="21203" y="22749"/>
                    <a:pt x="22102" y="22749"/>
                  </a:cubicBezTo>
                  <a:cubicBezTo>
                    <a:pt x="22505" y="22749"/>
                    <a:pt x="22840" y="22707"/>
                    <a:pt x="23069" y="22622"/>
                  </a:cubicBezTo>
                  <a:cubicBezTo>
                    <a:pt x="23162" y="22529"/>
                    <a:pt x="23347" y="22344"/>
                    <a:pt x="23347" y="22159"/>
                  </a:cubicBezTo>
                  <a:cubicBezTo>
                    <a:pt x="23254" y="21697"/>
                    <a:pt x="23254" y="21235"/>
                    <a:pt x="23347" y="20865"/>
                  </a:cubicBezTo>
                  <a:cubicBezTo>
                    <a:pt x="23532" y="19756"/>
                    <a:pt x="23809" y="18647"/>
                    <a:pt x="23901" y="17538"/>
                  </a:cubicBezTo>
                  <a:cubicBezTo>
                    <a:pt x="23994" y="15227"/>
                    <a:pt x="23809" y="12824"/>
                    <a:pt x="23254" y="10513"/>
                  </a:cubicBezTo>
                  <a:cubicBezTo>
                    <a:pt x="22977" y="9311"/>
                    <a:pt x="22607" y="8017"/>
                    <a:pt x="22053" y="6815"/>
                  </a:cubicBezTo>
                  <a:cubicBezTo>
                    <a:pt x="20759" y="4412"/>
                    <a:pt x="18633" y="2471"/>
                    <a:pt x="16137" y="1454"/>
                  </a:cubicBezTo>
                  <a:cubicBezTo>
                    <a:pt x="14750" y="807"/>
                    <a:pt x="13271" y="437"/>
                    <a:pt x="11792" y="252"/>
                  </a:cubicBezTo>
                  <a:cubicBezTo>
                    <a:pt x="10640" y="83"/>
                    <a:pt x="9475" y="0"/>
                    <a:pt x="8311" y="0"/>
                  </a:cubicBezTo>
                  <a:close/>
                </a:path>
              </a:pathLst>
            </a:custGeom>
            <a:solidFill>
              <a:srgbClr val="E93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5"/>
          <p:cNvGrpSpPr/>
          <p:nvPr/>
        </p:nvGrpSpPr>
        <p:grpSpPr>
          <a:xfrm rot="-3913">
            <a:off x="1370203" y="1429427"/>
            <a:ext cx="1429628" cy="1442938"/>
            <a:chOff x="1626000" y="605300"/>
            <a:chExt cx="4068375" cy="4132125"/>
          </a:xfrm>
        </p:grpSpPr>
        <p:sp>
          <p:nvSpPr>
            <p:cNvPr id="740" name="Google Shape;740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5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MATERIALES</a:t>
            </a:r>
            <a:endParaRPr dirty="0"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 Lengua y Literatura</a:t>
            </a:r>
            <a:endParaRPr dirty="0"/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O celular con conexión a Internet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5" name="Google Shape;745;p35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Con lápiz y </a:t>
            </a:r>
            <a:r>
              <a:rPr lang="es-CL" dirty="0" err="1" smtClean="0"/>
              <a:t>destacadores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CUADERNO</a:t>
            </a:r>
            <a:endParaRPr dirty="0"/>
          </a:p>
        </p:txBody>
      </p:sp>
      <p:sp>
        <p:nvSpPr>
          <p:cNvPr id="747" name="Google Shape;747;p35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COMPUTADOR</a:t>
            </a:r>
            <a:endParaRPr dirty="0"/>
          </a:p>
        </p:txBody>
      </p:sp>
      <p:sp>
        <p:nvSpPr>
          <p:cNvPr id="748" name="Google Shape;748;p35"/>
          <p:cNvSpPr/>
          <p:nvPr/>
        </p:nvSpPr>
        <p:spPr>
          <a:xfrm>
            <a:off x="3825335" y="13267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ESTUCHE</a:t>
            </a:r>
            <a:endParaRPr dirty="0"/>
          </a:p>
        </p:txBody>
      </p:sp>
      <p:sp>
        <p:nvSpPr>
          <p:cNvPr id="750" name="Google Shape;750;p35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51" name="Google Shape;751;p35"/>
          <p:cNvGrpSpPr/>
          <p:nvPr/>
        </p:nvGrpSpPr>
        <p:grpSpPr>
          <a:xfrm rot="-557282" flipH="1">
            <a:off x="6342372" y="1385804"/>
            <a:ext cx="1429244" cy="1442669"/>
            <a:chOff x="1626000" y="605300"/>
            <a:chExt cx="4068375" cy="4132125"/>
          </a:xfrm>
        </p:grpSpPr>
        <p:sp>
          <p:nvSpPr>
            <p:cNvPr id="752" name="Google Shape;752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35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5" name="Google Shape;755;p35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56" name="Google Shape;756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7" name="Google Shape;757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9" name="Google Shape;759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2" name="Google Shape;762;p35"/>
          <p:cNvSpPr/>
          <p:nvPr/>
        </p:nvSpPr>
        <p:spPr>
          <a:xfrm rot="3725222">
            <a:off x="4299518" y="1161887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4" name="Google Shape;76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6" name="Google Shape;76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NORMAS DE CONVIVENCIA</a:t>
            </a:r>
            <a:endParaRPr dirty="0"/>
          </a:p>
        </p:txBody>
      </p:sp>
      <p:sp>
        <p:nvSpPr>
          <p:cNvPr id="774" name="Google Shape;774;p36"/>
          <p:cNvSpPr txBox="1">
            <a:spLocks noGrp="1"/>
          </p:cNvSpPr>
          <p:nvPr>
            <p:ph type="body" idx="1"/>
          </p:nvPr>
        </p:nvSpPr>
        <p:spPr>
          <a:xfrm>
            <a:off x="1152525" y="1383175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 smtClean="0"/>
              <a:t>RECORDEMOS</a:t>
            </a:r>
            <a:r>
              <a:rPr lang="en" sz="2800" dirty="0"/>
              <a:t/>
            </a:r>
            <a:br>
              <a:rPr lang="en" sz="2800" dirty="0"/>
            </a:b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 smtClean="0"/>
              <a:t>Silenciar micrófonos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CL" sz="2800" dirty="0" smtClean="0"/>
              <a:t>Encender cámaras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s-CL" sz="2800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CL" sz="2800" dirty="0" smtClean="0"/>
              <a:t>Participar y opinar con respeto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 txBox="1">
            <a:spLocks noGrp="1"/>
          </p:cNvSpPr>
          <p:nvPr>
            <p:ph type="ctrTitle" idx="2"/>
          </p:nvPr>
        </p:nvSpPr>
        <p:spPr>
          <a:xfrm flipH="1">
            <a:off x="1068095" y="72707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</a:t>
            </a:r>
            <a:endParaRPr dirty="0"/>
          </a:p>
        </p:txBody>
      </p:sp>
      <p:sp>
        <p:nvSpPr>
          <p:cNvPr id="782" name="Google Shape;782;p37"/>
          <p:cNvSpPr txBox="1">
            <a:spLocks noGrp="1"/>
          </p:cNvSpPr>
          <p:nvPr>
            <p:ph type="subTitle" idx="3"/>
          </p:nvPr>
        </p:nvSpPr>
        <p:spPr>
          <a:xfrm flipH="1">
            <a:off x="1023241" y="1417280"/>
            <a:ext cx="2849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Retroalimentar contenidos vistos durante clases virtuales mediante desarrollo de preguntas de reflexión sobre el aprendizaje propio</a:t>
            </a:r>
            <a:endParaRPr dirty="0"/>
          </a:p>
        </p:txBody>
      </p:sp>
      <p:sp>
        <p:nvSpPr>
          <p:cNvPr id="783" name="Google Shape;783;p37"/>
          <p:cNvSpPr txBox="1">
            <a:spLocks noGrp="1"/>
          </p:cNvSpPr>
          <p:nvPr>
            <p:ph type="ctrTitle"/>
          </p:nvPr>
        </p:nvSpPr>
        <p:spPr>
          <a:xfrm flipH="1">
            <a:off x="4628202" y="1777676"/>
            <a:ext cx="2172774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RUTA DE APRENDIZAJE</a:t>
            </a:r>
            <a:endParaRPr dirty="0"/>
          </a:p>
        </p:txBody>
      </p:sp>
      <p:sp>
        <p:nvSpPr>
          <p:cNvPr id="784" name="Google Shape;784;p37"/>
          <p:cNvSpPr txBox="1">
            <a:spLocks noGrp="1"/>
          </p:cNvSpPr>
          <p:nvPr>
            <p:ph type="subTitle" idx="1"/>
          </p:nvPr>
        </p:nvSpPr>
        <p:spPr>
          <a:xfrm flipH="1">
            <a:off x="4402877" y="2422349"/>
            <a:ext cx="2849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Revisaremos contenidos vistos con anterioridad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Responderemos preguntas de reflexión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Comentaremos aspectos relevantes de las clases virtuales</a:t>
            </a:r>
            <a:endParaRPr dirty="0"/>
          </a:p>
        </p:txBody>
      </p:sp>
      <p:sp>
        <p:nvSpPr>
          <p:cNvPr id="785" name="Google Shape;785;p37"/>
          <p:cNvSpPr/>
          <p:nvPr/>
        </p:nvSpPr>
        <p:spPr>
          <a:xfrm>
            <a:off x="5315198" y="2148536"/>
            <a:ext cx="675471" cy="114029"/>
          </a:xfrm>
          <a:custGeom>
            <a:avLst/>
            <a:gdLst/>
            <a:ahLst/>
            <a:cxnLst/>
            <a:rect l="l" t="t" r="r" b="b"/>
            <a:pathLst>
              <a:path w="9235" h="1559" extrusionOk="0">
                <a:moveTo>
                  <a:pt x="3415" y="0"/>
                </a:moveTo>
                <a:cubicBezTo>
                  <a:pt x="3194" y="0"/>
                  <a:pt x="3106" y="161"/>
                  <a:pt x="2985" y="338"/>
                </a:cubicBezTo>
                <a:cubicBezTo>
                  <a:pt x="2892" y="462"/>
                  <a:pt x="2819" y="639"/>
                  <a:pt x="2695" y="722"/>
                </a:cubicBezTo>
                <a:cubicBezTo>
                  <a:pt x="2528" y="811"/>
                  <a:pt x="2343" y="856"/>
                  <a:pt x="2159" y="856"/>
                </a:cubicBezTo>
                <a:cubicBezTo>
                  <a:pt x="2024" y="856"/>
                  <a:pt x="1889" y="832"/>
                  <a:pt x="1762" y="784"/>
                </a:cubicBezTo>
                <a:cubicBezTo>
                  <a:pt x="1545" y="680"/>
                  <a:pt x="1368" y="525"/>
                  <a:pt x="1140" y="431"/>
                </a:cubicBezTo>
                <a:cubicBezTo>
                  <a:pt x="1001" y="380"/>
                  <a:pt x="876" y="357"/>
                  <a:pt x="763" y="357"/>
                </a:cubicBezTo>
                <a:cubicBezTo>
                  <a:pt x="238" y="357"/>
                  <a:pt x="1" y="868"/>
                  <a:pt x="52" y="1457"/>
                </a:cubicBezTo>
                <a:cubicBezTo>
                  <a:pt x="57" y="1525"/>
                  <a:pt x="109" y="1558"/>
                  <a:pt x="161" y="1558"/>
                </a:cubicBezTo>
                <a:cubicBezTo>
                  <a:pt x="213" y="1558"/>
                  <a:pt x="265" y="1525"/>
                  <a:pt x="270" y="1457"/>
                </a:cubicBezTo>
                <a:cubicBezTo>
                  <a:pt x="278" y="1040"/>
                  <a:pt x="442" y="703"/>
                  <a:pt x="790" y="703"/>
                </a:cubicBezTo>
                <a:cubicBezTo>
                  <a:pt x="891" y="703"/>
                  <a:pt x="1008" y="731"/>
                  <a:pt x="1140" y="794"/>
                </a:cubicBezTo>
                <a:cubicBezTo>
                  <a:pt x="1348" y="898"/>
                  <a:pt x="1524" y="1064"/>
                  <a:pt x="1731" y="1167"/>
                </a:cubicBezTo>
                <a:cubicBezTo>
                  <a:pt x="1891" y="1258"/>
                  <a:pt x="2075" y="1306"/>
                  <a:pt x="2260" y="1306"/>
                </a:cubicBezTo>
                <a:cubicBezTo>
                  <a:pt x="2350" y="1306"/>
                  <a:pt x="2441" y="1295"/>
                  <a:pt x="2529" y="1271"/>
                </a:cubicBezTo>
                <a:cubicBezTo>
                  <a:pt x="2913" y="1136"/>
                  <a:pt x="2985" y="836"/>
                  <a:pt x="3244" y="587"/>
                </a:cubicBezTo>
                <a:lnTo>
                  <a:pt x="3338" y="431"/>
                </a:lnTo>
                <a:cubicBezTo>
                  <a:pt x="3373" y="422"/>
                  <a:pt x="3409" y="417"/>
                  <a:pt x="3446" y="417"/>
                </a:cubicBezTo>
                <a:cubicBezTo>
                  <a:pt x="3570" y="417"/>
                  <a:pt x="3695" y="470"/>
                  <a:pt x="3783" y="566"/>
                </a:cubicBezTo>
                <a:cubicBezTo>
                  <a:pt x="3970" y="659"/>
                  <a:pt x="4156" y="753"/>
                  <a:pt x="4353" y="836"/>
                </a:cubicBezTo>
                <a:cubicBezTo>
                  <a:pt x="4527" y="890"/>
                  <a:pt x="4707" y="919"/>
                  <a:pt x="4887" y="919"/>
                </a:cubicBezTo>
                <a:cubicBezTo>
                  <a:pt x="5049" y="919"/>
                  <a:pt x="5211" y="895"/>
                  <a:pt x="5369" y="846"/>
                </a:cubicBezTo>
                <a:cubicBezTo>
                  <a:pt x="5555" y="773"/>
                  <a:pt x="5711" y="608"/>
                  <a:pt x="5887" y="545"/>
                </a:cubicBezTo>
                <a:cubicBezTo>
                  <a:pt x="6021" y="502"/>
                  <a:pt x="6124" y="483"/>
                  <a:pt x="6207" y="483"/>
                </a:cubicBezTo>
                <a:cubicBezTo>
                  <a:pt x="6517" y="483"/>
                  <a:pt x="6541" y="745"/>
                  <a:pt x="6778" y="950"/>
                </a:cubicBezTo>
                <a:cubicBezTo>
                  <a:pt x="6901" y="1072"/>
                  <a:pt x="7069" y="1143"/>
                  <a:pt x="7243" y="1143"/>
                </a:cubicBezTo>
                <a:cubicBezTo>
                  <a:pt x="7274" y="1143"/>
                  <a:pt x="7306" y="1141"/>
                  <a:pt x="7338" y="1136"/>
                </a:cubicBezTo>
                <a:cubicBezTo>
                  <a:pt x="7566" y="1105"/>
                  <a:pt x="7784" y="950"/>
                  <a:pt x="7991" y="877"/>
                </a:cubicBezTo>
                <a:cubicBezTo>
                  <a:pt x="8182" y="817"/>
                  <a:pt x="8370" y="802"/>
                  <a:pt x="8558" y="802"/>
                </a:cubicBezTo>
                <a:cubicBezTo>
                  <a:pt x="8696" y="802"/>
                  <a:pt x="8835" y="810"/>
                  <a:pt x="8976" y="815"/>
                </a:cubicBezTo>
                <a:cubicBezTo>
                  <a:pt x="8985" y="816"/>
                  <a:pt x="8995" y="817"/>
                  <a:pt x="9004" y="817"/>
                </a:cubicBezTo>
                <a:cubicBezTo>
                  <a:pt x="9197" y="817"/>
                  <a:pt x="9235" y="513"/>
                  <a:pt x="9017" y="483"/>
                </a:cubicBezTo>
                <a:cubicBezTo>
                  <a:pt x="8870" y="440"/>
                  <a:pt x="8736" y="423"/>
                  <a:pt x="8608" y="423"/>
                </a:cubicBezTo>
                <a:cubicBezTo>
                  <a:pt x="8301" y="423"/>
                  <a:pt x="8026" y="523"/>
                  <a:pt x="7690" y="618"/>
                </a:cubicBezTo>
                <a:cubicBezTo>
                  <a:pt x="7564" y="650"/>
                  <a:pt x="7452" y="667"/>
                  <a:pt x="7349" y="667"/>
                </a:cubicBezTo>
                <a:cubicBezTo>
                  <a:pt x="7116" y="667"/>
                  <a:pt x="6931" y="578"/>
                  <a:pt x="6737" y="369"/>
                </a:cubicBezTo>
                <a:cubicBezTo>
                  <a:pt x="6644" y="266"/>
                  <a:pt x="6519" y="183"/>
                  <a:pt x="6385" y="120"/>
                </a:cubicBezTo>
                <a:cubicBezTo>
                  <a:pt x="6321" y="100"/>
                  <a:pt x="6262" y="91"/>
                  <a:pt x="6205" y="91"/>
                </a:cubicBezTo>
                <a:cubicBezTo>
                  <a:pt x="5914" y="91"/>
                  <a:pt x="5689" y="322"/>
                  <a:pt x="5421" y="452"/>
                </a:cubicBezTo>
                <a:cubicBezTo>
                  <a:pt x="5247" y="537"/>
                  <a:pt x="5069" y="573"/>
                  <a:pt x="4892" y="573"/>
                </a:cubicBezTo>
                <a:cubicBezTo>
                  <a:pt x="4594" y="573"/>
                  <a:pt x="4299" y="471"/>
                  <a:pt x="4032" y="328"/>
                </a:cubicBezTo>
                <a:cubicBezTo>
                  <a:pt x="3866" y="234"/>
                  <a:pt x="3690" y="38"/>
                  <a:pt x="3493" y="6"/>
                </a:cubicBezTo>
                <a:cubicBezTo>
                  <a:pt x="3465" y="2"/>
                  <a:pt x="3439" y="0"/>
                  <a:pt x="3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7"/>
          <p:cNvSpPr/>
          <p:nvPr/>
        </p:nvSpPr>
        <p:spPr>
          <a:xfrm>
            <a:off x="1663174" y="1135815"/>
            <a:ext cx="627541" cy="94528"/>
          </a:xfrm>
          <a:custGeom>
            <a:avLst/>
            <a:gdLst/>
            <a:ahLst/>
            <a:cxnLst/>
            <a:rect l="l" t="t" r="r" b="b"/>
            <a:pathLst>
              <a:path w="8580" h="2252" extrusionOk="0">
                <a:moveTo>
                  <a:pt x="734" y="1"/>
                </a:moveTo>
                <a:cubicBezTo>
                  <a:pt x="718" y="1"/>
                  <a:pt x="701" y="5"/>
                  <a:pt x="684" y="16"/>
                </a:cubicBezTo>
                <a:cubicBezTo>
                  <a:pt x="0" y="586"/>
                  <a:pt x="166" y="1892"/>
                  <a:pt x="1130" y="2078"/>
                </a:cubicBezTo>
                <a:cubicBezTo>
                  <a:pt x="1154" y="2082"/>
                  <a:pt x="1180" y="2084"/>
                  <a:pt x="1207" y="2084"/>
                </a:cubicBezTo>
                <a:cubicBezTo>
                  <a:pt x="1452" y="2084"/>
                  <a:pt x="1784" y="1919"/>
                  <a:pt x="2083" y="1695"/>
                </a:cubicBezTo>
                <a:cubicBezTo>
                  <a:pt x="2156" y="1778"/>
                  <a:pt x="2229" y="1850"/>
                  <a:pt x="2322" y="1912"/>
                </a:cubicBezTo>
                <a:cubicBezTo>
                  <a:pt x="2519" y="2062"/>
                  <a:pt x="2752" y="2136"/>
                  <a:pt x="2985" y="2136"/>
                </a:cubicBezTo>
                <a:cubicBezTo>
                  <a:pt x="3266" y="2136"/>
                  <a:pt x="3547" y="2029"/>
                  <a:pt x="3762" y="1819"/>
                </a:cubicBezTo>
                <a:cubicBezTo>
                  <a:pt x="3959" y="2047"/>
                  <a:pt x="4229" y="2202"/>
                  <a:pt x="4529" y="2244"/>
                </a:cubicBezTo>
                <a:cubicBezTo>
                  <a:pt x="4588" y="2249"/>
                  <a:pt x="4647" y="2252"/>
                  <a:pt x="4706" y="2252"/>
                </a:cubicBezTo>
                <a:cubicBezTo>
                  <a:pt x="5114" y="2252"/>
                  <a:pt x="5521" y="2127"/>
                  <a:pt x="5856" y="1892"/>
                </a:cubicBezTo>
                <a:cubicBezTo>
                  <a:pt x="5970" y="1985"/>
                  <a:pt x="6094" y="2057"/>
                  <a:pt x="6239" y="2109"/>
                </a:cubicBezTo>
                <a:cubicBezTo>
                  <a:pt x="6439" y="2182"/>
                  <a:pt x="6640" y="2215"/>
                  <a:pt x="6836" y="2215"/>
                </a:cubicBezTo>
                <a:cubicBezTo>
                  <a:pt x="7762" y="2215"/>
                  <a:pt x="8580" y="1460"/>
                  <a:pt x="8571" y="451"/>
                </a:cubicBezTo>
                <a:cubicBezTo>
                  <a:pt x="8566" y="311"/>
                  <a:pt x="8470" y="244"/>
                  <a:pt x="8372" y="244"/>
                </a:cubicBezTo>
                <a:cubicBezTo>
                  <a:pt x="8273" y="244"/>
                  <a:pt x="8172" y="311"/>
                  <a:pt x="8157" y="441"/>
                </a:cubicBezTo>
                <a:cubicBezTo>
                  <a:pt x="8105" y="907"/>
                  <a:pt x="7898" y="1363"/>
                  <a:pt x="7473" y="1612"/>
                </a:cubicBezTo>
                <a:cubicBezTo>
                  <a:pt x="7265" y="1726"/>
                  <a:pt x="7027" y="1778"/>
                  <a:pt x="6789" y="1778"/>
                </a:cubicBezTo>
                <a:cubicBezTo>
                  <a:pt x="6706" y="1778"/>
                  <a:pt x="6633" y="1767"/>
                  <a:pt x="6550" y="1746"/>
                </a:cubicBezTo>
                <a:cubicBezTo>
                  <a:pt x="6416" y="1736"/>
                  <a:pt x="6291" y="1684"/>
                  <a:pt x="6198" y="1591"/>
                </a:cubicBezTo>
                <a:cubicBezTo>
                  <a:pt x="6447" y="1301"/>
                  <a:pt x="6644" y="855"/>
                  <a:pt x="6260" y="596"/>
                </a:cubicBezTo>
                <a:cubicBezTo>
                  <a:pt x="6176" y="537"/>
                  <a:pt x="6092" y="512"/>
                  <a:pt x="6013" y="512"/>
                </a:cubicBezTo>
                <a:cubicBezTo>
                  <a:pt x="5771" y="512"/>
                  <a:pt x="5569" y="750"/>
                  <a:pt x="5514" y="1000"/>
                </a:cubicBezTo>
                <a:cubicBezTo>
                  <a:pt x="5472" y="1197"/>
                  <a:pt x="5493" y="1394"/>
                  <a:pt x="5597" y="1560"/>
                </a:cubicBezTo>
                <a:lnTo>
                  <a:pt x="5555" y="1591"/>
                </a:lnTo>
                <a:cubicBezTo>
                  <a:pt x="5369" y="1705"/>
                  <a:pt x="5162" y="1788"/>
                  <a:pt x="4954" y="1829"/>
                </a:cubicBezTo>
                <a:cubicBezTo>
                  <a:pt x="4870" y="1847"/>
                  <a:pt x="4784" y="1856"/>
                  <a:pt x="4698" y="1856"/>
                </a:cubicBezTo>
                <a:cubicBezTo>
                  <a:pt x="4531" y="1856"/>
                  <a:pt x="4365" y="1822"/>
                  <a:pt x="4208" y="1746"/>
                </a:cubicBezTo>
                <a:cubicBezTo>
                  <a:pt x="4125" y="1695"/>
                  <a:pt x="4053" y="1622"/>
                  <a:pt x="3990" y="1539"/>
                </a:cubicBezTo>
                <a:cubicBezTo>
                  <a:pt x="4167" y="1280"/>
                  <a:pt x="4250" y="969"/>
                  <a:pt x="4239" y="658"/>
                </a:cubicBezTo>
                <a:cubicBezTo>
                  <a:pt x="4231" y="542"/>
                  <a:pt x="4142" y="466"/>
                  <a:pt x="4045" y="466"/>
                </a:cubicBezTo>
                <a:cubicBezTo>
                  <a:pt x="4013" y="466"/>
                  <a:pt x="3980" y="474"/>
                  <a:pt x="3949" y="492"/>
                </a:cubicBezTo>
                <a:cubicBezTo>
                  <a:pt x="3493" y="751"/>
                  <a:pt x="3431" y="1156"/>
                  <a:pt x="3576" y="1508"/>
                </a:cubicBezTo>
                <a:cubicBezTo>
                  <a:pt x="3415" y="1669"/>
                  <a:pt x="3203" y="1750"/>
                  <a:pt x="2992" y="1750"/>
                </a:cubicBezTo>
                <a:cubicBezTo>
                  <a:pt x="2756" y="1750"/>
                  <a:pt x="2522" y="1649"/>
                  <a:pt x="2363" y="1446"/>
                </a:cubicBezTo>
                <a:cubicBezTo>
                  <a:pt x="2757" y="1042"/>
                  <a:pt x="2975" y="534"/>
                  <a:pt x="2550" y="285"/>
                </a:cubicBezTo>
                <a:cubicBezTo>
                  <a:pt x="2487" y="249"/>
                  <a:pt x="2427" y="233"/>
                  <a:pt x="2370" y="233"/>
                </a:cubicBezTo>
                <a:cubicBezTo>
                  <a:pt x="2119" y="233"/>
                  <a:pt x="1937" y="546"/>
                  <a:pt x="1887" y="783"/>
                </a:cubicBezTo>
                <a:cubicBezTo>
                  <a:pt x="1845" y="969"/>
                  <a:pt x="1855" y="1166"/>
                  <a:pt x="1918" y="1353"/>
                </a:cubicBezTo>
                <a:cubicBezTo>
                  <a:pt x="1726" y="1558"/>
                  <a:pt x="1534" y="1758"/>
                  <a:pt x="1291" y="1758"/>
                </a:cubicBezTo>
                <a:cubicBezTo>
                  <a:pt x="1153" y="1758"/>
                  <a:pt x="999" y="1694"/>
                  <a:pt x="819" y="1529"/>
                </a:cubicBezTo>
                <a:cubicBezTo>
                  <a:pt x="415" y="1156"/>
                  <a:pt x="498" y="534"/>
                  <a:pt x="819" y="140"/>
                </a:cubicBezTo>
                <a:cubicBezTo>
                  <a:pt x="852" y="74"/>
                  <a:pt x="799" y="1"/>
                  <a:pt x="7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7"/>
          <p:cNvGrpSpPr/>
          <p:nvPr/>
        </p:nvGrpSpPr>
        <p:grpSpPr>
          <a:xfrm>
            <a:off x="7363751" y="1183080"/>
            <a:ext cx="1480199" cy="1446526"/>
            <a:chOff x="7363751" y="1183080"/>
            <a:chExt cx="1480199" cy="1446526"/>
          </a:xfrm>
        </p:grpSpPr>
        <p:sp>
          <p:nvSpPr>
            <p:cNvPr id="788" name="Google Shape;788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37"/>
          <p:cNvGrpSpPr/>
          <p:nvPr/>
        </p:nvGrpSpPr>
        <p:grpSpPr>
          <a:xfrm>
            <a:off x="7589209" y="1417280"/>
            <a:ext cx="834781" cy="867718"/>
            <a:chOff x="3878850" y="1206600"/>
            <a:chExt cx="1220975" cy="1269150"/>
          </a:xfrm>
        </p:grpSpPr>
        <p:sp>
          <p:nvSpPr>
            <p:cNvPr id="791" name="Google Shape;791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2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CONTENIDOS VISTOS DURANTE EL AÑO</a:t>
            </a:r>
            <a:endParaRPr dirty="0"/>
          </a:p>
        </p:txBody>
      </p:sp>
      <p:grpSp>
        <p:nvGrpSpPr>
          <p:cNvPr id="921" name="Google Shape;921;p42"/>
          <p:cNvGrpSpPr/>
          <p:nvPr/>
        </p:nvGrpSpPr>
        <p:grpSpPr>
          <a:xfrm>
            <a:off x="11217813" y="5054571"/>
            <a:ext cx="333809" cy="373277"/>
            <a:chOff x="861113" y="2885746"/>
            <a:chExt cx="333809" cy="373277"/>
          </a:xfrm>
        </p:grpSpPr>
        <p:sp>
          <p:nvSpPr>
            <p:cNvPr id="922" name="Google Shape;922;p42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42"/>
          <p:cNvSpPr txBox="1">
            <a:spLocks noGrp="1"/>
          </p:cNvSpPr>
          <p:nvPr>
            <p:ph type="subTitle" idx="4294967295"/>
          </p:nvPr>
        </p:nvSpPr>
        <p:spPr>
          <a:xfrm flipH="1">
            <a:off x="5497875" y="1520077"/>
            <a:ext cx="2856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Protocolo lector</a:t>
            </a:r>
            <a:endParaRPr dirty="0"/>
          </a:p>
        </p:txBody>
      </p:sp>
      <p:sp>
        <p:nvSpPr>
          <p:cNvPr id="926" name="Google Shape;926;p42"/>
          <p:cNvSpPr txBox="1">
            <a:spLocks noGrp="1"/>
          </p:cNvSpPr>
          <p:nvPr>
            <p:ph type="ctrTitle" idx="4294967295"/>
          </p:nvPr>
        </p:nvSpPr>
        <p:spPr>
          <a:xfrm flipH="1">
            <a:off x="5497774" y="2134098"/>
            <a:ext cx="238162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 smtClean="0">
                <a:latin typeface="Chelsea Market"/>
                <a:ea typeface="Chelsea Market"/>
                <a:cs typeface="Chelsea Market"/>
                <a:sym typeface="Chelsea Market"/>
              </a:rPr>
              <a:t>COMUNICACIÓN ORAL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27" name="Google Shape;927;p42"/>
          <p:cNvSpPr txBox="1">
            <a:spLocks noGrp="1"/>
          </p:cNvSpPr>
          <p:nvPr>
            <p:ph type="subTitle" idx="4294967295"/>
          </p:nvPr>
        </p:nvSpPr>
        <p:spPr>
          <a:xfrm flipH="1">
            <a:off x="5497875" y="2521727"/>
            <a:ext cx="2856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Videos de disertaciones</a:t>
            </a:r>
            <a:endParaRPr dirty="0"/>
          </a:p>
        </p:txBody>
      </p:sp>
      <p:sp>
        <p:nvSpPr>
          <p:cNvPr id="928" name="Google Shape;928;p42"/>
          <p:cNvSpPr txBox="1">
            <a:spLocks noGrp="1"/>
          </p:cNvSpPr>
          <p:nvPr>
            <p:ph type="ctrTitle" idx="4294967295"/>
          </p:nvPr>
        </p:nvSpPr>
        <p:spPr>
          <a:xfrm flipH="1">
            <a:off x="5497775" y="3135749"/>
            <a:ext cx="2381628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 smtClean="0">
                <a:latin typeface="Chelsea Market"/>
                <a:ea typeface="Chelsea Market"/>
                <a:cs typeface="Chelsea Market"/>
                <a:sym typeface="Chelsea Market"/>
              </a:rPr>
              <a:t>COMUNICACIÓN ESCRITA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29" name="Google Shape;929;p42"/>
          <p:cNvSpPr txBox="1">
            <a:spLocks noGrp="1"/>
          </p:cNvSpPr>
          <p:nvPr>
            <p:ph type="subTitle" idx="4294967295"/>
          </p:nvPr>
        </p:nvSpPr>
        <p:spPr>
          <a:xfrm flipH="1">
            <a:off x="5497875" y="3523377"/>
            <a:ext cx="28563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Ortografía y Escritura Creativa</a:t>
            </a:r>
            <a:endParaRPr dirty="0"/>
          </a:p>
        </p:txBody>
      </p:sp>
      <p:sp>
        <p:nvSpPr>
          <p:cNvPr id="930" name="Google Shape;930;p42"/>
          <p:cNvSpPr txBox="1">
            <a:spLocks noGrp="1"/>
          </p:cNvSpPr>
          <p:nvPr>
            <p:ph type="ctrTitle" idx="4294967295"/>
          </p:nvPr>
        </p:nvSpPr>
        <p:spPr>
          <a:xfrm flipH="1">
            <a:off x="5497775" y="1132447"/>
            <a:ext cx="207034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 smtClean="0">
                <a:latin typeface="Chelsea Market"/>
                <a:ea typeface="Chelsea Market"/>
                <a:cs typeface="Chelsea Market"/>
                <a:sym typeface="Chelsea Market"/>
              </a:rPr>
              <a:t>COMPRENSIÓN LECTORA</a:t>
            </a:r>
            <a:endParaRPr sz="1800" b="0" dirty="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31" name="Google Shape;931;p42"/>
          <p:cNvSpPr/>
          <p:nvPr/>
        </p:nvSpPr>
        <p:spPr>
          <a:xfrm rot="-1125597">
            <a:off x="1652656" y="1297537"/>
            <a:ext cx="2847900" cy="2856758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2"/>
          <p:cNvSpPr/>
          <p:nvPr/>
        </p:nvSpPr>
        <p:spPr>
          <a:xfrm rot="3725233">
            <a:off x="3467214" y="977737"/>
            <a:ext cx="810479" cy="847607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2"/>
          <p:cNvSpPr/>
          <p:nvPr/>
        </p:nvSpPr>
        <p:spPr>
          <a:xfrm rot="588637">
            <a:off x="1335213" y="1447512"/>
            <a:ext cx="810464" cy="847591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42"/>
          <p:cNvGrpSpPr/>
          <p:nvPr/>
        </p:nvGrpSpPr>
        <p:grpSpPr>
          <a:xfrm rot="-671340">
            <a:off x="2235955" y="1836570"/>
            <a:ext cx="1749287" cy="1686697"/>
            <a:chOff x="2657744" y="2337745"/>
            <a:chExt cx="832987" cy="798137"/>
          </a:xfrm>
        </p:grpSpPr>
        <p:sp>
          <p:nvSpPr>
            <p:cNvPr id="935" name="Google Shape;935;p42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2"/>
          <p:cNvGrpSpPr/>
          <p:nvPr/>
        </p:nvGrpSpPr>
        <p:grpSpPr>
          <a:xfrm>
            <a:off x="4937217" y="2409066"/>
            <a:ext cx="507701" cy="541728"/>
            <a:chOff x="3365825" y="306400"/>
            <a:chExt cx="667325" cy="712050"/>
          </a:xfrm>
        </p:grpSpPr>
        <p:sp>
          <p:nvSpPr>
            <p:cNvPr id="942" name="Google Shape;942;p42"/>
            <p:cNvSpPr/>
            <p:nvPr/>
          </p:nvSpPr>
          <p:spPr>
            <a:xfrm>
              <a:off x="3532175" y="474300"/>
              <a:ext cx="446850" cy="443600"/>
            </a:xfrm>
            <a:custGeom>
              <a:avLst/>
              <a:gdLst/>
              <a:ahLst/>
              <a:cxnLst/>
              <a:rect l="l" t="t" r="r" b="b"/>
              <a:pathLst>
                <a:path w="17874" h="17744" extrusionOk="0">
                  <a:moveTo>
                    <a:pt x="9262" y="617"/>
                  </a:moveTo>
                  <a:cubicBezTo>
                    <a:pt x="9795" y="617"/>
                    <a:pt x="10327" y="677"/>
                    <a:pt x="10845" y="797"/>
                  </a:cubicBezTo>
                  <a:lnTo>
                    <a:pt x="10845" y="904"/>
                  </a:lnTo>
                  <a:lnTo>
                    <a:pt x="10759" y="1697"/>
                  </a:lnTo>
                  <a:cubicBezTo>
                    <a:pt x="10746" y="1862"/>
                    <a:pt x="10877" y="1967"/>
                    <a:pt x="10994" y="1967"/>
                  </a:cubicBezTo>
                  <a:cubicBezTo>
                    <a:pt x="11074" y="1967"/>
                    <a:pt x="11149" y="1918"/>
                    <a:pt x="11166" y="1804"/>
                  </a:cubicBezTo>
                  <a:cubicBezTo>
                    <a:pt x="11230" y="1526"/>
                    <a:pt x="11295" y="1247"/>
                    <a:pt x="11359" y="968"/>
                  </a:cubicBezTo>
                  <a:cubicBezTo>
                    <a:pt x="11359" y="968"/>
                    <a:pt x="11359" y="947"/>
                    <a:pt x="11359" y="947"/>
                  </a:cubicBezTo>
                  <a:cubicBezTo>
                    <a:pt x="11659" y="1054"/>
                    <a:pt x="11938" y="1161"/>
                    <a:pt x="12216" y="1311"/>
                  </a:cubicBezTo>
                  <a:cubicBezTo>
                    <a:pt x="12945" y="1697"/>
                    <a:pt x="13588" y="2233"/>
                    <a:pt x="14124" y="2876"/>
                  </a:cubicBezTo>
                  <a:cubicBezTo>
                    <a:pt x="14081" y="2940"/>
                    <a:pt x="14059" y="3004"/>
                    <a:pt x="14016" y="3069"/>
                  </a:cubicBezTo>
                  <a:cubicBezTo>
                    <a:pt x="13931" y="3154"/>
                    <a:pt x="13802" y="3219"/>
                    <a:pt x="13738" y="3304"/>
                  </a:cubicBezTo>
                  <a:cubicBezTo>
                    <a:pt x="13566" y="3390"/>
                    <a:pt x="13588" y="3669"/>
                    <a:pt x="13802" y="3669"/>
                  </a:cubicBezTo>
                  <a:lnTo>
                    <a:pt x="13866" y="3669"/>
                  </a:lnTo>
                  <a:cubicBezTo>
                    <a:pt x="13895" y="3677"/>
                    <a:pt x="13925" y="3681"/>
                    <a:pt x="13954" y="3681"/>
                  </a:cubicBezTo>
                  <a:cubicBezTo>
                    <a:pt x="14143" y="3681"/>
                    <a:pt x="14340" y="3517"/>
                    <a:pt x="14488" y="3369"/>
                  </a:cubicBezTo>
                  <a:cubicBezTo>
                    <a:pt x="15066" y="4247"/>
                    <a:pt x="15517" y="5212"/>
                    <a:pt x="15817" y="6219"/>
                  </a:cubicBezTo>
                  <a:cubicBezTo>
                    <a:pt x="15474" y="6347"/>
                    <a:pt x="15109" y="6476"/>
                    <a:pt x="14766" y="6605"/>
                  </a:cubicBezTo>
                  <a:cubicBezTo>
                    <a:pt x="14480" y="6748"/>
                    <a:pt x="14604" y="7165"/>
                    <a:pt x="14914" y="7165"/>
                  </a:cubicBezTo>
                  <a:cubicBezTo>
                    <a:pt x="14929" y="7165"/>
                    <a:pt x="14944" y="7164"/>
                    <a:pt x="14959" y="7162"/>
                  </a:cubicBezTo>
                  <a:cubicBezTo>
                    <a:pt x="15302" y="7076"/>
                    <a:pt x="15667" y="6990"/>
                    <a:pt x="16031" y="6905"/>
                  </a:cubicBezTo>
                  <a:cubicBezTo>
                    <a:pt x="16309" y="7848"/>
                    <a:pt x="16459" y="8833"/>
                    <a:pt x="16459" y="9841"/>
                  </a:cubicBezTo>
                  <a:cubicBezTo>
                    <a:pt x="16181" y="9884"/>
                    <a:pt x="15924" y="9969"/>
                    <a:pt x="15667" y="10012"/>
                  </a:cubicBezTo>
                  <a:cubicBezTo>
                    <a:pt x="15431" y="10098"/>
                    <a:pt x="15495" y="10462"/>
                    <a:pt x="15752" y="10462"/>
                  </a:cubicBezTo>
                  <a:cubicBezTo>
                    <a:pt x="15967" y="10441"/>
                    <a:pt x="16202" y="10419"/>
                    <a:pt x="16417" y="10398"/>
                  </a:cubicBezTo>
                  <a:lnTo>
                    <a:pt x="16417" y="10398"/>
                  </a:lnTo>
                  <a:cubicBezTo>
                    <a:pt x="16331" y="11255"/>
                    <a:pt x="16052" y="12091"/>
                    <a:pt x="15602" y="12841"/>
                  </a:cubicBezTo>
                  <a:cubicBezTo>
                    <a:pt x="15495" y="12991"/>
                    <a:pt x="15409" y="13141"/>
                    <a:pt x="15302" y="13291"/>
                  </a:cubicBezTo>
                  <a:cubicBezTo>
                    <a:pt x="15152" y="13205"/>
                    <a:pt x="15024" y="13141"/>
                    <a:pt x="14874" y="13098"/>
                  </a:cubicBezTo>
                  <a:lnTo>
                    <a:pt x="14252" y="12841"/>
                  </a:lnTo>
                  <a:cubicBezTo>
                    <a:pt x="14216" y="12823"/>
                    <a:pt x="14182" y="12815"/>
                    <a:pt x="14149" y="12815"/>
                  </a:cubicBezTo>
                  <a:cubicBezTo>
                    <a:pt x="13950" y="12815"/>
                    <a:pt x="13838" y="13116"/>
                    <a:pt x="14059" y="13227"/>
                  </a:cubicBezTo>
                  <a:lnTo>
                    <a:pt x="14659" y="13570"/>
                  </a:lnTo>
                  <a:cubicBezTo>
                    <a:pt x="14766" y="13613"/>
                    <a:pt x="14852" y="13677"/>
                    <a:pt x="14959" y="13720"/>
                  </a:cubicBezTo>
                  <a:cubicBezTo>
                    <a:pt x="13995" y="14813"/>
                    <a:pt x="12795" y="15670"/>
                    <a:pt x="11423" y="16206"/>
                  </a:cubicBezTo>
                  <a:cubicBezTo>
                    <a:pt x="11316" y="15927"/>
                    <a:pt x="11209" y="15627"/>
                    <a:pt x="11102" y="15327"/>
                  </a:cubicBezTo>
                  <a:cubicBezTo>
                    <a:pt x="11016" y="15048"/>
                    <a:pt x="11016" y="14748"/>
                    <a:pt x="10716" y="14598"/>
                  </a:cubicBezTo>
                  <a:cubicBezTo>
                    <a:pt x="10682" y="14581"/>
                    <a:pt x="10644" y="14573"/>
                    <a:pt x="10606" y="14573"/>
                  </a:cubicBezTo>
                  <a:cubicBezTo>
                    <a:pt x="10503" y="14573"/>
                    <a:pt x="10399" y="14633"/>
                    <a:pt x="10352" y="14727"/>
                  </a:cubicBezTo>
                  <a:cubicBezTo>
                    <a:pt x="10180" y="15027"/>
                    <a:pt x="10373" y="15306"/>
                    <a:pt x="10480" y="15584"/>
                  </a:cubicBezTo>
                  <a:cubicBezTo>
                    <a:pt x="10609" y="15884"/>
                    <a:pt x="10737" y="16141"/>
                    <a:pt x="10909" y="16420"/>
                  </a:cubicBezTo>
                  <a:lnTo>
                    <a:pt x="10887" y="16420"/>
                  </a:lnTo>
                  <a:cubicBezTo>
                    <a:pt x="9820" y="16804"/>
                    <a:pt x="8701" y="17005"/>
                    <a:pt x="7570" y="17005"/>
                  </a:cubicBezTo>
                  <a:cubicBezTo>
                    <a:pt x="7248" y="17005"/>
                    <a:pt x="6925" y="16989"/>
                    <a:pt x="6601" y="16956"/>
                  </a:cubicBezTo>
                  <a:lnTo>
                    <a:pt x="6601" y="16913"/>
                  </a:lnTo>
                  <a:cubicBezTo>
                    <a:pt x="6516" y="16763"/>
                    <a:pt x="6558" y="16591"/>
                    <a:pt x="6687" y="16463"/>
                  </a:cubicBezTo>
                  <a:cubicBezTo>
                    <a:pt x="6884" y="16282"/>
                    <a:pt x="6678" y="16013"/>
                    <a:pt x="6466" y="16013"/>
                  </a:cubicBezTo>
                  <a:cubicBezTo>
                    <a:pt x="6401" y="16013"/>
                    <a:pt x="6335" y="16038"/>
                    <a:pt x="6280" y="16098"/>
                  </a:cubicBezTo>
                  <a:cubicBezTo>
                    <a:pt x="6108" y="16313"/>
                    <a:pt x="6023" y="16591"/>
                    <a:pt x="6087" y="16870"/>
                  </a:cubicBezTo>
                  <a:cubicBezTo>
                    <a:pt x="5723" y="16784"/>
                    <a:pt x="5380" y="16677"/>
                    <a:pt x="5037" y="16549"/>
                  </a:cubicBezTo>
                  <a:cubicBezTo>
                    <a:pt x="4180" y="16206"/>
                    <a:pt x="3408" y="15627"/>
                    <a:pt x="2830" y="14898"/>
                  </a:cubicBezTo>
                  <a:lnTo>
                    <a:pt x="3108" y="14620"/>
                  </a:lnTo>
                  <a:cubicBezTo>
                    <a:pt x="3237" y="14513"/>
                    <a:pt x="3344" y="14384"/>
                    <a:pt x="3408" y="14213"/>
                  </a:cubicBezTo>
                  <a:cubicBezTo>
                    <a:pt x="3427" y="14082"/>
                    <a:pt x="3316" y="13968"/>
                    <a:pt x="3189" y="13968"/>
                  </a:cubicBezTo>
                  <a:cubicBezTo>
                    <a:pt x="3169" y="13968"/>
                    <a:pt x="3149" y="13971"/>
                    <a:pt x="3130" y="13977"/>
                  </a:cubicBezTo>
                  <a:cubicBezTo>
                    <a:pt x="2980" y="14063"/>
                    <a:pt x="2851" y="14170"/>
                    <a:pt x="2765" y="14320"/>
                  </a:cubicBezTo>
                  <a:cubicBezTo>
                    <a:pt x="2701" y="14405"/>
                    <a:pt x="2637" y="14470"/>
                    <a:pt x="2572" y="14555"/>
                  </a:cubicBezTo>
                  <a:cubicBezTo>
                    <a:pt x="1951" y="13613"/>
                    <a:pt x="1501" y="12584"/>
                    <a:pt x="1287" y="11469"/>
                  </a:cubicBezTo>
                  <a:lnTo>
                    <a:pt x="1222" y="11255"/>
                  </a:lnTo>
                  <a:lnTo>
                    <a:pt x="1222" y="11255"/>
                  </a:lnTo>
                  <a:cubicBezTo>
                    <a:pt x="1269" y="11286"/>
                    <a:pt x="1328" y="11306"/>
                    <a:pt x="1381" y="11306"/>
                  </a:cubicBezTo>
                  <a:cubicBezTo>
                    <a:pt x="1401" y="11306"/>
                    <a:pt x="1419" y="11304"/>
                    <a:pt x="1437" y="11298"/>
                  </a:cubicBezTo>
                  <a:cubicBezTo>
                    <a:pt x="1951" y="11148"/>
                    <a:pt x="2465" y="11019"/>
                    <a:pt x="2980" y="10891"/>
                  </a:cubicBezTo>
                  <a:cubicBezTo>
                    <a:pt x="3318" y="10751"/>
                    <a:pt x="3194" y="10260"/>
                    <a:pt x="2865" y="10260"/>
                  </a:cubicBezTo>
                  <a:cubicBezTo>
                    <a:pt x="2840" y="10260"/>
                    <a:pt x="2814" y="10263"/>
                    <a:pt x="2787" y="10269"/>
                  </a:cubicBezTo>
                  <a:cubicBezTo>
                    <a:pt x="2294" y="10462"/>
                    <a:pt x="1801" y="10634"/>
                    <a:pt x="1287" y="10805"/>
                  </a:cubicBezTo>
                  <a:cubicBezTo>
                    <a:pt x="1244" y="10827"/>
                    <a:pt x="1201" y="10869"/>
                    <a:pt x="1179" y="10912"/>
                  </a:cubicBezTo>
                  <a:cubicBezTo>
                    <a:pt x="944" y="9691"/>
                    <a:pt x="922" y="8448"/>
                    <a:pt x="1115" y="7205"/>
                  </a:cubicBezTo>
                  <a:lnTo>
                    <a:pt x="1115" y="7205"/>
                  </a:lnTo>
                  <a:lnTo>
                    <a:pt x="1522" y="7333"/>
                  </a:lnTo>
                  <a:cubicBezTo>
                    <a:pt x="1701" y="7423"/>
                    <a:pt x="1909" y="7467"/>
                    <a:pt x="2123" y="7467"/>
                  </a:cubicBezTo>
                  <a:cubicBezTo>
                    <a:pt x="2165" y="7467"/>
                    <a:pt x="2208" y="7465"/>
                    <a:pt x="2251" y="7462"/>
                  </a:cubicBezTo>
                  <a:cubicBezTo>
                    <a:pt x="2380" y="7440"/>
                    <a:pt x="2401" y="7269"/>
                    <a:pt x="2315" y="7183"/>
                  </a:cubicBezTo>
                  <a:cubicBezTo>
                    <a:pt x="2101" y="7033"/>
                    <a:pt x="1865" y="6948"/>
                    <a:pt x="1629" y="6905"/>
                  </a:cubicBezTo>
                  <a:lnTo>
                    <a:pt x="1179" y="6798"/>
                  </a:lnTo>
                  <a:cubicBezTo>
                    <a:pt x="1372" y="5855"/>
                    <a:pt x="1694" y="4933"/>
                    <a:pt x="2187" y="4097"/>
                  </a:cubicBezTo>
                  <a:cubicBezTo>
                    <a:pt x="2465" y="4376"/>
                    <a:pt x="2787" y="4612"/>
                    <a:pt x="3130" y="4826"/>
                  </a:cubicBezTo>
                  <a:cubicBezTo>
                    <a:pt x="3167" y="4846"/>
                    <a:pt x="3204" y="4855"/>
                    <a:pt x="3238" y="4855"/>
                  </a:cubicBezTo>
                  <a:cubicBezTo>
                    <a:pt x="3417" y="4855"/>
                    <a:pt x="3531" y="4602"/>
                    <a:pt x="3387" y="4440"/>
                  </a:cubicBezTo>
                  <a:cubicBezTo>
                    <a:pt x="3108" y="4162"/>
                    <a:pt x="2787" y="3904"/>
                    <a:pt x="2444" y="3690"/>
                  </a:cubicBezTo>
                  <a:cubicBezTo>
                    <a:pt x="3280" y="2447"/>
                    <a:pt x="4523" y="1547"/>
                    <a:pt x="5980" y="1140"/>
                  </a:cubicBezTo>
                  <a:cubicBezTo>
                    <a:pt x="6044" y="1333"/>
                    <a:pt x="6108" y="1547"/>
                    <a:pt x="6194" y="1718"/>
                  </a:cubicBezTo>
                  <a:cubicBezTo>
                    <a:pt x="6243" y="1815"/>
                    <a:pt x="6324" y="1857"/>
                    <a:pt x="6408" y="1857"/>
                  </a:cubicBezTo>
                  <a:cubicBezTo>
                    <a:pt x="6546" y="1857"/>
                    <a:pt x="6687" y="1742"/>
                    <a:pt x="6687" y="1568"/>
                  </a:cubicBezTo>
                  <a:cubicBezTo>
                    <a:pt x="6644" y="1440"/>
                    <a:pt x="6601" y="1311"/>
                    <a:pt x="6580" y="1140"/>
                  </a:cubicBezTo>
                  <a:lnTo>
                    <a:pt x="6623" y="1140"/>
                  </a:lnTo>
                  <a:cubicBezTo>
                    <a:pt x="7458" y="790"/>
                    <a:pt x="8361" y="617"/>
                    <a:pt x="9262" y="617"/>
                  </a:cubicBezTo>
                  <a:close/>
                  <a:moveTo>
                    <a:pt x="9388" y="0"/>
                  </a:moveTo>
                  <a:cubicBezTo>
                    <a:pt x="8479" y="0"/>
                    <a:pt x="7578" y="196"/>
                    <a:pt x="6751" y="583"/>
                  </a:cubicBezTo>
                  <a:lnTo>
                    <a:pt x="6366" y="583"/>
                  </a:lnTo>
                  <a:cubicBezTo>
                    <a:pt x="6307" y="504"/>
                    <a:pt x="6217" y="466"/>
                    <a:pt x="6125" y="466"/>
                  </a:cubicBezTo>
                  <a:cubicBezTo>
                    <a:pt x="6014" y="466"/>
                    <a:pt x="5900" y="521"/>
                    <a:pt x="5830" y="625"/>
                  </a:cubicBezTo>
                  <a:cubicBezTo>
                    <a:pt x="2572" y="1076"/>
                    <a:pt x="558" y="4633"/>
                    <a:pt x="301" y="7740"/>
                  </a:cubicBezTo>
                  <a:cubicBezTo>
                    <a:pt x="1" y="11298"/>
                    <a:pt x="1179" y="15841"/>
                    <a:pt x="4844" y="17234"/>
                  </a:cubicBezTo>
                  <a:cubicBezTo>
                    <a:pt x="5737" y="17584"/>
                    <a:pt x="6693" y="17744"/>
                    <a:pt x="7662" y="17744"/>
                  </a:cubicBezTo>
                  <a:cubicBezTo>
                    <a:pt x="10254" y="17744"/>
                    <a:pt x="12942" y="16604"/>
                    <a:pt x="14766" y="14920"/>
                  </a:cubicBezTo>
                  <a:cubicBezTo>
                    <a:pt x="17874" y="12069"/>
                    <a:pt x="17510" y="7998"/>
                    <a:pt x="15881" y="4440"/>
                  </a:cubicBezTo>
                  <a:cubicBezTo>
                    <a:pt x="15602" y="3776"/>
                    <a:pt x="15216" y="3176"/>
                    <a:pt x="14766" y="2619"/>
                  </a:cubicBezTo>
                  <a:cubicBezTo>
                    <a:pt x="14766" y="2490"/>
                    <a:pt x="14724" y="2361"/>
                    <a:pt x="14659" y="2254"/>
                  </a:cubicBezTo>
                  <a:cubicBezTo>
                    <a:pt x="14592" y="2187"/>
                    <a:pt x="14499" y="2133"/>
                    <a:pt x="14411" y="2133"/>
                  </a:cubicBezTo>
                  <a:cubicBezTo>
                    <a:pt x="14386" y="2133"/>
                    <a:pt x="14361" y="2138"/>
                    <a:pt x="14338" y="2147"/>
                  </a:cubicBezTo>
                  <a:cubicBezTo>
                    <a:pt x="13502" y="1311"/>
                    <a:pt x="12495" y="668"/>
                    <a:pt x="11380" y="304"/>
                  </a:cubicBezTo>
                  <a:cubicBezTo>
                    <a:pt x="11380" y="283"/>
                    <a:pt x="11380" y="283"/>
                    <a:pt x="11359" y="261"/>
                  </a:cubicBezTo>
                  <a:cubicBezTo>
                    <a:pt x="11324" y="190"/>
                    <a:pt x="11256" y="159"/>
                    <a:pt x="11188" y="159"/>
                  </a:cubicBezTo>
                  <a:cubicBezTo>
                    <a:pt x="11132" y="159"/>
                    <a:pt x="11076" y="180"/>
                    <a:pt x="11038" y="218"/>
                  </a:cubicBezTo>
                  <a:cubicBezTo>
                    <a:pt x="10495" y="72"/>
                    <a:pt x="9940" y="0"/>
                    <a:pt x="9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3365825" y="306400"/>
              <a:ext cx="667325" cy="712050"/>
            </a:xfrm>
            <a:custGeom>
              <a:avLst/>
              <a:gdLst/>
              <a:ahLst/>
              <a:cxnLst/>
              <a:rect l="l" t="t" r="r" b="b"/>
              <a:pathLst>
                <a:path w="26693" h="28482" extrusionOk="0">
                  <a:moveTo>
                    <a:pt x="14624" y="684"/>
                  </a:moveTo>
                  <a:cubicBezTo>
                    <a:pt x="16057" y="684"/>
                    <a:pt x="17456" y="1061"/>
                    <a:pt x="18463" y="2134"/>
                  </a:cubicBezTo>
                  <a:cubicBezTo>
                    <a:pt x="18420" y="2177"/>
                    <a:pt x="18399" y="2220"/>
                    <a:pt x="18356" y="2262"/>
                  </a:cubicBezTo>
                  <a:cubicBezTo>
                    <a:pt x="17285" y="1355"/>
                    <a:pt x="16095" y="984"/>
                    <a:pt x="14880" y="984"/>
                  </a:cubicBezTo>
                  <a:cubicBezTo>
                    <a:pt x="12109" y="984"/>
                    <a:pt x="9211" y="2914"/>
                    <a:pt x="7319" y="4791"/>
                  </a:cubicBezTo>
                  <a:cubicBezTo>
                    <a:pt x="7179" y="4932"/>
                    <a:pt x="7326" y="5173"/>
                    <a:pt x="7490" y="5173"/>
                  </a:cubicBezTo>
                  <a:cubicBezTo>
                    <a:pt x="7526" y="5173"/>
                    <a:pt x="7563" y="5161"/>
                    <a:pt x="7598" y="5134"/>
                  </a:cubicBezTo>
                  <a:cubicBezTo>
                    <a:pt x="9621" y="3488"/>
                    <a:pt x="12176" y="1672"/>
                    <a:pt x="14746" y="1672"/>
                  </a:cubicBezTo>
                  <a:cubicBezTo>
                    <a:pt x="15824" y="1672"/>
                    <a:pt x="16904" y="1992"/>
                    <a:pt x="17949" y="2777"/>
                  </a:cubicBezTo>
                  <a:cubicBezTo>
                    <a:pt x="17434" y="3441"/>
                    <a:pt x="17091" y="4213"/>
                    <a:pt x="16920" y="5048"/>
                  </a:cubicBezTo>
                  <a:cubicBezTo>
                    <a:pt x="16899" y="5048"/>
                    <a:pt x="16899" y="5070"/>
                    <a:pt x="16920" y="5091"/>
                  </a:cubicBezTo>
                  <a:cubicBezTo>
                    <a:pt x="16883" y="5091"/>
                    <a:pt x="16846" y="5090"/>
                    <a:pt x="16809" y="5090"/>
                  </a:cubicBezTo>
                  <a:cubicBezTo>
                    <a:pt x="15520" y="5090"/>
                    <a:pt x="14274" y="5453"/>
                    <a:pt x="13191" y="6120"/>
                  </a:cubicBezTo>
                  <a:cubicBezTo>
                    <a:pt x="13149" y="6119"/>
                    <a:pt x="13107" y="6119"/>
                    <a:pt x="13064" y="6119"/>
                  </a:cubicBezTo>
                  <a:cubicBezTo>
                    <a:pt x="11930" y="6119"/>
                    <a:pt x="10817" y="6396"/>
                    <a:pt x="9805" y="6891"/>
                  </a:cubicBezTo>
                  <a:cubicBezTo>
                    <a:pt x="9826" y="6784"/>
                    <a:pt x="9805" y="6656"/>
                    <a:pt x="9719" y="6591"/>
                  </a:cubicBezTo>
                  <a:cubicBezTo>
                    <a:pt x="8883" y="5734"/>
                    <a:pt x="7769" y="5177"/>
                    <a:pt x="6590" y="5006"/>
                  </a:cubicBezTo>
                  <a:cubicBezTo>
                    <a:pt x="7083" y="2884"/>
                    <a:pt x="10169" y="1534"/>
                    <a:pt x="12012" y="1041"/>
                  </a:cubicBezTo>
                  <a:cubicBezTo>
                    <a:pt x="12839" y="828"/>
                    <a:pt x="13738" y="684"/>
                    <a:pt x="14624" y="684"/>
                  </a:cubicBezTo>
                  <a:close/>
                  <a:moveTo>
                    <a:pt x="21743" y="1238"/>
                  </a:moveTo>
                  <a:cubicBezTo>
                    <a:pt x="22344" y="1238"/>
                    <a:pt x="22946" y="1404"/>
                    <a:pt x="23499" y="1769"/>
                  </a:cubicBezTo>
                  <a:cubicBezTo>
                    <a:pt x="25664" y="3248"/>
                    <a:pt x="25792" y="7277"/>
                    <a:pt x="23392" y="8627"/>
                  </a:cubicBezTo>
                  <a:lnTo>
                    <a:pt x="23392" y="8606"/>
                  </a:lnTo>
                  <a:cubicBezTo>
                    <a:pt x="21849" y="6699"/>
                    <a:pt x="19706" y="5327"/>
                    <a:pt x="17391" y="5134"/>
                  </a:cubicBezTo>
                  <a:cubicBezTo>
                    <a:pt x="17820" y="4127"/>
                    <a:pt x="18249" y="3162"/>
                    <a:pt x="19020" y="2412"/>
                  </a:cubicBezTo>
                  <a:cubicBezTo>
                    <a:pt x="19778" y="1681"/>
                    <a:pt x="20759" y="1238"/>
                    <a:pt x="21743" y="1238"/>
                  </a:cubicBezTo>
                  <a:close/>
                  <a:moveTo>
                    <a:pt x="5677" y="5566"/>
                  </a:moveTo>
                  <a:cubicBezTo>
                    <a:pt x="6963" y="5566"/>
                    <a:pt x="8287" y="6087"/>
                    <a:pt x="9291" y="7041"/>
                  </a:cubicBezTo>
                  <a:cubicBezTo>
                    <a:pt x="9334" y="7063"/>
                    <a:pt x="9355" y="7084"/>
                    <a:pt x="9398" y="7106"/>
                  </a:cubicBezTo>
                  <a:cubicBezTo>
                    <a:pt x="7062" y="8434"/>
                    <a:pt x="5497" y="10942"/>
                    <a:pt x="5112" y="13728"/>
                  </a:cubicBezTo>
                  <a:cubicBezTo>
                    <a:pt x="2454" y="13085"/>
                    <a:pt x="461" y="10642"/>
                    <a:pt x="1876" y="7877"/>
                  </a:cubicBezTo>
                  <a:cubicBezTo>
                    <a:pt x="2699" y="6289"/>
                    <a:pt x="4161" y="5566"/>
                    <a:pt x="5677" y="5566"/>
                  </a:cubicBezTo>
                  <a:close/>
                  <a:moveTo>
                    <a:pt x="24935" y="20393"/>
                  </a:moveTo>
                  <a:cubicBezTo>
                    <a:pt x="24956" y="20414"/>
                    <a:pt x="24978" y="20414"/>
                    <a:pt x="24999" y="20414"/>
                  </a:cubicBezTo>
                  <a:cubicBezTo>
                    <a:pt x="25557" y="20500"/>
                    <a:pt x="26007" y="21164"/>
                    <a:pt x="25728" y="21700"/>
                  </a:cubicBezTo>
                  <a:cubicBezTo>
                    <a:pt x="25578" y="21989"/>
                    <a:pt x="25262" y="22123"/>
                    <a:pt x="24938" y="22123"/>
                  </a:cubicBezTo>
                  <a:cubicBezTo>
                    <a:pt x="24614" y="22123"/>
                    <a:pt x="24281" y="21989"/>
                    <a:pt x="24099" y="21743"/>
                  </a:cubicBezTo>
                  <a:cubicBezTo>
                    <a:pt x="24421" y="21314"/>
                    <a:pt x="24699" y="20864"/>
                    <a:pt x="24935" y="20393"/>
                  </a:cubicBezTo>
                  <a:close/>
                  <a:moveTo>
                    <a:pt x="16719" y="5519"/>
                  </a:moveTo>
                  <a:cubicBezTo>
                    <a:pt x="19820" y="5519"/>
                    <a:pt x="22791" y="7858"/>
                    <a:pt x="24228" y="10685"/>
                  </a:cubicBezTo>
                  <a:cubicBezTo>
                    <a:pt x="26114" y="14414"/>
                    <a:pt x="26028" y="19214"/>
                    <a:pt x="22963" y="22279"/>
                  </a:cubicBezTo>
                  <a:lnTo>
                    <a:pt x="22963" y="22257"/>
                  </a:lnTo>
                  <a:cubicBezTo>
                    <a:pt x="20725" y="24478"/>
                    <a:pt x="17360" y="25757"/>
                    <a:pt x="14149" y="25757"/>
                  </a:cubicBezTo>
                  <a:cubicBezTo>
                    <a:pt x="13424" y="25757"/>
                    <a:pt x="12707" y="25692"/>
                    <a:pt x="12012" y="25558"/>
                  </a:cubicBezTo>
                  <a:cubicBezTo>
                    <a:pt x="7469" y="24679"/>
                    <a:pt x="5755" y="20350"/>
                    <a:pt x="5562" y="16150"/>
                  </a:cubicBezTo>
                  <a:cubicBezTo>
                    <a:pt x="5433" y="13942"/>
                    <a:pt x="5840" y="11649"/>
                    <a:pt x="7126" y="9806"/>
                  </a:cubicBezTo>
                  <a:cubicBezTo>
                    <a:pt x="8541" y="7813"/>
                    <a:pt x="10791" y="6720"/>
                    <a:pt x="13170" y="6484"/>
                  </a:cubicBezTo>
                  <a:cubicBezTo>
                    <a:pt x="13212" y="6506"/>
                    <a:pt x="13255" y="6516"/>
                    <a:pt x="13298" y="6516"/>
                  </a:cubicBezTo>
                  <a:cubicBezTo>
                    <a:pt x="13341" y="6516"/>
                    <a:pt x="13384" y="6506"/>
                    <a:pt x="13427" y="6484"/>
                  </a:cubicBezTo>
                  <a:lnTo>
                    <a:pt x="13491" y="6441"/>
                  </a:lnTo>
                  <a:lnTo>
                    <a:pt x="13534" y="6441"/>
                  </a:lnTo>
                  <a:cubicBezTo>
                    <a:pt x="13598" y="6441"/>
                    <a:pt x="13663" y="6399"/>
                    <a:pt x="13684" y="6334"/>
                  </a:cubicBezTo>
                  <a:cubicBezTo>
                    <a:pt x="14677" y="5769"/>
                    <a:pt x="15705" y="5519"/>
                    <a:pt x="16719" y="5519"/>
                  </a:cubicBezTo>
                  <a:close/>
                  <a:moveTo>
                    <a:pt x="12377" y="26179"/>
                  </a:moveTo>
                  <a:lnTo>
                    <a:pt x="12377" y="26179"/>
                  </a:lnTo>
                  <a:cubicBezTo>
                    <a:pt x="12891" y="26243"/>
                    <a:pt x="13427" y="26286"/>
                    <a:pt x="13963" y="26286"/>
                  </a:cubicBezTo>
                  <a:cubicBezTo>
                    <a:pt x="13941" y="26308"/>
                    <a:pt x="13941" y="26351"/>
                    <a:pt x="13920" y="26372"/>
                  </a:cubicBezTo>
                  <a:lnTo>
                    <a:pt x="13941" y="26351"/>
                  </a:lnTo>
                  <a:lnTo>
                    <a:pt x="13941" y="26351"/>
                  </a:lnTo>
                  <a:cubicBezTo>
                    <a:pt x="13906" y="26795"/>
                    <a:pt x="13663" y="27948"/>
                    <a:pt x="13092" y="27948"/>
                  </a:cubicBezTo>
                  <a:cubicBezTo>
                    <a:pt x="12975" y="27948"/>
                    <a:pt x="12844" y="27899"/>
                    <a:pt x="12698" y="27786"/>
                  </a:cubicBezTo>
                  <a:cubicBezTo>
                    <a:pt x="12205" y="27401"/>
                    <a:pt x="12312" y="26736"/>
                    <a:pt x="12377" y="26179"/>
                  </a:cubicBezTo>
                  <a:close/>
                  <a:moveTo>
                    <a:pt x="14822" y="0"/>
                  </a:moveTo>
                  <a:cubicBezTo>
                    <a:pt x="13761" y="0"/>
                    <a:pt x="12696" y="181"/>
                    <a:pt x="11819" y="419"/>
                  </a:cubicBezTo>
                  <a:cubicBezTo>
                    <a:pt x="9891" y="955"/>
                    <a:pt x="6312" y="2562"/>
                    <a:pt x="6140" y="4941"/>
                  </a:cubicBezTo>
                  <a:cubicBezTo>
                    <a:pt x="5986" y="4927"/>
                    <a:pt x="5833" y="4920"/>
                    <a:pt x="5680" y="4920"/>
                  </a:cubicBezTo>
                  <a:cubicBezTo>
                    <a:pt x="3797" y="4920"/>
                    <a:pt x="2065" y="6003"/>
                    <a:pt x="1233" y="7727"/>
                  </a:cubicBezTo>
                  <a:cubicBezTo>
                    <a:pt x="0" y="10253"/>
                    <a:pt x="1603" y="14158"/>
                    <a:pt x="4643" y="14158"/>
                  </a:cubicBezTo>
                  <a:cubicBezTo>
                    <a:pt x="4775" y="14158"/>
                    <a:pt x="4910" y="14150"/>
                    <a:pt x="5047" y="14135"/>
                  </a:cubicBezTo>
                  <a:lnTo>
                    <a:pt x="5047" y="14221"/>
                  </a:lnTo>
                  <a:cubicBezTo>
                    <a:pt x="4662" y="18400"/>
                    <a:pt x="5947" y="23865"/>
                    <a:pt x="10212" y="25600"/>
                  </a:cubicBezTo>
                  <a:cubicBezTo>
                    <a:pt x="10791" y="25836"/>
                    <a:pt x="11391" y="26008"/>
                    <a:pt x="11991" y="26115"/>
                  </a:cubicBezTo>
                  <a:cubicBezTo>
                    <a:pt x="11734" y="26951"/>
                    <a:pt x="11712" y="28151"/>
                    <a:pt x="12720" y="28451"/>
                  </a:cubicBezTo>
                  <a:cubicBezTo>
                    <a:pt x="12812" y="28472"/>
                    <a:pt x="12905" y="28482"/>
                    <a:pt x="12999" y="28482"/>
                  </a:cubicBezTo>
                  <a:cubicBezTo>
                    <a:pt x="13383" y="28482"/>
                    <a:pt x="13760" y="28307"/>
                    <a:pt x="13984" y="27979"/>
                  </a:cubicBezTo>
                  <a:cubicBezTo>
                    <a:pt x="14370" y="27529"/>
                    <a:pt x="14391" y="26908"/>
                    <a:pt x="14434" y="26351"/>
                  </a:cubicBezTo>
                  <a:cubicBezTo>
                    <a:pt x="14434" y="26329"/>
                    <a:pt x="14434" y="26308"/>
                    <a:pt x="14434" y="26308"/>
                  </a:cubicBezTo>
                  <a:cubicBezTo>
                    <a:pt x="17477" y="26201"/>
                    <a:pt x="20413" y="25086"/>
                    <a:pt x="22771" y="23157"/>
                  </a:cubicBezTo>
                  <a:cubicBezTo>
                    <a:pt x="23178" y="22793"/>
                    <a:pt x="23542" y="22407"/>
                    <a:pt x="23906" y="22000"/>
                  </a:cubicBezTo>
                  <a:cubicBezTo>
                    <a:pt x="24178" y="22413"/>
                    <a:pt x="24614" y="22622"/>
                    <a:pt x="25051" y="22622"/>
                  </a:cubicBezTo>
                  <a:cubicBezTo>
                    <a:pt x="25477" y="22622"/>
                    <a:pt x="25903" y="22423"/>
                    <a:pt x="26178" y="22022"/>
                  </a:cubicBezTo>
                  <a:cubicBezTo>
                    <a:pt x="26692" y="21229"/>
                    <a:pt x="26114" y="20050"/>
                    <a:pt x="25192" y="19878"/>
                  </a:cubicBezTo>
                  <a:cubicBezTo>
                    <a:pt x="26328" y="17264"/>
                    <a:pt x="26199" y="14156"/>
                    <a:pt x="25042" y="11370"/>
                  </a:cubicBezTo>
                  <a:cubicBezTo>
                    <a:pt x="24721" y="10578"/>
                    <a:pt x="24292" y="9806"/>
                    <a:pt x="23778" y="9120"/>
                  </a:cubicBezTo>
                  <a:cubicBezTo>
                    <a:pt x="25149" y="8756"/>
                    <a:pt x="25728" y="6699"/>
                    <a:pt x="25835" y="5477"/>
                  </a:cubicBezTo>
                  <a:cubicBezTo>
                    <a:pt x="25985" y="3870"/>
                    <a:pt x="25321" y="2327"/>
                    <a:pt x="24056" y="1341"/>
                  </a:cubicBezTo>
                  <a:cubicBezTo>
                    <a:pt x="23310" y="777"/>
                    <a:pt x="22533" y="533"/>
                    <a:pt x="21777" y="533"/>
                  </a:cubicBezTo>
                  <a:cubicBezTo>
                    <a:pt x="20750" y="533"/>
                    <a:pt x="19761" y="981"/>
                    <a:pt x="18934" y="1684"/>
                  </a:cubicBezTo>
                  <a:cubicBezTo>
                    <a:pt x="18030" y="417"/>
                    <a:pt x="16432" y="0"/>
                    <a:pt x="14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3693450" y="532875"/>
              <a:ext cx="77700" cy="271025"/>
            </a:xfrm>
            <a:custGeom>
              <a:avLst/>
              <a:gdLst/>
              <a:ahLst/>
              <a:cxnLst/>
              <a:rect l="l" t="t" r="r" b="b"/>
              <a:pathLst>
                <a:path w="3108" h="10841" extrusionOk="0">
                  <a:moveTo>
                    <a:pt x="466" y="0"/>
                  </a:moveTo>
                  <a:cubicBezTo>
                    <a:pt x="234" y="0"/>
                    <a:pt x="1" y="189"/>
                    <a:pt x="107" y="468"/>
                  </a:cubicBezTo>
                  <a:cubicBezTo>
                    <a:pt x="836" y="2290"/>
                    <a:pt x="1500" y="4154"/>
                    <a:pt x="2101" y="6019"/>
                  </a:cubicBezTo>
                  <a:cubicBezTo>
                    <a:pt x="2079" y="6040"/>
                    <a:pt x="2058" y="6062"/>
                    <a:pt x="2015" y="6083"/>
                  </a:cubicBezTo>
                  <a:cubicBezTo>
                    <a:pt x="1822" y="6340"/>
                    <a:pt x="1822" y="6705"/>
                    <a:pt x="2015" y="6962"/>
                  </a:cubicBezTo>
                  <a:cubicBezTo>
                    <a:pt x="2036" y="6983"/>
                    <a:pt x="2058" y="7005"/>
                    <a:pt x="2079" y="7026"/>
                  </a:cubicBezTo>
                  <a:cubicBezTo>
                    <a:pt x="1565" y="8098"/>
                    <a:pt x="1115" y="9255"/>
                    <a:pt x="708" y="10369"/>
                  </a:cubicBezTo>
                  <a:cubicBezTo>
                    <a:pt x="593" y="10661"/>
                    <a:pt x="824" y="10840"/>
                    <a:pt x="1072" y="10840"/>
                  </a:cubicBezTo>
                  <a:cubicBezTo>
                    <a:pt x="1243" y="10840"/>
                    <a:pt x="1422" y="10755"/>
                    <a:pt x="1500" y="10562"/>
                  </a:cubicBezTo>
                  <a:cubicBezTo>
                    <a:pt x="1886" y="9469"/>
                    <a:pt x="2251" y="8333"/>
                    <a:pt x="2551" y="7219"/>
                  </a:cubicBezTo>
                  <a:cubicBezTo>
                    <a:pt x="2808" y="7176"/>
                    <a:pt x="3001" y="6983"/>
                    <a:pt x="3086" y="6726"/>
                  </a:cubicBezTo>
                  <a:cubicBezTo>
                    <a:pt x="3108" y="6640"/>
                    <a:pt x="3108" y="6533"/>
                    <a:pt x="3086" y="6426"/>
                  </a:cubicBezTo>
                  <a:cubicBezTo>
                    <a:pt x="3065" y="6319"/>
                    <a:pt x="3022" y="6233"/>
                    <a:pt x="2958" y="6169"/>
                  </a:cubicBezTo>
                  <a:cubicBezTo>
                    <a:pt x="2872" y="6083"/>
                    <a:pt x="2765" y="6019"/>
                    <a:pt x="2636" y="5976"/>
                  </a:cubicBezTo>
                  <a:cubicBezTo>
                    <a:pt x="2208" y="4026"/>
                    <a:pt x="1608" y="2097"/>
                    <a:pt x="815" y="233"/>
                  </a:cubicBezTo>
                  <a:cubicBezTo>
                    <a:pt x="750" y="70"/>
                    <a:pt x="608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42"/>
          <p:cNvGrpSpPr/>
          <p:nvPr/>
        </p:nvGrpSpPr>
        <p:grpSpPr>
          <a:xfrm>
            <a:off x="4937197" y="1384654"/>
            <a:ext cx="507742" cy="357354"/>
            <a:chOff x="4153675" y="273325"/>
            <a:chExt cx="955300" cy="672350"/>
          </a:xfrm>
        </p:grpSpPr>
        <p:sp>
          <p:nvSpPr>
            <p:cNvPr id="946" name="Google Shape;946;p42"/>
            <p:cNvSpPr/>
            <p:nvPr/>
          </p:nvSpPr>
          <p:spPr>
            <a:xfrm>
              <a:off x="4153675" y="273325"/>
              <a:ext cx="955300" cy="672350"/>
            </a:xfrm>
            <a:custGeom>
              <a:avLst/>
              <a:gdLst/>
              <a:ahLst/>
              <a:cxnLst/>
              <a:rect l="l" t="t" r="r" b="b"/>
              <a:pathLst>
                <a:path w="38212" h="26894" extrusionOk="0">
                  <a:moveTo>
                    <a:pt x="19986" y="704"/>
                  </a:moveTo>
                  <a:cubicBezTo>
                    <a:pt x="20820" y="704"/>
                    <a:pt x="21629" y="919"/>
                    <a:pt x="22460" y="1378"/>
                  </a:cubicBezTo>
                  <a:cubicBezTo>
                    <a:pt x="23553" y="1978"/>
                    <a:pt x="24560" y="2707"/>
                    <a:pt x="25610" y="3392"/>
                  </a:cubicBezTo>
                  <a:cubicBezTo>
                    <a:pt x="27817" y="4828"/>
                    <a:pt x="30025" y="6286"/>
                    <a:pt x="32253" y="7679"/>
                  </a:cubicBezTo>
                  <a:cubicBezTo>
                    <a:pt x="30110" y="8407"/>
                    <a:pt x="28053" y="9479"/>
                    <a:pt x="25974" y="10315"/>
                  </a:cubicBezTo>
                  <a:cubicBezTo>
                    <a:pt x="23595" y="11279"/>
                    <a:pt x="21217" y="12222"/>
                    <a:pt x="18838" y="13186"/>
                  </a:cubicBezTo>
                  <a:cubicBezTo>
                    <a:pt x="15430" y="11193"/>
                    <a:pt x="11873" y="9200"/>
                    <a:pt x="8230" y="7636"/>
                  </a:cubicBezTo>
                  <a:cubicBezTo>
                    <a:pt x="7265" y="7229"/>
                    <a:pt x="5808" y="6671"/>
                    <a:pt x="4544" y="6607"/>
                  </a:cubicBezTo>
                  <a:cubicBezTo>
                    <a:pt x="6558" y="5771"/>
                    <a:pt x="8594" y="4936"/>
                    <a:pt x="10608" y="4078"/>
                  </a:cubicBezTo>
                  <a:cubicBezTo>
                    <a:pt x="13073" y="3050"/>
                    <a:pt x="15559" y="1871"/>
                    <a:pt x="18109" y="1035"/>
                  </a:cubicBezTo>
                  <a:cubicBezTo>
                    <a:pt x="18759" y="818"/>
                    <a:pt x="19379" y="704"/>
                    <a:pt x="19986" y="704"/>
                  </a:cubicBezTo>
                  <a:close/>
                  <a:moveTo>
                    <a:pt x="33089" y="8064"/>
                  </a:moveTo>
                  <a:cubicBezTo>
                    <a:pt x="33196" y="9115"/>
                    <a:pt x="33646" y="10100"/>
                    <a:pt x="34397" y="10872"/>
                  </a:cubicBezTo>
                  <a:cubicBezTo>
                    <a:pt x="31761" y="11729"/>
                    <a:pt x="29167" y="12822"/>
                    <a:pt x="26617" y="13872"/>
                  </a:cubicBezTo>
                  <a:cubicBezTo>
                    <a:pt x="24067" y="14922"/>
                    <a:pt x="21452" y="15994"/>
                    <a:pt x="19009" y="17301"/>
                  </a:cubicBezTo>
                  <a:cubicBezTo>
                    <a:pt x="18966" y="17322"/>
                    <a:pt x="18945" y="17344"/>
                    <a:pt x="18924" y="17387"/>
                  </a:cubicBezTo>
                  <a:cubicBezTo>
                    <a:pt x="18881" y="17322"/>
                    <a:pt x="18816" y="17301"/>
                    <a:pt x="18752" y="17301"/>
                  </a:cubicBezTo>
                  <a:cubicBezTo>
                    <a:pt x="18730" y="17306"/>
                    <a:pt x="18708" y="17309"/>
                    <a:pt x="18686" y="17309"/>
                  </a:cubicBezTo>
                  <a:cubicBezTo>
                    <a:pt x="18188" y="17309"/>
                    <a:pt x="17871" y="15937"/>
                    <a:pt x="17809" y="15608"/>
                  </a:cubicBezTo>
                  <a:cubicBezTo>
                    <a:pt x="17766" y="15458"/>
                    <a:pt x="17766" y="15329"/>
                    <a:pt x="17745" y="15201"/>
                  </a:cubicBezTo>
                  <a:cubicBezTo>
                    <a:pt x="20167" y="14494"/>
                    <a:pt x="22545" y="13615"/>
                    <a:pt x="24860" y="12586"/>
                  </a:cubicBezTo>
                  <a:cubicBezTo>
                    <a:pt x="27367" y="11493"/>
                    <a:pt x="30025" y="10508"/>
                    <a:pt x="32425" y="9179"/>
                  </a:cubicBezTo>
                  <a:cubicBezTo>
                    <a:pt x="32560" y="9101"/>
                    <a:pt x="32486" y="8937"/>
                    <a:pt x="32360" y="8937"/>
                  </a:cubicBezTo>
                  <a:cubicBezTo>
                    <a:pt x="32347" y="8937"/>
                    <a:pt x="32332" y="8939"/>
                    <a:pt x="32318" y="8943"/>
                  </a:cubicBezTo>
                  <a:cubicBezTo>
                    <a:pt x="29917" y="9779"/>
                    <a:pt x="27624" y="11000"/>
                    <a:pt x="25310" y="12008"/>
                  </a:cubicBezTo>
                  <a:cubicBezTo>
                    <a:pt x="22824" y="13079"/>
                    <a:pt x="20317" y="14108"/>
                    <a:pt x="17745" y="14965"/>
                  </a:cubicBezTo>
                  <a:cubicBezTo>
                    <a:pt x="17766" y="14472"/>
                    <a:pt x="17959" y="14001"/>
                    <a:pt x="18281" y="13636"/>
                  </a:cubicBezTo>
                  <a:cubicBezTo>
                    <a:pt x="18281" y="13636"/>
                    <a:pt x="18281" y="13615"/>
                    <a:pt x="18281" y="13615"/>
                  </a:cubicBezTo>
                  <a:lnTo>
                    <a:pt x="18516" y="13722"/>
                  </a:lnTo>
                  <a:cubicBezTo>
                    <a:pt x="18566" y="13747"/>
                    <a:pt x="18618" y="13759"/>
                    <a:pt x="18668" y="13759"/>
                  </a:cubicBezTo>
                  <a:cubicBezTo>
                    <a:pt x="18789" y="13759"/>
                    <a:pt x="18899" y="13687"/>
                    <a:pt x="18945" y="13551"/>
                  </a:cubicBezTo>
                  <a:cubicBezTo>
                    <a:pt x="21431" y="12693"/>
                    <a:pt x="23895" y="11793"/>
                    <a:pt x="26317" y="10808"/>
                  </a:cubicBezTo>
                  <a:cubicBezTo>
                    <a:pt x="28503" y="9950"/>
                    <a:pt x="30903" y="9179"/>
                    <a:pt x="32982" y="8064"/>
                  </a:cubicBezTo>
                  <a:close/>
                  <a:moveTo>
                    <a:pt x="4298" y="7278"/>
                  </a:moveTo>
                  <a:cubicBezTo>
                    <a:pt x="6297" y="7278"/>
                    <a:pt x="9424" y="8876"/>
                    <a:pt x="10458" y="9393"/>
                  </a:cubicBezTo>
                  <a:cubicBezTo>
                    <a:pt x="12987" y="10636"/>
                    <a:pt x="15430" y="12029"/>
                    <a:pt x="17895" y="13379"/>
                  </a:cubicBezTo>
                  <a:cubicBezTo>
                    <a:pt x="17745" y="13508"/>
                    <a:pt x="17616" y="13636"/>
                    <a:pt x="17509" y="13808"/>
                  </a:cubicBezTo>
                  <a:cubicBezTo>
                    <a:pt x="17531" y="13722"/>
                    <a:pt x="17466" y="13636"/>
                    <a:pt x="17402" y="13615"/>
                  </a:cubicBezTo>
                  <a:cubicBezTo>
                    <a:pt x="15259" y="12736"/>
                    <a:pt x="13116" y="11879"/>
                    <a:pt x="10994" y="11000"/>
                  </a:cubicBezTo>
                  <a:cubicBezTo>
                    <a:pt x="9880" y="10550"/>
                    <a:pt x="8765" y="10079"/>
                    <a:pt x="7630" y="9607"/>
                  </a:cubicBezTo>
                  <a:cubicBezTo>
                    <a:pt x="6622" y="9179"/>
                    <a:pt x="5229" y="8879"/>
                    <a:pt x="4479" y="8043"/>
                  </a:cubicBezTo>
                  <a:cubicBezTo>
                    <a:pt x="4469" y="8027"/>
                    <a:pt x="4453" y="8020"/>
                    <a:pt x="4435" y="8020"/>
                  </a:cubicBezTo>
                  <a:cubicBezTo>
                    <a:pt x="4384" y="8020"/>
                    <a:pt x="4324" y="8080"/>
                    <a:pt x="4372" y="8129"/>
                  </a:cubicBezTo>
                  <a:cubicBezTo>
                    <a:pt x="4865" y="8814"/>
                    <a:pt x="5679" y="9050"/>
                    <a:pt x="6429" y="9393"/>
                  </a:cubicBezTo>
                  <a:cubicBezTo>
                    <a:pt x="7694" y="9972"/>
                    <a:pt x="8958" y="10508"/>
                    <a:pt x="10223" y="11043"/>
                  </a:cubicBezTo>
                  <a:cubicBezTo>
                    <a:pt x="12580" y="12051"/>
                    <a:pt x="14916" y="13036"/>
                    <a:pt x="17295" y="13979"/>
                  </a:cubicBezTo>
                  <a:cubicBezTo>
                    <a:pt x="17316" y="13990"/>
                    <a:pt x="17338" y="13995"/>
                    <a:pt x="17359" y="13995"/>
                  </a:cubicBezTo>
                  <a:cubicBezTo>
                    <a:pt x="17381" y="13995"/>
                    <a:pt x="17402" y="13990"/>
                    <a:pt x="17423" y="13979"/>
                  </a:cubicBezTo>
                  <a:lnTo>
                    <a:pt x="17423" y="13979"/>
                  </a:lnTo>
                  <a:cubicBezTo>
                    <a:pt x="17102" y="14622"/>
                    <a:pt x="17188" y="15437"/>
                    <a:pt x="17402" y="16122"/>
                  </a:cubicBezTo>
                  <a:cubicBezTo>
                    <a:pt x="17402" y="16122"/>
                    <a:pt x="17402" y="16165"/>
                    <a:pt x="17423" y="16187"/>
                  </a:cubicBezTo>
                  <a:cubicBezTo>
                    <a:pt x="12580" y="14451"/>
                    <a:pt x="7865" y="12351"/>
                    <a:pt x="3322" y="9950"/>
                  </a:cubicBezTo>
                  <a:cubicBezTo>
                    <a:pt x="3307" y="9944"/>
                    <a:pt x="3293" y="9942"/>
                    <a:pt x="3279" y="9942"/>
                  </a:cubicBezTo>
                  <a:cubicBezTo>
                    <a:pt x="3194" y="9942"/>
                    <a:pt x="3141" y="10045"/>
                    <a:pt x="3215" y="10100"/>
                  </a:cubicBezTo>
                  <a:cubicBezTo>
                    <a:pt x="7694" y="12822"/>
                    <a:pt x="12452" y="14965"/>
                    <a:pt x="17445" y="16551"/>
                  </a:cubicBezTo>
                  <a:lnTo>
                    <a:pt x="17531" y="16551"/>
                  </a:lnTo>
                  <a:cubicBezTo>
                    <a:pt x="17638" y="16937"/>
                    <a:pt x="17852" y="17280"/>
                    <a:pt x="18152" y="17558"/>
                  </a:cubicBezTo>
                  <a:cubicBezTo>
                    <a:pt x="15280" y="16487"/>
                    <a:pt x="12387" y="15479"/>
                    <a:pt x="9558" y="14279"/>
                  </a:cubicBezTo>
                  <a:cubicBezTo>
                    <a:pt x="8230" y="13701"/>
                    <a:pt x="6901" y="13101"/>
                    <a:pt x="5615" y="12458"/>
                  </a:cubicBezTo>
                  <a:cubicBezTo>
                    <a:pt x="4308" y="11815"/>
                    <a:pt x="2786" y="10979"/>
                    <a:pt x="2572" y="9415"/>
                  </a:cubicBezTo>
                  <a:cubicBezTo>
                    <a:pt x="2551" y="9265"/>
                    <a:pt x="2551" y="9115"/>
                    <a:pt x="2529" y="8986"/>
                  </a:cubicBezTo>
                  <a:lnTo>
                    <a:pt x="2529" y="8986"/>
                  </a:lnTo>
                  <a:cubicBezTo>
                    <a:pt x="4844" y="10186"/>
                    <a:pt x="7201" y="11300"/>
                    <a:pt x="9580" y="12372"/>
                  </a:cubicBezTo>
                  <a:cubicBezTo>
                    <a:pt x="11959" y="13444"/>
                    <a:pt x="14316" y="14536"/>
                    <a:pt x="16802" y="15265"/>
                  </a:cubicBezTo>
                  <a:cubicBezTo>
                    <a:pt x="16818" y="15272"/>
                    <a:pt x="16835" y="15275"/>
                    <a:pt x="16850" y="15275"/>
                  </a:cubicBezTo>
                  <a:cubicBezTo>
                    <a:pt x="16977" y="15275"/>
                    <a:pt x="17062" y="15065"/>
                    <a:pt x="16909" y="15008"/>
                  </a:cubicBezTo>
                  <a:cubicBezTo>
                    <a:pt x="14509" y="13894"/>
                    <a:pt x="12001" y="12993"/>
                    <a:pt x="9558" y="11943"/>
                  </a:cubicBezTo>
                  <a:cubicBezTo>
                    <a:pt x="7201" y="10915"/>
                    <a:pt x="4886" y="9843"/>
                    <a:pt x="2551" y="8750"/>
                  </a:cubicBezTo>
                  <a:cubicBezTo>
                    <a:pt x="2607" y="7663"/>
                    <a:pt x="3316" y="7278"/>
                    <a:pt x="4298" y="7278"/>
                  </a:cubicBezTo>
                  <a:close/>
                  <a:moveTo>
                    <a:pt x="32296" y="12479"/>
                  </a:moveTo>
                  <a:cubicBezTo>
                    <a:pt x="32296" y="12522"/>
                    <a:pt x="32339" y="12565"/>
                    <a:pt x="32361" y="12608"/>
                  </a:cubicBezTo>
                  <a:cubicBezTo>
                    <a:pt x="33196" y="13358"/>
                    <a:pt x="34096" y="14086"/>
                    <a:pt x="34954" y="14815"/>
                  </a:cubicBezTo>
                  <a:cubicBezTo>
                    <a:pt x="32403" y="15672"/>
                    <a:pt x="29917" y="16658"/>
                    <a:pt x="27453" y="17773"/>
                  </a:cubicBezTo>
                  <a:cubicBezTo>
                    <a:pt x="24710" y="19016"/>
                    <a:pt x="22138" y="20516"/>
                    <a:pt x="19502" y="21930"/>
                  </a:cubicBezTo>
                  <a:cubicBezTo>
                    <a:pt x="19179" y="22105"/>
                    <a:pt x="18837" y="22178"/>
                    <a:pt x="18486" y="22178"/>
                  </a:cubicBezTo>
                  <a:cubicBezTo>
                    <a:pt x="17205" y="22178"/>
                    <a:pt x="15795" y="21208"/>
                    <a:pt x="14702" y="20687"/>
                  </a:cubicBezTo>
                  <a:lnTo>
                    <a:pt x="10266" y="18651"/>
                  </a:lnTo>
                  <a:lnTo>
                    <a:pt x="2186" y="14901"/>
                  </a:lnTo>
                  <a:cubicBezTo>
                    <a:pt x="3279" y="14322"/>
                    <a:pt x="4394" y="13765"/>
                    <a:pt x="5508" y="13251"/>
                  </a:cubicBezTo>
                  <a:lnTo>
                    <a:pt x="5529" y="13251"/>
                  </a:lnTo>
                  <a:cubicBezTo>
                    <a:pt x="6108" y="13529"/>
                    <a:pt x="6687" y="13786"/>
                    <a:pt x="7201" y="14001"/>
                  </a:cubicBezTo>
                  <a:cubicBezTo>
                    <a:pt x="10694" y="15587"/>
                    <a:pt x="14316" y="17108"/>
                    <a:pt x="18088" y="17837"/>
                  </a:cubicBezTo>
                  <a:cubicBezTo>
                    <a:pt x="18106" y="17842"/>
                    <a:pt x="18123" y="17844"/>
                    <a:pt x="18139" y="17844"/>
                  </a:cubicBezTo>
                  <a:cubicBezTo>
                    <a:pt x="18256" y="17844"/>
                    <a:pt x="18313" y="17717"/>
                    <a:pt x="18238" y="17623"/>
                  </a:cubicBezTo>
                  <a:lnTo>
                    <a:pt x="18238" y="17623"/>
                  </a:lnTo>
                  <a:cubicBezTo>
                    <a:pt x="18334" y="17676"/>
                    <a:pt x="18447" y="17703"/>
                    <a:pt x="18557" y="17703"/>
                  </a:cubicBezTo>
                  <a:cubicBezTo>
                    <a:pt x="18666" y="17703"/>
                    <a:pt x="18774" y="17676"/>
                    <a:pt x="18859" y="17623"/>
                  </a:cubicBezTo>
                  <a:cubicBezTo>
                    <a:pt x="18881" y="17601"/>
                    <a:pt x="18902" y="17601"/>
                    <a:pt x="18924" y="17580"/>
                  </a:cubicBezTo>
                  <a:cubicBezTo>
                    <a:pt x="18941" y="17651"/>
                    <a:pt x="19018" y="17692"/>
                    <a:pt x="19105" y="17692"/>
                  </a:cubicBezTo>
                  <a:cubicBezTo>
                    <a:pt x="19123" y="17692"/>
                    <a:pt x="19141" y="17690"/>
                    <a:pt x="19159" y="17687"/>
                  </a:cubicBezTo>
                  <a:cubicBezTo>
                    <a:pt x="21817" y="16722"/>
                    <a:pt x="24410" y="15565"/>
                    <a:pt x="27024" y="14515"/>
                  </a:cubicBezTo>
                  <a:cubicBezTo>
                    <a:pt x="28760" y="13808"/>
                    <a:pt x="30539" y="13165"/>
                    <a:pt x="32296" y="12479"/>
                  </a:cubicBezTo>
                  <a:close/>
                  <a:moveTo>
                    <a:pt x="1908" y="15801"/>
                  </a:moveTo>
                  <a:cubicBezTo>
                    <a:pt x="4672" y="17087"/>
                    <a:pt x="7437" y="18373"/>
                    <a:pt x="10223" y="19637"/>
                  </a:cubicBezTo>
                  <a:lnTo>
                    <a:pt x="14852" y="21802"/>
                  </a:lnTo>
                  <a:cubicBezTo>
                    <a:pt x="15623" y="22166"/>
                    <a:pt x="16588" y="22766"/>
                    <a:pt x="17531" y="23066"/>
                  </a:cubicBezTo>
                  <a:cubicBezTo>
                    <a:pt x="17531" y="23087"/>
                    <a:pt x="17552" y="23130"/>
                    <a:pt x="17573" y="23152"/>
                  </a:cubicBezTo>
                  <a:cubicBezTo>
                    <a:pt x="17788" y="23452"/>
                    <a:pt x="17981" y="23752"/>
                    <a:pt x="18152" y="24073"/>
                  </a:cubicBezTo>
                  <a:cubicBezTo>
                    <a:pt x="18645" y="25359"/>
                    <a:pt x="17981" y="25766"/>
                    <a:pt x="17016" y="25852"/>
                  </a:cubicBezTo>
                  <a:lnTo>
                    <a:pt x="17016" y="25831"/>
                  </a:lnTo>
                  <a:cubicBezTo>
                    <a:pt x="16869" y="25838"/>
                    <a:pt x="16722" y="25841"/>
                    <a:pt x="16575" y="25841"/>
                  </a:cubicBezTo>
                  <a:cubicBezTo>
                    <a:pt x="15865" y="25841"/>
                    <a:pt x="15158" y="25758"/>
                    <a:pt x="14466" y="25616"/>
                  </a:cubicBezTo>
                  <a:cubicBezTo>
                    <a:pt x="12752" y="25295"/>
                    <a:pt x="11080" y="24802"/>
                    <a:pt x="9494" y="24116"/>
                  </a:cubicBezTo>
                  <a:cubicBezTo>
                    <a:pt x="7930" y="23452"/>
                    <a:pt x="6408" y="22680"/>
                    <a:pt x="4929" y="21823"/>
                  </a:cubicBezTo>
                  <a:cubicBezTo>
                    <a:pt x="4201" y="21416"/>
                    <a:pt x="3493" y="21009"/>
                    <a:pt x="2786" y="20580"/>
                  </a:cubicBezTo>
                  <a:cubicBezTo>
                    <a:pt x="2358" y="20301"/>
                    <a:pt x="1115" y="19808"/>
                    <a:pt x="622" y="19230"/>
                  </a:cubicBezTo>
                  <a:cubicBezTo>
                    <a:pt x="643" y="19230"/>
                    <a:pt x="665" y="19208"/>
                    <a:pt x="686" y="19187"/>
                  </a:cubicBezTo>
                  <a:cubicBezTo>
                    <a:pt x="1050" y="18866"/>
                    <a:pt x="1329" y="18480"/>
                    <a:pt x="1543" y="18030"/>
                  </a:cubicBezTo>
                  <a:cubicBezTo>
                    <a:pt x="3429" y="19058"/>
                    <a:pt x="5379" y="19980"/>
                    <a:pt x="7287" y="20923"/>
                  </a:cubicBezTo>
                  <a:cubicBezTo>
                    <a:pt x="9130" y="21844"/>
                    <a:pt x="10930" y="22916"/>
                    <a:pt x="12816" y="23666"/>
                  </a:cubicBezTo>
                  <a:cubicBezTo>
                    <a:pt x="12835" y="23674"/>
                    <a:pt x="12853" y="23678"/>
                    <a:pt x="12869" y="23678"/>
                  </a:cubicBezTo>
                  <a:cubicBezTo>
                    <a:pt x="12979" y="23678"/>
                    <a:pt x="13016" y="23505"/>
                    <a:pt x="12923" y="23430"/>
                  </a:cubicBezTo>
                  <a:cubicBezTo>
                    <a:pt x="11101" y="22252"/>
                    <a:pt x="9001" y="21394"/>
                    <a:pt x="7051" y="20451"/>
                  </a:cubicBezTo>
                  <a:cubicBezTo>
                    <a:pt x="5251" y="19573"/>
                    <a:pt x="3451" y="18673"/>
                    <a:pt x="1586" y="17923"/>
                  </a:cubicBezTo>
                  <a:cubicBezTo>
                    <a:pt x="1715" y="17644"/>
                    <a:pt x="1800" y="17365"/>
                    <a:pt x="1865" y="17065"/>
                  </a:cubicBezTo>
                  <a:cubicBezTo>
                    <a:pt x="3879" y="18180"/>
                    <a:pt x="6172" y="18887"/>
                    <a:pt x="8273" y="19873"/>
                  </a:cubicBezTo>
                  <a:cubicBezTo>
                    <a:pt x="10458" y="20901"/>
                    <a:pt x="12559" y="22059"/>
                    <a:pt x="14702" y="23152"/>
                  </a:cubicBezTo>
                  <a:cubicBezTo>
                    <a:pt x="14730" y="23162"/>
                    <a:pt x="14758" y="23167"/>
                    <a:pt x="14784" y="23167"/>
                  </a:cubicBezTo>
                  <a:cubicBezTo>
                    <a:pt x="14974" y="23167"/>
                    <a:pt x="15086" y="22919"/>
                    <a:pt x="14916" y="22787"/>
                  </a:cubicBezTo>
                  <a:cubicBezTo>
                    <a:pt x="12752" y="21544"/>
                    <a:pt x="10544" y="20430"/>
                    <a:pt x="8251" y="19444"/>
                  </a:cubicBezTo>
                  <a:cubicBezTo>
                    <a:pt x="6237" y="18523"/>
                    <a:pt x="4072" y="17408"/>
                    <a:pt x="1886" y="16894"/>
                  </a:cubicBezTo>
                  <a:cubicBezTo>
                    <a:pt x="1950" y="16530"/>
                    <a:pt x="1972" y="16165"/>
                    <a:pt x="1908" y="15801"/>
                  </a:cubicBezTo>
                  <a:close/>
                  <a:moveTo>
                    <a:pt x="35897" y="15458"/>
                  </a:moveTo>
                  <a:lnTo>
                    <a:pt x="35897" y="15458"/>
                  </a:lnTo>
                  <a:cubicBezTo>
                    <a:pt x="35875" y="15629"/>
                    <a:pt x="35982" y="15801"/>
                    <a:pt x="36154" y="15844"/>
                  </a:cubicBezTo>
                  <a:cubicBezTo>
                    <a:pt x="37847" y="16208"/>
                    <a:pt x="36732" y="18051"/>
                    <a:pt x="35918" y="18587"/>
                  </a:cubicBezTo>
                  <a:cubicBezTo>
                    <a:pt x="35254" y="18973"/>
                    <a:pt x="34568" y="19316"/>
                    <a:pt x="33861" y="19616"/>
                  </a:cubicBezTo>
                  <a:cubicBezTo>
                    <a:pt x="32018" y="20451"/>
                    <a:pt x="30175" y="21309"/>
                    <a:pt x="28353" y="22166"/>
                  </a:cubicBezTo>
                  <a:cubicBezTo>
                    <a:pt x="26510" y="23002"/>
                    <a:pt x="24667" y="23859"/>
                    <a:pt x="22824" y="24716"/>
                  </a:cubicBezTo>
                  <a:cubicBezTo>
                    <a:pt x="21967" y="25145"/>
                    <a:pt x="21067" y="25530"/>
                    <a:pt x="20145" y="25873"/>
                  </a:cubicBezTo>
                  <a:cubicBezTo>
                    <a:pt x="19609" y="26023"/>
                    <a:pt x="19074" y="26131"/>
                    <a:pt x="18495" y="26195"/>
                  </a:cubicBezTo>
                  <a:cubicBezTo>
                    <a:pt x="19438" y="25466"/>
                    <a:pt x="19309" y="24116"/>
                    <a:pt x="18559" y="23216"/>
                  </a:cubicBezTo>
                  <a:lnTo>
                    <a:pt x="18731" y="23216"/>
                  </a:lnTo>
                  <a:cubicBezTo>
                    <a:pt x="19952" y="23109"/>
                    <a:pt x="21174" y="22037"/>
                    <a:pt x="22224" y="21459"/>
                  </a:cubicBezTo>
                  <a:cubicBezTo>
                    <a:pt x="23638" y="20666"/>
                    <a:pt x="25074" y="19937"/>
                    <a:pt x="26531" y="19230"/>
                  </a:cubicBezTo>
                  <a:cubicBezTo>
                    <a:pt x="29575" y="17794"/>
                    <a:pt x="32703" y="16530"/>
                    <a:pt x="35897" y="15458"/>
                  </a:cubicBezTo>
                  <a:close/>
                  <a:moveTo>
                    <a:pt x="19946" y="0"/>
                  </a:moveTo>
                  <a:cubicBezTo>
                    <a:pt x="19635" y="0"/>
                    <a:pt x="19316" y="29"/>
                    <a:pt x="18988" y="92"/>
                  </a:cubicBezTo>
                  <a:cubicBezTo>
                    <a:pt x="17595" y="371"/>
                    <a:pt x="16245" y="1057"/>
                    <a:pt x="14937" y="1592"/>
                  </a:cubicBezTo>
                  <a:lnTo>
                    <a:pt x="11230" y="3157"/>
                  </a:lnTo>
                  <a:cubicBezTo>
                    <a:pt x="8444" y="4314"/>
                    <a:pt x="5679" y="5514"/>
                    <a:pt x="2936" y="6800"/>
                  </a:cubicBezTo>
                  <a:cubicBezTo>
                    <a:pt x="2872" y="6821"/>
                    <a:pt x="2829" y="6886"/>
                    <a:pt x="2851" y="6971"/>
                  </a:cubicBezTo>
                  <a:cubicBezTo>
                    <a:pt x="2315" y="7336"/>
                    <a:pt x="1972" y="7914"/>
                    <a:pt x="1908" y="8536"/>
                  </a:cubicBezTo>
                  <a:cubicBezTo>
                    <a:pt x="1522" y="10636"/>
                    <a:pt x="3065" y="11922"/>
                    <a:pt x="4801" y="12865"/>
                  </a:cubicBezTo>
                  <a:cubicBezTo>
                    <a:pt x="3451" y="13294"/>
                    <a:pt x="2143" y="13851"/>
                    <a:pt x="922" y="14536"/>
                  </a:cubicBezTo>
                  <a:cubicBezTo>
                    <a:pt x="622" y="14708"/>
                    <a:pt x="622" y="15158"/>
                    <a:pt x="922" y="15329"/>
                  </a:cubicBezTo>
                  <a:lnTo>
                    <a:pt x="1029" y="15394"/>
                  </a:lnTo>
                  <a:cubicBezTo>
                    <a:pt x="1200" y="15822"/>
                    <a:pt x="1265" y="16294"/>
                    <a:pt x="1265" y="16787"/>
                  </a:cubicBezTo>
                  <a:cubicBezTo>
                    <a:pt x="1200" y="17558"/>
                    <a:pt x="900" y="18287"/>
                    <a:pt x="407" y="18887"/>
                  </a:cubicBezTo>
                  <a:cubicBezTo>
                    <a:pt x="407" y="18834"/>
                    <a:pt x="349" y="18796"/>
                    <a:pt x="293" y="18796"/>
                  </a:cubicBezTo>
                  <a:cubicBezTo>
                    <a:pt x="281" y="18796"/>
                    <a:pt x="269" y="18797"/>
                    <a:pt x="257" y="18801"/>
                  </a:cubicBezTo>
                  <a:lnTo>
                    <a:pt x="107" y="18908"/>
                  </a:lnTo>
                  <a:cubicBezTo>
                    <a:pt x="22" y="18951"/>
                    <a:pt x="0" y="19058"/>
                    <a:pt x="22" y="19144"/>
                  </a:cubicBezTo>
                  <a:cubicBezTo>
                    <a:pt x="193" y="19980"/>
                    <a:pt x="1072" y="20366"/>
                    <a:pt x="1715" y="20794"/>
                  </a:cubicBezTo>
                  <a:cubicBezTo>
                    <a:pt x="2808" y="21523"/>
                    <a:pt x="3922" y="22209"/>
                    <a:pt x="5058" y="22852"/>
                  </a:cubicBezTo>
                  <a:cubicBezTo>
                    <a:pt x="7222" y="24116"/>
                    <a:pt x="9515" y="25145"/>
                    <a:pt x="11894" y="25895"/>
                  </a:cubicBezTo>
                  <a:cubicBezTo>
                    <a:pt x="13108" y="26244"/>
                    <a:pt x="14824" y="26773"/>
                    <a:pt x="16343" y="26773"/>
                  </a:cubicBezTo>
                  <a:cubicBezTo>
                    <a:pt x="16783" y="26773"/>
                    <a:pt x="17205" y="26729"/>
                    <a:pt x="17595" y="26623"/>
                  </a:cubicBezTo>
                  <a:cubicBezTo>
                    <a:pt x="18000" y="26814"/>
                    <a:pt x="18439" y="26894"/>
                    <a:pt x="18896" y="26894"/>
                  </a:cubicBezTo>
                  <a:cubicBezTo>
                    <a:pt x="20541" y="26894"/>
                    <a:pt x="22406" y="25860"/>
                    <a:pt x="23681" y="25273"/>
                  </a:cubicBezTo>
                  <a:cubicBezTo>
                    <a:pt x="26381" y="24030"/>
                    <a:pt x="29082" y="22787"/>
                    <a:pt x="31761" y="21544"/>
                  </a:cubicBezTo>
                  <a:cubicBezTo>
                    <a:pt x="33004" y="20987"/>
                    <a:pt x="34246" y="20430"/>
                    <a:pt x="35468" y="19830"/>
                  </a:cubicBezTo>
                  <a:cubicBezTo>
                    <a:pt x="36261" y="19444"/>
                    <a:pt x="37097" y="18973"/>
                    <a:pt x="37547" y="18158"/>
                  </a:cubicBezTo>
                  <a:cubicBezTo>
                    <a:pt x="38211" y="17001"/>
                    <a:pt x="37718" y="15308"/>
                    <a:pt x="36304" y="15137"/>
                  </a:cubicBezTo>
                  <a:cubicBezTo>
                    <a:pt x="36390" y="14965"/>
                    <a:pt x="36368" y="14772"/>
                    <a:pt x="36218" y="14644"/>
                  </a:cubicBezTo>
                  <a:cubicBezTo>
                    <a:pt x="35168" y="13808"/>
                    <a:pt x="34139" y="12972"/>
                    <a:pt x="33068" y="12158"/>
                  </a:cubicBezTo>
                  <a:cubicBezTo>
                    <a:pt x="33711" y="11922"/>
                    <a:pt x="34332" y="11665"/>
                    <a:pt x="34954" y="11408"/>
                  </a:cubicBezTo>
                  <a:lnTo>
                    <a:pt x="34975" y="11408"/>
                  </a:lnTo>
                  <a:cubicBezTo>
                    <a:pt x="35018" y="11450"/>
                    <a:pt x="35082" y="11472"/>
                    <a:pt x="35125" y="11515"/>
                  </a:cubicBezTo>
                  <a:cubicBezTo>
                    <a:pt x="35160" y="11538"/>
                    <a:pt x="35193" y="11548"/>
                    <a:pt x="35225" y="11548"/>
                  </a:cubicBezTo>
                  <a:cubicBezTo>
                    <a:pt x="35370" y="11548"/>
                    <a:pt x="35466" y="11338"/>
                    <a:pt x="35361" y="11215"/>
                  </a:cubicBezTo>
                  <a:cubicBezTo>
                    <a:pt x="35297" y="11129"/>
                    <a:pt x="35232" y="11065"/>
                    <a:pt x="35168" y="11000"/>
                  </a:cubicBezTo>
                  <a:cubicBezTo>
                    <a:pt x="35147" y="10872"/>
                    <a:pt x="35082" y="10786"/>
                    <a:pt x="34975" y="10743"/>
                  </a:cubicBezTo>
                  <a:cubicBezTo>
                    <a:pt x="34675" y="10379"/>
                    <a:pt x="34397" y="9950"/>
                    <a:pt x="34182" y="9522"/>
                  </a:cubicBezTo>
                  <a:cubicBezTo>
                    <a:pt x="33882" y="8857"/>
                    <a:pt x="33818" y="8214"/>
                    <a:pt x="33646" y="7550"/>
                  </a:cubicBezTo>
                  <a:cubicBezTo>
                    <a:pt x="33534" y="7438"/>
                    <a:pt x="33389" y="7375"/>
                    <a:pt x="33226" y="7375"/>
                  </a:cubicBezTo>
                  <a:cubicBezTo>
                    <a:pt x="33202" y="7375"/>
                    <a:pt x="33178" y="7376"/>
                    <a:pt x="33154" y="7379"/>
                  </a:cubicBezTo>
                  <a:lnTo>
                    <a:pt x="33089" y="7400"/>
                  </a:lnTo>
                  <a:cubicBezTo>
                    <a:pt x="30625" y="5728"/>
                    <a:pt x="28096" y="4121"/>
                    <a:pt x="25589" y="2514"/>
                  </a:cubicBezTo>
                  <a:cubicBezTo>
                    <a:pt x="23813" y="1355"/>
                    <a:pt x="22069" y="0"/>
                    <a:pt x="19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4623450" y="331025"/>
              <a:ext cx="192100" cy="125250"/>
            </a:xfrm>
            <a:custGeom>
              <a:avLst/>
              <a:gdLst/>
              <a:ahLst/>
              <a:cxnLst/>
              <a:rect l="l" t="t" r="r" b="b"/>
              <a:pathLst>
                <a:path w="7684" h="5010" extrusionOk="0">
                  <a:moveTo>
                    <a:pt x="628" y="1"/>
                  </a:moveTo>
                  <a:cubicBezTo>
                    <a:pt x="230" y="1"/>
                    <a:pt x="0" y="588"/>
                    <a:pt x="411" y="892"/>
                  </a:cubicBezTo>
                  <a:cubicBezTo>
                    <a:pt x="1483" y="1706"/>
                    <a:pt x="2640" y="2413"/>
                    <a:pt x="3776" y="3120"/>
                  </a:cubicBezTo>
                  <a:cubicBezTo>
                    <a:pt x="4783" y="3785"/>
                    <a:pt x="5833" y="4578"/>
                    <a:pt x="6969" y="4985"/>
                  </a:cubicBezTo>
                  <a:cubicBezTo>
                    <a:pt x="7017" y="5002"/>
                    <a:pt x="7063" y="5009"/>
                    <a:pt x="7108" y="5009"/>
                  </a:cubicBezTo>
                  <a:cubicBezTo>
                    <a:pt x="7461" y="5009"/>
                    <a:pt x="7683" y="4523"/>
                    <a:pt x="7398" y="4256"/>
                  </a:cubicBezTo>
                  <a:cubicBezTo>
                    <a:pt x="6519" y="3420"/>
                    <a:pt x="5319" y="2863"/>
                    <a:pt x="4312" y="2220"/>
                  </a:cubicBezTo>
                  <a:cubicBezTo>
                    <a:pt x="3154" y="1492"/>
                    <a:pt x="2040" y="742"/>
                    <a:pt x="883" y="77"/>
                  </a:cubicBezTo>
                  <a:cubicBezTo>
                    <a:pt x="794" y="24"/>
                    <a:pt x="708" y="1"/>
                    <a:pt x="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4575625" y="364600"/>
              <a:ext cx="191175" cy="123300"/>
            </a:xfrm>
            <a:custGeom>
              <a:avLst/>
              <a:gdLst/>
              <a:ahLst/>
              <a:cxnLst/>
              <a:rect l="l" t="t" r="r" b="b"/>
              <a:pathLst>
                <a:path w="7647" h="4932" extrusionOk="0">
                  <a:moveTo>
                    <a:pt x="623" y="1"/>
                  </a:moveTo>
                  <a:cubicBezTo>
                    <a:pt x="242" y="1"/>
                    <a:pt x="1" y="560"/>
                    <a:pt x="417" y="813"/>
                  </a:cubicBezTo>
                  <a:cubicBezTo>
                    <a:pt x="1510" y="1606"/>
                    <a:pt x="2667" y="2356"/>
                    <a:pt x="3803" y="3085"/>
                  </a:cubicBezTo>
                  <a:cubicBezTo>
                    <a:pt x="4789" y="3728"/>
                    <a:pt x="5882" y="4713"/>
                    <a:pt x="7039" y="4928"/>
                  </a:cubicBezTo>
                  <a:cubicBezTo>
                    <a:pt x="7057" y="4931"/>
                    <a:pt x="7075" y="4932"/>
                    <a:pt x="7094" y="4932"/>
                  </a:cubicBezTo>
                  <a:cubicBezTo>
                    <a:pt x="7360" y="4932"/>
                    <a:pt x="7647" y="4653"/>
                    <a:pt x="7446" y="4392"/>
                  </a:cubicBezTo>
                  <a:cubicBezTo>
                    <a:pt x="6760" y="3449"/>
                    <a:pt x="5517" y="2913"/>
                    <a:pt x="4532" y="2292"/>
                  </a:cubicBezTo>
                  <a:cubicBezTo>
                    <a:pt x="3310" y="1542"/>
                    <a:pt x="2088" y="770"/>
                    <a:pt x="845" y="63"/>
                  </a:cubicBezTo>
                  <a:cubicBezTo>
                    <a:pt x="769" y="20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4608300" y="512525"/>
              <a:ext cx="361375" cy="167850"/>
            </a:xfrm>
            <a:custGeom>
              <a:avLst/>
              <a:gdLst/>
              <a:ahLst/>
              <a:cxnLst/>
              <a:rect l="l" t="t" r="r" b="b"/>
              <a:pathLst>
                <a:path w="14455" h="6714" extrusionOk="0">
                  <a:moveTo>
                    <a:pt x="14279" y="1"/>
                  </a:moveTo>
                  <a:cubicBezTo>
                    <a:pt x="14260" y="1"/>
                    <a:pt x="14240" y="6"/>
                    <a:pt x="14218" y="18"/>
                  </a:cubicBezTo>
                  <a:cubicBezTo>
                    <a:pt x="9439" y="1968"/>
                    <a:pt x="4789" y="4390"/>
                    <a:pt x="74" y="6576"/>
                  </a:cubicBezTo>
                  <a:cubicBezTo>
                    <a:pt x="0" y="6613"/>
                    <a:pt x="54" y="6713"/>
                    <a:pt x="124" y="6713"/>
                  </a:cubicBezTo>
                  <a:cubicBezTo>
                    <a:pt x="136" y="6713"/>
                    <a:pt x="148" y="6710"/>
                    <a:pt x="160" y="6704"/>
                  </a:cubicBezTo>
                  <a:cubicBezTo>
                    <a:pt x="4896" y="4690"/>
                    <a:pt x="9804" y="2740"/>
                    <a:pt x="14326" y="254"/>
                  </a:cubicBezTo>
                  <a:cubicBezTo>
                    <a:pt x="14455" y="198"/>
                    <a:pt x="14393" y="1"/>
                    <a:pt x="14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4179600" y="746875"/>
              <a:ext cx="353800" cy="147075"/>
            </a:xfrm>
            <a:custGeom>
              <a:avLst/>
              <a:gdLst/>
              <a:ahLst/>
              <a:cxnLst/>
              <a:rect l="l" t="t" r="r" b="b"/>
              <a:pathLst>
                <a:path w="14152" h="5883" extrusionOk="0">
                  <a:moveTo>
                    <a:pt x="128" y="1"/>
                  </a:moveTo>
                  <a:cubicBezTo>
                    <a:pt x="57" y="1"/>
                    <a:pt x="1" y="101"/>
                    <a:pt x="56" y="138"/>
                  </a:cubicBezTo>
                  <a:cubicBezTo>
                    <a:pt x="871" y="824"/>
                    <a:pt x="1771" y="1102"/>
                    <a:pt x="2714" y="1488"/>
                  </a:cubicBezTo>
                  <a:cubicBezTo>
                    <a:pt x="4064" y="2002"/>
                    <a:pt x="5242" y="2795"/>
                    <a:pt x="6550" y="3395"/>
                  </a:cubicBezTo>
                  <a:cubicBezTo>
                    <a:pt x="8907" y="4488"/>
                    <a:pt x="11372" y="5324"/>
                    <a:pt x="13900" y="5881"/>
                  </a:cubicBezTo>
                  <a:cubicBezTo>
                    <a:pt x="13908" y="5882"/>
                    <a:pt x="13915" y="5882"/>
                    <a:pt x="13921" y="5882"/>
                  </a:cubicBezTo>
                  <a:cubicBezTo>
                    <a:pt x="14098" y="5882"/>
                    <a:pt x="14151" y="5622"/>
                    <a:pt x="13986" y="5560"/>
                  </a:cubicBezTo>
                  <a:cubicBezTo>
                    <a:pt x="11457" y="4745"/>
                    <a:pt x="8929" y="4124"/>
                    <a:pt x="6528" y="2988"/>
                  </a:cubicBezTo>
                  <a:cubicBezTo>
                    <a:pt x="5457" y="2474"/>
                    <a:pt x="4471" y="1852"/>
                    <a:pt x="3378" y="1424"/>
                  </a:cubicBezTo>
                  <a:cubicBezTo>
                    <a:pt x="2285" y="974"/>
                    <a:pt x="1149" y="695"/>
                    <a:pt x="163" y="9"/>
                  </a:cubicBezTo>
                  <a:cubicBezTo>
                    <a:pt x="151" y="3"/>
                    <a:pt x="139" y="1"/>
                    <a:pt x="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4798050" y="697100"/>
              <a:ext cx="261625" cy="124350"/>
            </a:xfrm>
            <a:custGeom>
              <a:avLst/>
              <a:gdLst/>
              <a:ahLst/>
              <a:cxnLst/>
              <a:rect l="l" t="t" r="r" b="b"/>
              <a:pathLst>
                <a:path w="10465" h="4974" extrusionOk="0">
                  <a:moveTo>
                    <a:pt x="9748" y="1"/>
                  </a:moveTo>
                  <a:cubicBezTo>
                    <a:pt x="9194" y="1"/>
                    <a:pt x="8695" y="411"/>
                    <a:pt x="8214" y="672"/>
                  </a:cubicBezTo>
                  <a:cubicBezTo>
                    <a:pt x="7379" y="1100"/>
                    <a:pt x="6521" y="1529"/>
                    <a:pt x="5664" y="1936"/>
                  </a:cubicBezTo>
                  <a:cubicBezTo>
                    <a:pt x="3950" y="2729"/>
                    <a:pt x="2149" y="3372"/>
                    <a:pt x="414" y="4165"/>
                  </a:cubicBezTo>
                  <a:cubicBezTo>
                    <a:pt x="1" y="4361"/>
                    <a:pt x="237" y="4973"/>
                    <a:pt x="643" y="4973"/>
                  </a:cubicBezTo>
                  <a:cubicBezTo>
                    <a:pt x="680" y="4973"/>
                    <a:pt x="718" y="4968"/>
                    <a:pt x="756" y="4958"/>
                  </a:cubicBezTo>
                  <a:cubicBezTo>
                    <a:pt x="2364" y="4550"/>
                    <a:pt x="3907" y="3886"/>
                    <a:pt x="5407" y="3200"/>
                  </a:cubicBezTo>
                  <a:cubicBezTo>
                    <a:pt x="6200" y="2857"/>
                    <a:pt x="6993" y="2472"/>
                    <a:pt x="7786" y="2086"/>
                  </a:cubicBezTo>
                  <a:cubicBezTo>
                    <a:pt x="8171" y="1872"/>
                    <a:pt x="8964" y="1293"/>
                    <a:pt x="9522" y="1100"/>
                  </a:cubicBezTo>
                  <a:lnTo>
                    <a:pt x="9564" y="1143"/>
                  </a:lnTo>
                  <a:lnTo>
                    <a:pt x="9629" y="1186"/>
                  </a:lnTo>
                  <a:cubicBezTo>
                    <a:pt x="9702" y="1226"/>
                    <a:pt x="9780" y="1245"/>
                    <a:pt x="9859" y="1245"/>
                  </a:cubicBezTo>
                  <a:cubicBezTo>
                    <a:pt x="9987" y="1245"/>
                    <a:pt x="10114" y="1194"/>
                    <a:pt x="10207" y="1100"/>
                  </a:cubicBezTo>
                  <a:lnTo>
                    <a:pt x="10293" y="1014"/>
                  </a:lnTo>
                  <a:cubicBezTo>
                    <a:pt x="10422" y="886"/>
                    <a:pt x="10465" y="693"/>
                    <a:pt x="10422" y="522"/>
                  </a:cubicBezTo>
                  <a:cubicBezTo>
                    <a:pt x="10400" y="479"/>
                    <a:pt x="10400" y="436"/>
                    <a:pt x="10379" y="393"/>
                  </a:cubicBezTo>
                  <a:cubicBezTo>
                    <a:pt x="10293" y="157"/>
                    <a:pt x="10100" y="7"/>
                    <a:pt x="9864" y="7"/>
                  </a:cubicBezTo>
                  <a:cubicBezTo>
                    <a:pt x="9825" y="3"/>
                    <a:pt x="9786" y="1"/>
                    <a:pt x="9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4658950" y="840650"/>
              <a:ext cx="53550" cy="42225"/>
            </a:xfrm>
            <a:custGeom>
              <a:avLst/>
              <a:gdLst/>
              <a:ahLst/>
              <a:cxnLst/>
              <a:rect l="l" t="t" r="r" b="b"/>
              <a:pathLst>
                <a:path w="2142" h="1689" extrusionOk="0">
                  <a:moveTo>
                    <a:pt x="1690" y="1"/>
                  </a:moveTo>
                  <a:cubicBezTo>
                    <a:pt x="1638" y="1"/>
                    <a:pt x="1588" y="10"/>
                    <a:pt x="1541" y="30"/>
                  </a:cubicBezTo>
                  <a:cubicBezTo>
                    <a:pt x="1006" y="223"/>
                    <a:pt x="556" y="587"/>
                    <a:pt x="213" y="1037"/>
                  </a:cubicBezTo>
                  <a:cubicBezTo>
                    <a:pt x="0" y="1332"/>
                    <a:pt x="324" y="1689"/>
                    <a:pt x="633" y="1689"/>
                  </a:cubicBezTo>
                  <a:cubicBezTo>
                    <a:pt x="728" y="1689"/>
                    <a:pt x="822" y="1654"/>
                    <a:pt x="898" y="1573"/>
                  </a:cubicBezTo>
                  <a:cubicBezTo>
                    <a:pt x="1134" y="1294"/>
                    <a:pt x="1434" y="1080"/>
                    <a:pt x="1799" y="973"/>
                  </a:cubicBezTo>
                  <a:cubicBezTo>
                    <a:pt x="1991" y="909"/>
                    <a:pt x="2141" y="716"/>
                    <a:pt x="2141" y="502"/>
                  </a:cubicBezTo>
                  <a:cubicBezTo>
                    <a:pt x="2141" y="373"/>
                    <a:pt x="2099" y="244"/>
                    <a:pt x="2013" y="137"/>
                  </a:cubicBezTo>
                  <a:cubicBezTo>
                    <a:pt x="1924" y="48"/>
                    <a:pt x="1805" y="1"/>
                    <a:pt x="1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42"/>
          <p:cNvSpPr/>
          <p:nvPr/>
        </p:nvSpPr>
        <p:spPr>
          <a:xfrm>
            <a:off x="4937203" y="3351384"/>
            <a:ext cx="507729" cy="485869"/>
          </a:xfrm>
          <a:custGeom>
            <a:avLst/>
            <a:gdLst/>
            <a:ahLst/>
            <a:cxnLst/>
            <a:rect l="l" t="t" r="r" b="b"/>
            <a:pathLst>
              <a:path w="26896" h="25738" extrusionOk="0">
                <a:moveTo>
                  <a:pt x="9430" y="468"/>
                </a:moveTo>
                <a:cubicBezTo>
                  <a:pt x="11337" y="575"/>
                  <a:pt x="13223" y="918"/>
                  <a:pt x="15023" y="1496"/>
                </a:cubicBezTo>
                <a:cubicBezTo>
                  <a:pt x="16737" y="2011"/>
                  <a:pt x="18838" y="2461"/>
                  <a:pt x="20016" y="3875"/>
                </a:cubicBezTo>
                <a:cubicBezTo>
                  <a:pt x="18173" y="3639"/>
                  <a:pt x="16309" y="3511"/>
                  <a:pt x="14487" y="2996"/>
                </a:cubicBezTo>
                <a:cubicBezTo>
                  <a:pt x="12666" y="2482"/>
                  <a:pt x="10951" y="1625"/>
                  <a:pt x="9430" y="468"/>
                </a:cubicBezTo>
                <a:close/>
                <a:moveTo>
                  <a:pt x="4217" y="3566"/>
                </a:moveTo>
                <a:cubicBezTo>
                  <a:pt x="5286" y="3566"/>
                  <a:pt x="6199" y="4690"/>
                  <a:pt x="6836" y="5482"/>
                </a:cubicBezTo>
                <a:cubicBezTo>
                  <a:pt x="6708" y="6575"/>
                  <a:pt x="6729" y="7711"/>
                  <a:pt x="6901" y="8804"/>
                </a:cubicBezTo>
                <a:cubicBezTo>
                  <a:pt x="7008" y="9511"/>
                  <a:pt x="7179" y="10176"/>
                  <a:pt x="7372" y="10862"/>
                </a:cubicBezTo>
                <a:cubicBezTo>
                  <a:pt x="5658" y="10197"/>
                  <a:pt x="4200" y="9233"/>
                  <a:pt x="3322" y="7497"/>
                </a:cubicBezTo>
                <a:cubicBezTo>
                  <a:pt x="2829" y="6511"/>
                  <a:pt x="2122" y="4518"/>
                  <a:pt x="3408" y="3789"/>
                </a:cubicBezTo>
                <a:cubicBezTo>
                  <a:pt x="3685" y="3634"/>
                  <a:pt x="3956" y="3566"/>
                  <a:pt x="4217" y="3566"/>
                </a:cubicBezTo>
                <a:close/>
                <a:moveTo>
                  <a:pt x="3731" y="1096"/>
                </a:moveTo>
                <a:cubicBezTo>
                  <a:pt x="5014" y="1096"/>
                  <a:pt x="6262" y="2110"/>
                  <a:pt x="6858" y="3361"/>
                </a:cubicBezTo>
                <a:cubicBezTo>
                  <a:pt x="6905" y="3455"/>
                  <a:pt x="7009" y="3515"/>
                  <a:pt x="7121" y="3515"/>
                </a:cubicBezTo>
                <a:cubicBezTo>
                  <a:pt x="7162" y="3515"/>
                  <a:pt x="7203" y="3507"/>
                  <a:pt x="7244" y="3489"/>
                </a:cubicBezTo>
                <a:lnTo>
                  <a:pt x="7244" y="3489"/>
                </a:lnTo>
                <a:cubicBezTo>
                  <a:pt x="7115" y="3897"/>
                  <a:pt x="7029" y="4304"/>
                  <a:pt x="6944" y="4711"/>
                </a:cubicBezTo>
                <a:cubicBezTo>
                  <a:pt x="6278" y="3791"/>
                  <a:pt x="5344" y="2996"/>
                  <a:pt x="4191" y="2996"/>
                </a:cubicBezTo>
                <a:cubicBezTo>
                  <a:pt x="4082" y="2996"/>
                  <a:pt x="3971" y="3003"/>
                  <a:pt x="3858" y="3018"/>
                </a:cubicBezTo>
                <a:cubicBezTo>
                  <a:pt x="2486" y="3211"/>
                  <a:pt x="1950" y="4347"/>
                  <a:pt x="2079" y="5632"/>
                </a:cubicBezTo>
                <a:cubicBezTo>
                  <a:pt x="2357" y="8333"/>
                  <a:pt x="4715" y="11097"/>
                  <a:pt x="7501" y="11376"/>
                </a:cubicBezTo>
                <a:cubicBezTo>
                  <a:pt x="7586" y="11633"/>
                  <a:pt x="7672" y="11890"/>
                  <a:pt x="7736" y="12147"/>
                </a:cubicBezTo>
                <a:cubicBezTo>
                  <a:pt x="4908" y="11590"/>
                  <a:pt x="2357" y="9897"/>
                  <a:pt x="1307" y="7111"/>
                </a:cubicBezTo>
                <a:cubicBezTo>
                  <a:pt x="686" y="5440"/>
                  <a:pt x="557" y="3189"/>
                  <a:pt x="1950" y="1861"/>
                </a:cubicBezTo>
                <a:cubicBezTo>
                  <a:pt x="2508" y="1323"/>
                  <a:pt x="3123" y="1096"/>
                  <a:pt x="3731" y="1096"/>
                </a:cubicBezTo>
                <a:close/>
                <a:moveTo>
                  <a:pt x="22019" y="8125"/>
                </a:moveTo>
                <a:cubicBezTo>
                  <a:pt x="23203" y="8125"/>
                  <a:pt x="24376" y="8496"/>
                  <a:pt x="23895" y="10026"/>
                </a:cubicBezTo>
                <a:cubicBezTo>
                  <a:pt x="23595" y="10926"/>
                  <a:pt x="22867" y="11740"/>
                  <a:pt x="22159" y="12319"/>
                </a:cubicBezTo>
                <a:cubicBezTo>
                  <a:pt x="20887" y="13340"/>
                  <a:pt x="19316" y="13882"/>
                  <a:pt x="17707" y="13882"/>
                </a:cubicBezTo>
                <a:cubicBezTo>
                  <a:pt x="17392" y="13882"/>
                  <a:pt x="17075" y="13861"/>
                  <a:pt x="16759" y="13819"/>
                </a:cubicBezTo>
                <a:cubicBezTo>
                  <a:pt x="17252" y="13348"/>
                  <a:pt x="17723" y="12833"/>
                  <a:pt x="18152" y="12276"/>
                </a:cubicBezTo>
                <a:cubicBezTo>
                  <a:pt x="19116" y="11054"/>
                  <a:pt x="19909" y="9726"/>
                  <a:pt x="20509" y="8290"/>
                </a:cubicBezTo>
                <a:cubicBezTo>
                  <a:pt x="20900" y="8207"/>
                  <a:pt x="21461" y="8125"/>
                  <a:pt x="22019" y="8125"/>
                </a:cubicBezTo>
                <a:close/>
                <a:moveTo>
                  <a:pt x="23588" y="6293"/>
                </a:moveTo>
                <a:cubicBezTo>
                  <a:pt x="24588" y="6293"/>
                  <a:pt x="25458" y="6720"/>
                  <a:pt x="25803" y="8054"/>
                </a:cubicBezTo>
                <a:cubicBezTo>
                  <a:pt x="26274" y="9897"/>
                  <a:pt x="24881" y="11590"/>
                  <a:pt x="23531" y="12640"/>
                </a:cubicBezTo>
                <a:cubicBezTo>
                  <a:pt x="21747" y="14035"/>
                  <a:pt x="19600" y="14601"/>
                  <a:pt x="17413" y="14601"/>
                </a:cubicBezTo>
                <a:cubicBezTo>
                  <a:pt x="16945" y="14601"/>
                  <a:pt x="16476" y="14575"/>
                  <a:pt x="16009" y="14526"/>
                </a:cubicBezTo>
                <a:cubicBezTo>
                  <a:pt x="16180" y="14376"/>
                  <a:pt x="16352" y="14226"/>
                  <a:pt x="16523" y="14076"/>
                </a:cubicBezTo>
                <a:cubicBezTo>
                  <a:pt x="16523" y="14098"/>
                  <a:pt x="16566" y="14098"/>
                  <a:pt x="16587" y="14119"/>
                </a:cubicBezTo>
                <a:cubicBezTo>
                  <a:pt x="17130" y="14254"/>
                  <a:pt x="17679" y="14319"/>
                  <a:pt x="18223" y="14319"/>
                </a:cubicBezTo>
                <a:cubicBezTo>
                  <a:pt x="20446" y="14319"/>
                  <a:pt x="22578" y="13227"/>
                  <a:pt x="23852" y="11333"/>
                </a:cubicBezTo>
                <a:cubicBezTo>
                  <a:pt x="24495" y="10390"/>
                  <a:pt x="24924" y="9190"/>
                  <a:pt x="24110" y="8204"/>
                </a:cubicBezTo>
                <a:cubicBezTo>
                  <a:pt x="23571" y="7552"/>
                  <a:pt x="22807" y="7341"/>
                  <a:pt x="22010" y="7341"/>
                </a:cubicBezTo>
                <a:cubicBezTo>
                  <a:pt x="21602" y="7341"/>
                  <a:pt x="21187" y="7396"/>
                  <a:pt x="20788" y="7475"/>
                </a:cubicBezTo>
                <a:cubicBezTo>
                  <a:pt x="20852" y="7304"/>
                  <a:pt x="20895" y="7111"/>
                  <a:pt x="20959" y="6940"/>
                </a:cubicBezTo>
                <a:cubicBezTo>
                  <a:pt x="21764" y="6612"/>
                  <a:pt x="22725" y="6293"/>
                  <a:pt x="23588" y="6293"/>
                </a:cubicBezTo>
                <a:close/>
                <a:moveTo>
                  <a:pt x="8979" y="768"/>
                </a:moveTo>
                <a:cubicBezTo>
                  <a:pt x="11873" y="3768"/>
                  <a:pt x="16780" y="4497"/>
                  <a:pt x="20766" y="4625"/>
                </a:cubicBezTo>
                <a:cubicBezTo>
                  <a:pt x="20402" y="6061"/>
                  <a:pt x="20166" y="7475"/>
                  <a:pt x="19523" y="8847"/>
                </a:cubicBezTo>
                <a:cubicBezTo>
                  <a:pt x="18838" y="10326"/>
                  <a:pt x="17916" y="11697"/>
                  <a:pt x="16780" y="12897"/>
                </a:cubicBezTo>
                <a:cubicBezTo>
                  <a:pt x="15773" y="13948"/>
                  <a:pt x="14616" y="14698"/>
                  <a:pt x="13480" y="15555"/>
                </a:cubicBezTo>
                <a:lnTo>
                  <a:pt x="13480" y="15533"/>
                </a:lnTo>
                <a:cubicBezTo>
                  <a:pt x="12666" y="16134"/>
                  <a:pt x="11701" y="16905"/>
                  <a:pt x="11487" y="17955"/>
                </a:cubicBezTo>
                <a:cubicBezTo>
                  <a:pt x="11444" y="17934"/>
                  <a:pt x="11401" y="17923"/>
                  <a:pt x="11361" y="17923"/>
                </a:cubicBezTo>
                <a:cubicBezTo>
                  <a:pt x="11321" y="17923"/>
                  <a:pt x="11283" y="17934"/>
                  <a:pt x="11251" y="17955"/>
                </a:cubicBezTo>
                <a:cubicBezTo>
                  <a:pt x="10978" y="18101"/>
                  <a:pt x="10673" y="18200"/>
                  <a:pt x="10364" y="18200"/>
                </a:cubicBezTo>
                <a:cubicBezTo>
                  <a:pt x="10310" y="18200"/>
                  <a:pt x="10255" y="18197"/>
                  <a:pt x="10201" y="18191"/>
                </a:cubicBezTo>
                <a:cubicBezTo>
                  <a:pt x="9965" y="18148"/>
                  <a:pt x="9751" y="18062"/>
                  <a:pt x="9580" y="17955"/>
                </a:cubicBezTo>
                <a:cubicBezTo>
                  <a:pt x="9580" y="17912"/>
                  <a:pt x="9580" y="17869"/>
                  <a:pt x="9537" y="17848"/>
                </a:cubicBezTo>
                <a:lnTo>
                  <a:pt x="9515" y="17848"/>
                </a:lnTo>
                <a:cubicBezTo>
                  <a:pt x="9558" y="17805"/>
                  <a:pt x="9580" y="17762"/>
                  <a:pt x="9580" y="17698"/>
                </a:cubicBezTo>
                <a:cubicBezTo>
                  <a:pt x="9794" y="15105"/>
                  <a:pt x="8401" y="12469"/>
                  <a:pt x="7801" y="9983"/>
                </a:cubicBezTo>
                <a:cubicBezTo>
                  <a:pt x="7029" y="6833"/>
                  <a:pt x="7565" y="3661"/>
                  <a:pt x="8979" y="768"/>
                </a:cubicBezTo>
                <a:close/>
                <a:moveTo>
                  <a:pt x="9129" y="18234"/>
                </a:moveTo>
                <a:cubicBezTo>
                  <a:pt x="9215" y="18362"/>
                  <a:pt x="9322" y="18469"/>
                  <a:pt x="9451" y="18534"/>
                </a:cubicBezTo>
                <a:cubicBezTo>
                  <a:pt x="9764" y="18727"/>
                  <a:pt x="10118" y="18828"/>
                  <a:pt x="10471" y="18828"/>
                </a:cubicBezTo>
                <a:cubicBezTo>
                  <a:pt x="10625" y="18828"/>
                  <a:pt x="10780" y="18809"/>
                  <a:pt x="10930" y="18770"/>
                </a:cubicBezTo>
                <a:cubicBezTo>
                  <a:pt x="10951" y="18791"/>
                  <a:pt x="10973" y="18834"/>
                  <a:pt x="10994" y="18855"/>
                </a:cubicBezTo>
                <a:cubicBezTo>
                  <a:pt x="11315" y="19198"/>
                  <a:pt x="12558" y="20441"/>
                  <a:pt x="12473" y="20934"/>
                </a:cubicBezTo>
                <a:lnTo>
                  <a:pt x="12494" y="20934"/>
                </a:lnTo>
                <a:cubicBezTo>
                  <a:pt x="12424" y="21282"/>
                  <a:pt x="11906" y="21386"/>
                  <a:pt x="11322" y="21386"/>
                </a:cubicBezTo>
                <a:cubicBezTo>
                  <a:pt x="10648" y="21386"/>
                  <a:pt x="9886" y="21249"/>
                  <a:pt x="9622" y="21191"/>
                </a:cubicBezTo>
                <a:cubicBezTo>
                  <a:pt x="9194" y="21105"/>
                  <a:pt x="8765" y="20977"/>
                  <a:pt x="8358" y="20784"/>
                </a:cubicBezTo>
                <a:cubicBezTo>
                  <a:pt x="7801" y="20548"/>
                  <a:pt x="7351" y="20484"/>
                  <a:pt x="7394" y="19841"/>
                </a:cubicBezTo>
                <a:cubicBezTo>
                  <a:pt x="7436" y="19220"/>
                  <a:pt x="8551" y="18619"/>
                  <a:pt x="9129" y="18234"/>
                </a:cubicBezTo>
                <a:close/>
                <a:moveTo>
                  <a:pt x="6301" y="20291"/>
                </a:moveTo>
                <a:cubicBezTo>
                  <a:pt x="6858" y="21277"/>
                  <a:pt x="8808" y="21791"/>
                  <a:pt x="9815" y="21963"/>
                </a:cubicBezTo>
                <a:cubicBezTo>
                  <a:pt x="10155" y="22021"/>
                  <a:pt x="10784" y="22112"/>
                  <a:pt x="11409" y="22112"/>
                </a:cubicBezTo>
                <a:cubicBezTo>
                  <a:pt x="11928" y="22112"/>
                  <a:pt x="12445" y="22050"/>
                  <a:pt x="12794" y="21856"/>
                </a:cubicBezTo>
                <a:lnTo>
                  <a:pt x="12816" y="21856"/>
                </a:lnTo>
                <a:cubicBezTo>
                  <a:pt x="12816" y="22477"/>
                  <a:pt x="12773" y="23120"/>
                  <a:pt x="12666" y="23741"/>
                </a:cubicBezTo>
                <a:cubicBezTo>
                  <a:pt x="12494" y="24599"/>
                  <a:pt x="12258" y="24899"/>
                  <a:pt x="11315" y="24984"/>
                </a:cubicBezTo>
                <a:cubicBezTo>
                  <a:pt x="11093" y="25004"/>
                  <a:pt x="10868" y="25014"/>
                  <a:pt x="10644" y="25014"/>
                </a:cubicBezTo>
                <a:cubicBezTo>
                  <a:pt x="9898" y="25014"/>
                  <a:pt x="9147" y="24909"/>
                  <a:pt x="8422" y="24727"/>
                </a:cubicBezTo>
                <a:cubicBezTo>
                  <a:pt x="7522" y="24492"/>
                  <a:pt x="6365" y="24084"/>
                  <a:pt x="5722" y="23334"/>
                </a:cubicBezTo>
                <a:cubicBezTo>
                  <a:pt x="5293" y="22820"/>
                  <a:pt x="5465" y="22498"/>
                  <a:pt x="5658" y="21877"/>
                </a:cubicBezTo>
                <a:cubicBezTo>
                  <a:pt x="5808" y="21320"/>
                  <a:pt x="6022" y="20805"/>
                  <a:pt x="6301" y="20291"/>
                </a:cubicBezTo>
                <a:close/>
                <a:moveTo>
                  <a:pt x="9889" y="1"/>
                </a:moveTo>
                <a:cubicBezTo>
                  <a:pt x="9432" y="1"/>
                  <a:pt x="8972" y="26"/>
                  <a:pt x="8508" y="82"/>
                </a:cubicBezTo>
                <a:cubicBezTo>
                  <a:pt x="8272" y="103"/>
                  <a:pt x="8337" y="489"/>
                  <a:pt x="8551" y="489"/>
                </a:cubicBezTo>
                <a:lnTo>
                  <a:pt x="8615" y="489"/>
                </a:lnTo>
                <a:cubicBezTo>
                  <a:pt x="8101" y="1282"/>
                  <a:pt x="7672" y="2139"/>
                  <a:pt x="7372" y="3039"/>
                </a:cubicBezTo>
                <a:cubicBezTo>
                  <a:pt x="6804" y="1571"/>
                  <a:pt x="5360" y="370"/>
                  <a:pt x="3741" y="370"/>
                </a:cubicBezTo>
                <a:cubicBezTo>
                  <a:pt x="3589" y="370"/>
                  <a:pt x="3434" y="381"/>
                  <a:pt x="3279" y="403"/>
                </a:cubicBezTo>
                <a:cubicBezTo>
                  <a:pt x="1050" y="703"/>
                  <a:pt x="0" y="3039"/>
                  <a:pt x="64" y="5075"/>
                </a:cubicBezTo>
                <a:cubicBezTo>
                  <a:pt x="233" y="9006"/>
                  <a:pt x="3715" y="12707"/>
                  <a:pt x="7716" y="12707"/>
                </a:cubicBezTo>
                <a:cubicBezTo>
                  <a:pt x="7773" y="12707"/>
                  <a:pt x="7830" y="12706"/>
                  <a:pt x="7887" y="12705"/>
                </a:cubicBezTo>
                <a:cubicBezTo>
                  <a:pt x="7951" y="12897"/>
                  <a:pt x="8015" y="13090"/>
                  <a:pt x="8079" y="13305"/>
                </a:cubicBezTo>
                <a:cubicBezTo>
                  <a:pt x="8508" y="14762"/>
                  <a:pt x="8808" y="16262"/>
                  <a:pt x="9001" y="17784"/>
                </a:cubicBezTo>
                <a:cubicBezTo>
                  <a:pt x="9001" y="17827"/>
                  <a:pt x="9022" y="17869"/>
                  <a:pt x="9044" y="17912"/>
                </a:cubicBezTo>
                <a:cubicBezTo>
                  <a:pt x="8465" y="18148"/>
                  <a:pt x="6536" y="18727"/>
                  <a:pt x="6193" y="19605"/>
                </a:cubicBezTo>
                <a:cubicBezTo>
                  <a:pt x="6108" y="19605"/>
                  <a:pt x="6043" y="19627"/>
                  <a:pt x="5979" y="19670"/>
                </a:cubicBezTo>
                <a:cubicBezTo>
                  <a:pt x="5293" y="20205"/>
                  <a:pt x="4436" y="22413"/>
                  <a:pt x="4650" y="23206"/>
                </a:cubicBezTo>
                <a:cubicBezTo>
                  <a:pt x="4779" y="23677"/>
                  <a:pt x="5701" y="24277"/>
                  <a:pt x="6108" y="24534"/>
                </a:cubicBezTo>
                <a:cubicBezTo>
                  <a:pt x="6751" y="24920"/>
                  <a:pt x="7458" y="25220"/>
                  <a:pt x="8208" y="25392"/>
                </a:cubicBezTo>
                <a:cubicBezTo>
                  <a:pt x="8958" y="25584"/>
                  <a:pt x="9730" y="25692"/>
                  <a:pt x="10522" y="25713"/>
                </a:cubicBezTo>
                <a:cubicBezTo>
                  <a:pt x="10788" y="25713"/>
                  <a:pt x="11116" y="25737"/>
                  <a:pt x="11443" y="25737"/>
                </a:cubicBezTo>
                <a:cubicBezTo>
                  <a:pt x="11803" y="25737"/>
                  <a:pt x="12160" y="25708"/>
                  <a:pt x="12430" y="25584"/>
                </a:cubicBezTo>
                <a:cubicBezTo>
                  <a:pt x="13587" y="25049"/>
                  <a:pt x="13480" y="22734"/>
                  <a:pt x="13458" y="21706"/>
                </a:cubicBezTo>
                <a:cubicBezTo>
                  <a:pt x="13458" y="21556"/>
                  <a:pt x="13351" y="21427"/>
                  <a:pt x="13223" y="21384"/>
                </a:cubicBezTo>
                <a:cubicBezTo>
                  <a:pt x="13480" y="20484"/>
                  <a:pt x="12065" y="19048"/>
                  <a:pt x="11530" y="18469"/>
                </a:cubicBezTo>
                <a:lnTo>
                  <a:pt x="11551" y="18448"/>
                </a:lnTo>
                <a:cubicBezTo>
                  <a:pt x="11575" y="18460"/>
                  <a:pt x="11599" y="18465"/>
                  <a:pt x="11622" y="18465"/>
                </a:cubicBezTo>
                <a:cubicBezTo>
                  <a:pt x="11681" y="18465"/>
                  <a:pt x="11735" y="18430"/>
                  <a:pt x="11765" y="18384"/>
                </a:cubicBezTo>
                <a:cubicBezTo>
                  <a:pt x="12258" y="17677"/>
                  <a:pt x="12623" y="17034"/>
                  <a:pt x="13287" y="16476"/>
                </a:cubicBezTo>
                <a:cubicBezTo>
                  <a:pt x="13866" y="16005"/>
                  <a:pt x="14530" y="15598"/>
                  <a:pt x="15152" y="15169"/>
                </a:cubicBezTo>
                <a:cubicBezTo>
                  <a:pt x="15302" y="15041"/>
                  <a:pt x="15452" y="14933"/>
                  <a:pt x="15602" y="14805"/>
                </a:cubicBezTo>
                <a:cubicBezTo>
                  <a:pt x="16399" y="15053"/>
                  <a:pt x="17246" y="15173"/>
                  <a:pt x="18103" y="15173"/>
                </a:cubicBezTo>
                <a:cubicBezTo>
                  <a:pt x="21090" y="15173"/>
                  <a:pt x="24199" y="13719"/>
                  <a:pt x="25781" y="11204"/>
                </a:cubicBezTo>
                <a:cubicBezTo>
                  <a:pt x="26681" y="9747"/>
                  <a:pt x="26896" y="7754"/>
                  <a:pt x="25653" y="6447"/>
                </a:cubicBezTo>
                <a:cubicBezTo>
                  <a:pt x="25045" y="5797"/>
                  <a:pt x="24289" y="5555"/>
                  <a:pt x="23501" y="5555"/>
                </a:cubicBezTo>
                <a:cubicBezTo>
                  <a:pt x="22704" y="5555"/>
                  <a:pt x="21874" y="5802"/>
                  <a:pt x="21131" y="6125"/>
                </a:cubicBezTo>
                <a:cubicBezTo>
                  <a:pt x="21238" y="5590"/>
                  <a:pt x="21281" y="5032"/>
                  <a:pt x="21281" y="4497"/>
                </a:cubicBezTo>
                <a:cubicBezTo>
                  <a:pt x="21281" y="4389"/>
                  <a:pt x="21195" y="4304"/>
                  <a:pt x="21088" y="4261"/>
                </a:cubicBezTo>
                <a:cubicBezTo>
                  <a:pt x="21066" y="4197"/>
                  <a:pt x="21024" y="4132"/>
                  <a:pt x="20981" y="4068"/>
                </a:cubicBezTo>
                <a:lnTo>
                  <a:pt x="20959" y="4025"/>
                </a:lnTo>
                <a:cubicBezTo>
                  <a:pt x="19866" y="2204"/>
                  <a:pt x="17723" y="1646"/>
                  <a:pt x="15816" y="1089"/>
                </a:cubicBezTo>
                <a:cubicBezTo>
                  <a:pt x="13859" y="495"/>
                  <a:pt x="11903" y="1"/>
                  <a:pt x="98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4" name="Google Shape;954;p42"/>
          <p:cNvGrpSpPr/>
          <p:nvPr/>
        </p:nvGrpSpPr>
        <p:grpSpPr>
          <a:xfrm>
            <a:off x="2433159" y="3035017"/>
            <a:ext cx="371767" cy="396683"/>
            <a:chOff x="3365825" y="306400"/>
            <a:chExt cx="667325" cy="712050"/>
          </a:xfrm>
        </p:grpSpPr>
        <p:sp>
          <p:nvSpPr>
            <p:cNvPr id="955" name="Google Shape;955;p42"/>
            <p:cNvSpPr/>
            <p:nvPr/>
          </p:nvSpPr>
          <p:spPr>
            <a:xfrm>
              <a:off x="3532175" y="474300"/>
              <a:ext cx="446850" cy="443600"/>
            </a:xfrm>
            <a:custGeom>
              <a:avLst/>
              <a:gdLst/>
              <a:ahLst/>
              <a:cxnLst/>
              <a:rect l="l" t="t" r="r" b="b"/>
              <a:pathLst>
                <a:path w="17874" h="17744" extrusionOk="0">
                  <a:moveTo>
                    <a:pt x="9262" y="617"/>
                  </a:moveTo>
                  <a:cubicBezTo>
                    <a:pt x="9795" y="617"/>
                    <a:pt x="10327" y="677"/>
                    <a:pt x="10845" y="797"/>
                  </a:cubicBezTo>
                  <a:lnTo>
                    <a:pt x="10845" y="904"/>
                  </a:lnTo>
                  <a:lnTo>
                    <a:pt x="10759" y="1697"/>
                  </a:lnTo>
                  <a:cubicBezTo>
                    <a:pt x="10746" y="1862"/>
                    <a:pt x="10877" y="1967"/>
                    <a:pt x="10994" y="1967"/>
                  </a:cubicBezTo>
                  <a:cubicBezTo>
                    <a:pt x="11074" y="1967"/>
                    <a:pt x="11149" y="1918"/>
                    <a:pt x="11166" y="1804"/>
                  </a:cubicBezTo>
                  <a:cubicBezTo>
                    <a:pt x="11230" y="1526"/>
                    <a:pt x="11295" y="1247"/>
                    <a:pt x="11359" y="968"/>
                  </a:cubicBezTo>
                  <a:cubicBezTo>
                    <a:pt x="11359" y="968"/>
                    <a:pt x="11359" y="947"/>
                    <a:pt x="11359" y="947"/>
                  </a:cubicBezTo>
                  <a:cubicBezTo>
                    <a:pt x="11659" y="1054"/>
                    <a:pt x="11938" y="1161"/>
                    <a:pt x="12216" y="1311"/>
                  </a:cubicBezTo>
                  <a:cubicBezTo>
                    <a:pt x="12945" y="1697"/>
                    <a:pt x="13588" y="2233"/>
                    <a:pt x="14124" y="2876"/>
                  </a:cubicBezTo>
                  <a:cubicBezTo>
                    <a:pt x="14081" y="2940"/>
                    <a:pt x="14059" y="3004"/>
                    <a:pt x="14016" y="3069"/>
                  </a:cubicBezTo>
                  <a:cubicBezTo>
                    <a:pt x="13931" y="3154"/>
                    <a:pt x="13802" y="3219"/>
                    <a:pt x="13738" y="3304"/>
                  </a:cubicBezTo>
                  <a:cubicBezTo>
                    <a:pt x="13566" y="3390"/>
                    <a:pt x="13588" y="3669"/>
                    <a:pt x="13802" y="3669"/>
                  </a:cubicBezTo>
                  <a:lnTo>
                    <a:pt x="13866" y="3669"/>
                  </a:lnTo>
                  <a:cubicBezTo>
                    <a:pt x="13895" y="3677"/>
                    <a:pt x="13925" y="3681"/>
                    <a:pt x="13954" y="3681"/>
                  </a:cubicBezTo>
                  <a:cubicBezTo>
                    <a:pt x="14143" y="3681"/>
                    <a:pt x="14340" y="3517"/>
                    <a:pt x="14488" y="3369"/>
                  </a:cubicBezTo>
                  <a:cubicBezTo>
                    <a:pt x="15066" y="4247"/>
                    <a:pt x="15517" y="5212"/>
                    <a:pt x="15817" y="6219"/>
                  </a:cubicBezTo>
                  <a:cubicBezTo>
                    <a:pt x="15474" y="6347"/>
                    <a:pt x="15109" y="6476"/>
                    <a:pt x="14766" y="6605"/>
                  </a:cubicBezTo>
                  <a:cubicBezTo>
                    <a:pt x="14480" y="6748"/>
                    <a:pt x="14604" y="7165"/>
                    <a:pt x="14914" y="7165"/>
                  </a:cubicBezTo>
                  <a:cubicBezTo>
                    <a:pt x="14929" y="7165"/>
                    <a:pt x="14944" y="7164"/>
                    <a:pt x="14959" y="7162"/>
                  </a:cubicBezTo>
                  <a:cubicBezTo>
                    <a:pt x="15302" y="7076"/>
                    <a:pt x="15667" y="6990"/>
                    <a:pt x="16031" y="6905"/>
                  </a:cubicBezTo>
                  <a:cubicBezTo>
                    <a:pt x="16309" y="7848"/>
                    <a:pt x="16459" y="8833"/>
                    <a:pt x="16459" y="9841"/>
                  </a:cubicBezTo>
                  <a:cubicBezTo>
                    <a:pt x="16181" y="9884"/>
                    <a:pt x="15924" y="9969"/>
                    <a:pt x="15667" y="10012"/>
                  </a:cubicBezTo>
                  <a:cubicBezTo>
                    <a:pt x="15431" y="10098"/>
                    <a:pt x="15495" y="10462"/>
                    <a:pt x="15752" y="10462"/>
                  </a:cubicBezTo>
                  <a:cubicBezTo>
                    <a:pt x="15967" y="10441"/>
                    <a:pt x="16202" y="10419"/>
                    <a:pt x="16417" y="10398"/>
                  </a:cubicBezTo>
                  <a:lnTo>
                    <a:pt x="16417" y="10398"/>
                  </a:lnTo>
                  <a:cubicBezTo>
                    <a:pt x="16331" y="11255"/>
                    <a:pt x="16052" y="12091"/>
                    <a:pt x="15602" y="12841"/>
                  </a:cubicBezTo>
                  <a:cubicBezTo>
                    <a:pt x="15495" y="12991"/>
                    <a:pt x="15409" y="13141"/>
                    <a:pt x="15302" y="13291"/>
                  </a:cubicBezTo>
                  <a:cubicBezTo>
                    <a:pt x="15152" y="13205"/>
                    <a:pt x="15024" y="13141"/>
                    <a:pt x="14874" y="13098"/>
                  </a:cubicBezTo>
                  <a:lnTo>
                    <a:pt x="14252" y="12841"/>
                  </a:lnTo>
                  <a:cubicBezTo>
                    <a:pt x="14216" y="12823"/>
                    <a:pt x="14182" y="12815"/>
                    <a:pt x="14149" y="12815"/>
                  </a:cubicBezTo>
                  <a:cubicBezTo>
                    <a:pt x="13950" y="12815"/>
                    <a:pt x="13838" y="13116"/>
                    <a:pt x="14059" y="13227"/>
                  </a:cubicBezTo>
                  <a:lnTo>
                    <a:pt x="14659" y="13570"/>
                  </a:lnTo>
                  <a:cubicBezTo>
                    <a:pt x="14766" y="13613"/>
                    <a:pt x="14852" y="13677"/>
                    <a:pt x="14959" y="13720"/>
                  </a:cubicBezTo>
                  <a:cubicBezTo>
                    <a:pt x="13995" y="14813"/>
                    <a:pt x="12795" y="15670"/>
                    <a:pt x="11423" y="16206"/>
                  </a:cubicBezTo>
                  <a:cubicBezTo>
                    <a:pt x="11316" y="15927"/>
                    <a:pt x="11209" y="15627"/>
                    <a:pt x="11102" y="15327"/>
                  </a:cubicBezTo>
                  <a:cubicBezTo>
                    <a:pt x="11016" y="15048"/>
                    <a:pt x="11016" y="14748"/>
                    <a:pt x="10716" y="14598"/>
                  </a:cubicBezTo>
                  <a:cubicBezTo>
                    <a:pt x="10682" y="14581"/>
                    <a:pt x="10644" y="14573"/>
                    <a:pt x="10606" y="14573"/>
                  </a:cubicBezTo>
                  <a:cubicBezTo>
                    <a:pt x="10503" y="14573"/>
                    <a:pt x="10399" y="14633"/>
                    <a:pt x="10352" y="14727"/>
                  </a:cubicBezTo>
                  <a:cubicBezTo>
                    <a:pt x="10180" y="15027"/>
                    <a:pt x="10373" y="15306"/>
                    <a:pt x="10480" y="15584"/>
                  </a:cubicBezTo>
                  <a:cubicBezTo>
                    <a:pt x="10609" y="15884"/>
                    <a:pt x="10737" y="16141"/>
                    <a:pt x="10909" y="16420"/>
                  </a:cubicBezTo>
                  <a:lnTo>
                    <a:pt x="10887" y="16420"/>
                  </a:lnTo>
                  <a:cubicBezTo>
                    <a:pt x="9820" y="16804"/>
                    <a:pt x="8701" y="17005"/>
                    <a:pt x="7570" y="17005"/>
                  </a:cubicBezTo>
                  <a:cubicBezTo>
                    <a:pt x="7248" y="17005"/>
                    <a:pt x="6925" y="16989"/>
                    <a:pt x="6601" y="16956"/>
                  </a:cubicBezTo>
                  <a:lnTo>
                    <a:pt x="6601" y="16913"/>
                  </a:lnTo>
                  <a:cubicBezTo>
                    <a:pt x="6516" y="16763"/>
                    <a:pt x="6558" y="16591"/>
                    <a:pt x="6687" y="16463"/>
                  </a:cubicBezTo>
                  <a:cubicBezTo>
                    <a:pt x="6884" y="16282"/>
                    <a:pt x="6678" y="16013"/>
                    <a:pt x="6466" y="16013"/>
                  </a:cubicBezTo>
                  <a:cubicBezTo>
                    <a:pt x="6401" y="16013"/>
                    <a:pt x="6335" y="16038"/>
                    <a:pt x="6280" y="16098"/>
                  </a:cubicBezTo>
                  <a:cubicBezTo>
                    <a:pt x="6108" y="16313"/>
                    <a:pt x="6023" y="16591"/>
                    <a:pt x="6087" y="16870"/>
                  </a:cubicBezTo>
                  <a:cubicBezTo>
                    <a:pt x="5723" y="16784"/>
                    <a:pt x="5380" y="16677"/>
                    <a:pt x="5037" y="16549"/>
                  </a:cubicBezTo>
                  <a:cubicBezTo>
                    <a:pt x="4180" y="16206"/>
                    <a:pt x="3408" y="15627"/>
                    <a:pt x="2830" y="14898"/>
                  </a:cubicBezTo>
                  <a:lnTo>
                    <a:pt x="3108" y="14620"/>
                  </a:lnTo>
                  <a:cubicBezTo>
                    <a:pt x="3237" y="14513"/>
                    <a:pt x="3344" y="14384"/>
                    <a:pt x="3408" y="14213"/>
                  </a:cubicBezTo>
                  <a:cubicBezTo>
                    <a:pt x="3427" y="14082"/>
                    <a:pt x="3316" y="13968"/>
                    <a:pt x="3189" y="13968"/>
                  </a:cubicBezTo>
                  <a:cubicBezTo>
                    <a:pt x="3169" y="13968"/>
                    <a:pt x="3149" y="13971"/>
                    <a:pt x="3130" y="13977"/>
                  </a:cubicBezTo>
                  <a:cubicBezTo>
                    <a:pt x="2980" y="14063"/>
                    <a:pt x="2851" y="14170"/>
                    <a:pt x="2765" y="14320"/>
                  </a:cubicBezTo>
                  <a:cubicBezTo>
                    <a:pt x="2701" y="14405"/>
                    <a:pt x="2637" y="14470"/>
                    <a:pt x="2572" y="14555"/>
                  </a:cubicBezTo>
                  <a:cubicBezTo>
                    <a:pt x="1951" y="13613"/>
                    <a:pt x="1501" y="12584"/>
                    <a:pt x="1287" y="11469"/>
                  </a:cubicBezTo>
                  <a:lnTo>
                    <a:pt x="1222" y="11255"/>
                  </a:lnTo>
                  <a:lnTo>
                    <a:pt x="1222" y="11255"/>
                  </a:lnTo>
                  <a:cubicBezTo>
                    <a:pt x="1269" y="11286"/>
                    <a:pt x="1328" y="11306"/>
                    <a:pt x="1381" y="11306"/>
                  </a:cubicBezTo>
                  <a:cubicBezTo>
                    <a:pt x="1401" y="11306"/>
                    <a:pt x="1419" y="11304"/>
                    <a:pt x="1437" y="11298"/>
                  </a:cubicBezTo>
                  <a:cubicBezTo>
                    <a:pt x="1951" y="11148"/>
                    <a:pt x="2465" y="11019"/>
                    <a:pt x="2980" y="10891"/>
                  </a:cubicBezTo>
                  <a:cubicBezTo>
                    <a:pt x="3318" y="10751"/>
                    <a:pt x="3194" y="10260"/>
                    <a:pt x="2865" y="10260"/>
                  </a:cubicBezTo>
                  <a:cubicBezTo>
                    <a:pt x="2840" y="10260"/>
                    <a:pt x="2814" y="10263"/>
                    <a:pt x="2787" y="10269"/>
                  </a:cubicBezTo>
                  <a:cubicBezTo>
                    <a:pt x="2294" y="10462"/>
                    <a:pt x="1801" y="10634"/>
                    <a:pt x="1287" y="10805"/>
                  </a:cubicBezTo>
                  <a:cubicBezTo>
                    <a:pt x="1244" y="10827"/>
                    <a:pt x="1201" y="10869"/>
                    <a:pt x="1179" y="10912"/>
                  </a:cubicBezTo>
                  <a:cubicBezTo>
                    <a:pt x="944" y="9691"/>
                    <a:pt x="922" y="8448"/>
                    <a:pt x="1115" y="7205"/>
                  </a:cubicBezTo>
                  <a:lnTo>
                    <a:pt x="1115" y="7205"/>
                  </a:lnTo>
                  <a:lnTo>
                    <a:pt x="1522" y="7333"/>
                  </a:lnTo>
                  <a:cubicBezTo>
                    <a:pt x="1701" y="7423"/>
                    <a:pt x="1909" y="7467"/>
                    <a:pt x="2123" y="7467"/>
                  </a:cubicBezTo>
                  <a:cubicBezTo>
                    <a:pt x="2165" y="7467"/>
                    <a:pt x="2208" y="7465"/>
                    <a:pt x="2251" y="7462"/>
                  </a:cubicBezTo>
                  <a:cubicBezTo>
                    <a:pt x="2380" y="7440"/>
                    <a:pt x="2401" y="7269"/>
                    <a:pt x="2315" y="7183"/>
                  </a:cubicBezTo>
                  <a:cubicBezTo>
                    <a:pt x="2101" y="7033"/>
                    <a:pt x="1865" y="6948"/>
                    <a:pt x="1629" y="6905"/>
                  </a:cubicBezTo>
                  <a:lnTo>
                    <a:pt x="1179" y="6798"/>
                  </a:lnTo>
                  <a:cubicBezTo>
                    <a:pt x="1372" y="5855"/>
                    <a:pt x="1694" y="4933"/>
                    <a:pt x="2187" y="4097"/>
                  </a:cubicBezTo>
                  <a:cubicBezTo>
                    <a:pt x="2465" y="4376"/>
                    <a:pt x="2787" y="4612"/>
                    <a:pt x="3130" y="4826"/>
                  </a:cubicBezTo>
                  <a:cubicBezTo>
                    <a:pt x="3167" y="4846"/>
                    <a:pt x="3204" y="4855"/>
                    <a:pt x="3238" y="4855"/>
                  </a:cubicBezTo>
                  <a:cubicBezTo>
                    <a:pt x="3417" y="4855"/>
                    <a:pt x="3531" y="4602"/>
                    <a:pt x="3387" y="4440"/>
                  </a:cubicBezTo>
                  <a:cubicBezTo>
                    <a:pt x="3108" y="4162"/>
                    <a:pt x="2787" y="3904"/>
                    <a:pt x="2444" y="3690"/>
                  </a:cubicBezTo>
                  <a:cubicBezTo>
                    <a:pt x="3280" y="2447"/>
                    <a:pt x="4523" y="1547"/>
                    <a:pt x="5980" y="1140"/>
                  </a:cubicBezTo>
                  <a:cubicBezTo>
                    <a:pt x="6044" y="1333"/>
                    <a:pt x="6108" y="1547"/>
                    <a:pt x="6194" y="1718"/>
                  </a:cubicBezTo>
                  <a:cubicBezTo>
                    <a:pt x="6243" y="1815"/>
                    <a:pt x="6324" y="1857"/>
                    <a:pt x="6408" y="1857"/>
                  </a:cubicBezTo>
                  <a:cubicBezTo>
                    <a:pt x="6546" y="1857"/>
                    <a:pt x="6687" y="1742"/>
                    <a:pt x="6687" y="1568"/>
                  </a:cubicBezTo>
                  <a:cubicBezTo>
                    <a:pt x="6644" y="1440"/>
                    <a:pt x="6601" y="1311"/>
                    <a:pt x="6580" y="1140"/>
                  </a:cubicBezTo>
                  <a:lnTo>
                    <a:pt x="6623" y="1140"/>
                  </a:lnTo>
                  <a:cubicBezTo>
                    <a:pt x="7458" y="790"/>
                    <a:pt x="8361" y="617"/>
                    <a:pt x="9262" y="617"/>
                  </a:cubicBezTo>
                  <a:close/>
                  <a:moveTo>
                    <a:pt x="9388" y="0"/>
                  </a:moveTo>
                  <a:cubicBezTo>
                    <a:pt x="8479" y="0"/>
                    <a:pt x="7578" y="196"/>
                    <a:pt x="6751" y="583"/>
                  </a:cubicBezTo>
                  <a:lnTo>
                    <a:pt x="6366" y="583"/>
                  </a:lnTo>
                  <a:cubicBezTo>
                    <a:pt x="6307" y="504"/>
                    <a:pt x="6217" y="466"/>
                    <a:pt x="6125" y="466"/>
                  </a:cubicBezTo>
                  <a:cubicBezTo>
                    <a:pt x="6014" y="466"/>
                    <a:pt x="5900" y="521"/>
                    <a:pt x="5830" y="625"/>
                  </a:cubicBezTo>
                  <a:cubicBezTo>
                    <a:pt x="2572" y="1076"/>
                    <a:pt x="558" y="4633"/>
                    <a:pt x="301" y="7740"/>
                  </a:cubicBezTo>
                  <a:cubicBezTo>
                    <a:pt x="1" y="11298"/>
                    <a:pt x="1179" y="15841"/>
                    <a:pt x="4844" y="17234"/>
                  </a:cubicBezTo>
                  <a:cubicBezTo>
                    <a:pt x="5737" y="17584"/>
                    <a:pt x="6693" y="17744"/>
                    <a:pt x="7662" y="17744"/>
                  </a:cubicBezTo>
                  <a:cubicBezTo>
                    <a:pt x="10254" y="17744"/>
                    <a:pt x="12942" y="16604"/>
                    <a:pt x="14766" y="14920"/>
                  </a:cubicBezTo>
                  <a:cubicBezTo>
                    <a:pt x="17874" y="12069"/>
                    <a:pt x="17510" y="7998"/>
                    <a:pt x="15881" y="4440"/>
                  </a:cubicBezTo>
                  <a:cubicBezTo>
                    <a:pt x="15602" y="3776"/>
                    <a:pt x="15216" y="3176"/>
                    <a:pt x="14766" y="2619"/>
                  </a:cubicBezTo>
                  <a:cubicBezTo>
                    <a:pt x="14766" y="2490"/>
                    <a:pt x="14724" y="2361"/>
                    <a:pt x="14659" y="2254"/>
                  </a:cubicBezTo>
                  <a:cubicBezTo>
                    <a:pt x="14592" y="2187"/>
                    <a:pt x="14499" y="2133"/>
                    <a:pt x="14411" y="2133"/>
                  </a:cubicBezTo>
                  <a:cubicBezTo>
                    <a:pt x="14386" y="2133"/>
                    <a:pt x="14361" y="2138"/>
                    <a:pt x="14338" y="2147"/>
                  </a:cubicBezTo>
                  <a:cubicBezTo>
                    <a:pt x="13502" y="1311"/>
                    <a:pt x="12495" y="668"/>
                    <a:pt x="11380" y="304"/>
                  </a:cubicBezTo>
                  <a:cubicBezTo>
                    <a:pt x="11380" y="283"/>
                    <a:pt x="11380" y="283"/>
                    <a:pt x="11359" y="261"/>
                  </a:cubicBezTo>
                  <a:cubicBezTo>
                    <a:pt x="11324" y="190"/>
                    <a:pt x="11256" y="159"/>
                    <a:pt x="11188" y="159"/>
                  </a:cubicBezTo>
                  <a:cubicBezTo>
                    <a:pt x="11132" y="159"/>
                    <a:pt x="11076" y="180"/>
                    <a:pt x="11038" y="218"/>
                  </a:cubicBezTo>
                  <a:cubicBezTo>
                    <a:pt x="10495" y="72"/>
                    <a:pt x="9940" y="0"/>
                    <a:pt x="9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3365825" y="306400"/>
              <a:ext cx="667325" cy="712050"/>
            </a:xfrm>
            <a:custGeom>
              <a:avLst/>
              <a:gdLst/>
              <a:ahLst/>
              <a:cxnLst/>
              <a:rect l="l" t="t" r="r" b="b"/>
              <a:pathLst>
                <a:path w="26693" h="28482" extrusionOk="0">
                  <a:moveTo>
                    <a:pt x="14624" y="684"/>
                  </a:moveTo>
                  <a:cubicBezTo>
                    <a:pt x="16057" y="684"/>
                    <a:pt x="17456" y="1061"/>
                    <a:pt x="18463" y="2134"/>
                  </a:cubicBezTo>
                  <a:cubicBezTo>
                    <a:pt x="18420" y="2177"/>
                    <a:pt x="18399" y="2220"/>
                    <a:pt x="18356" y="2262"/>
                  </a:cubicBezTo>
                  <a:cubicBezTo>
                    <a:pt x="17285" y="1355"/>
                    <a:pt x="16095" y="984"/>
                    <a:pt x="14880" y="984"/>
                  </a:cubicBezTo>
                  <a:cubicBezTo>
                    <a:pt x="12109" y="984"/>
                    <a:pt x="9211" y="2914"/>
                    <a:pt x="7319" y="4791"/>
                  </a:cubicBezTo>
                  <a:cubicBezTo>
                    <a:pt x="7179" y="4932"/>
                    <a:pt x="7326" y="5173"/>
                    <a:pt x="7490" y="5173"/>
                  </a:cubicBezTo>
                  <a:cubicBezTo>
                    <a:pt x="7526" y="5173"/>
                    <a:pt x="7563" y="5161"/>
                    <a:pt x="7598" y="5134"/>
                  </a:cubicBezTo>
                  <a:cubicBezTo>
                    <a:pt x="9621" y="3488"/>
                    <a:pt x="12176" y="1672"/>
                    <a:pt x="14746" y="1672"/>
                  </a:cubicBezTo>
                  <a:cubicBezTo>
                    <a:pt x="15824" y="1672"/>
                    <a:pt x="16904" y="1992"/>
                    <a:pt x="17949" y="2777"/>
                  </a:cubicBezTo>
                  <a:cubicBezTo>
                    <a:pt x="17434" y="3441"/>
                    <a:pt x="17091" y="4213"/>
                    <a:pt x="16920" y="5048"/>
                  </a:cubicBezTo>
                  <a:cubicBezTo>
                    <a:pt x="16899" y="5048"/>
                    <a:pt x="16899" y="5070"/>
                    <a:pt x="16920" y="5091"/>
                  </a:cubicBezTo>
                  <a:cubicBezTo>
                    <a:pt x="16883" y="5091"/>
                    <a:pt x="16846" y="5090"/>
                    <a:pt x="16809" y="5090"/>
                  </a:cubicBezTo>
                  <a:cubicBezTo>
                    <a:pt x="15520" y="5090"/>
                    <a:pt x="14274" y="5453"/>
                    <a:pt x="13191" y="6120"/>
                  </a:cubicBezTo>
                  <a:cubicBezTo>
                    <a:pt x="13149" y="6119"/>
                    <a:pt x="13107" y="6119"/>
                    <a:pt x="13064" y="6119"/>
                  </a:cubicBezTo>
                  <a:cubicBezTo>
                    <a:pt x="11930" y="6119"/>
                    <a:pt x="10817" y="6396"/>
                    <a:pt x="9805" y="6891"/>
                  </a:cubicBezTo>
                  <a:cubicBezTo>
                    <a:pt x="9826" y="6784"/>
                    <a:pt x="9805" y="6656"/>
                    <a:pt x="9719" y="6591"/>
                  </a:cubicBezTo>
                  <a:cubicBezTo>
                    <a:pt x="8883" y="5734"/>
                    <a:pt x="7769" y="5177"/>
                    <a:pt x="6590" y="5006"/>
                  </a:cubicBezTo>
                  <a:cubicBezTo>
                    <a:pt x="7083" y="2884"/>
                    <a:pt x="10169" y="1534"/>
                    <a:pt x="12012" y="1041"/>
                  </a:cubicBezTo>
                  <a:cubicBezTo>
                    <a:pt x="12839" y="828"/>
                    <a:pt x="13738" y="684"/>
                    <a:pt x="14624" y="684"/>
                  </a:cubicBezTo>
                  <a:close/>
                  <a:moveTo>
                    <a:pt x="21743" y="1238"/>
                  </a:moveTo>
                  <a:cubicBezTo>
                    <a:pt x="22344" y="1238"/>
                    <a:pt x="22946" y="1404"/>
                    <a:pt x="23499" y="1769"/>
                  </a:cubicBezTo>
                  <a:cubicBezTo>
                    <a:pt x="25664" y="3248"/>
                    <a:pt x="25792" y="7277"/>
                    <a:pt x="23392" y="8627"/>
                  </a:cubicBezTo>
                  <a:lnTo>
                    <a:pt x="23392" y="8606"/>
                  </a:lnTo>
                  <a:cubicBezTo>
                    <a:pt x="21849" y="6699"/>
                    <a:pt x="19706" y="5327"/>
                    <a:pt x="17391" y="5134"/>
                  </a:cubicBezTo>
                  <a:cubicBezTo>
                    <a:pt x="17820" y="4127"/>
                    <a:pt x="18249" y="3162"/>
                    <a:pt x="19020" y="2412"/>
                  </a:cubicBezTo>
                  <a:cubicBezTo>
                    <a:pt x="19778" y="1681"/>
                    <a:pt x="20759" y="1238"/>
                    <a:pt x="21743" y="1238"/>
                  </a:cubicBezTo>
                  <a:close/>
                  <a:moveTo>
                    <a:pt x="5677" y="5566"/>
                  </a:moveTo>
                  <a:cubicBezTo>
                    <a:pt x="6963" y="5566"/>
                    <a:pt x="8287" y="6087"/>
                    <a:pt x="9291" y="7041"/>
                  </a:cubicBezTo>
                  <a:cubicBezTo>
                    <a:pt x="9334" y="7063"/>
                    <a:pt x="9355" y="7084"/>
                    <a:pt x="9398" y="7106"/>
                  </a:cubicBezTo>
                  <a:cubicBezTo>
                    <a:pt x="7062" y="8434"/>
                    <a:pt x="5497" y="10942"/>
                    <a:pt x="5112" y="13728"/>
                  </a:cubicBezTo>
                  <a:cubicBezTo>
                    <a:pt x="2454" y="13085"/>
                    <a:pt x="461" y="10642"/>
                    <a:pt x="1876" y="7877"/>
                  </a:cubicBezTo>
                  <a:cubicBezTo>
                    <a:pt x="2699" y="6289"/>
                    <a:pt x="4161" y="5566"/>
                    <a:pt x="5677" y="5566"/>
                  </a:cubicBezTo>
                  <a:close/>
                  <a:moveTo>
                    <a:pt x="24935" y="20393"/>
                  </a:moveTo>
                  <a:cubicBezTo>
                    <a:pt x="24956" y="20414"/>
                    <a:pt x="24978" y="20414"/>
                    <a:pt x="24999" y="20414"/>
                  </a:cubicBezTo>
                  <a:cubicBezTo>
                    <a:pt x="25557" y="20500"/>
                    <a:pt x="26007" y="21164"/>
                    <a:pt x="25728" y="21700"/>
                  </a:cubicBezTo>
                  <a:cubicBezTo>
                    <a:pt x="25578" y="21989"/>
                    <a:pt x="25262" y="22123"/>
                    <a:pt x="24938" y="22123"/>
                  </a:cubicBezTo>
                  <a:cubicBezTo>
                    <a:pt x="24614" y="22123"/>
                    <a:pt x="24281" y="21989"/>
                    <a:pt x="24099" y="21743"/>
                  </a:cubicBezTo>
                  <a:cubicBezTo>
                    <a:pt x="24421" y="21314"/>
                    <a:pt x="24699" y="20864"/>
                    <a:pt x="24935" y="20393"/>
                  </a:cubicBezTo>
                  <a:close/>
                  <a:moveTo>
                    <a:pt x="16719" y="5519"/>
                  </a:moveTo>
                  <a:cubicBezTo>
                    <a:pt x="19820" y="5519"/>
                    <a:pt x="22791" y="7858"/>
                    <a:pt x="24228" y="10685"/>
                  </a:cubicBezTo>
                  <a:cubicBezTo>
                    <a:pt x="26114" y="14414"/>
                    <a:pt x="26028" y="19214"/>
                    <a:pt x="22963" y="22279"/>
                  </a:cubicBezTo>
                  <a:lnTo>
                    <a:pt x="22963" y="22257"/>
                  </a:lnTo>
                  <a:cubicBezTo>
                    <a:pt x="20725" y="24478"/>
                    <a:pt x="17360" y="25757"/>
                    <a:pt x="14149" y="25757"/>
                  </a:cubicBezTo>
                  <a:cubicBezTo>
                    <a:pt x="13424" y="25757"/>
                    <a:pt x="12707" y="25692"/>
                    <a:pt x="12012" y="25558"/>
                  </a:cubicBezTo>
                  <a:cubicBezTo>
                    <a:pt x="7469" y="24679"/>
                    <a:pt x="5755" y="20350"/>
                    <a:pt x="5562" y="16150"/>
                  </a:cubicBezTo>
                  <a:cubicBezTo>
                    <a:pt x="5433" y="13942"/>
                    <a:pt x="5840" y="11649"/>
                    <a:pt x="7126" y="9806"/>
                  </a:cubicBezTo>
                  <a:cubicBezTo>
                    <a:pt x="8541" y="7813"/>
                    <a:pt x="10791" y="6720"/>
                    <a:pt x="13170" y="6484"/>
                  </a:cubicBezTo>
                  <a:cubicBezTo>
                    <a:pt x="13212" y="6506"/>
                    <a:pt x="13255" y="6516"/>
                    <a:pt x="13298" y="6516"/>
                  </a:cubicBezTo>
                  <a:cubicBezTo>
                    <a:pt x="13341" y="6516"/>
                    <a:pt x="13384" y="6506"/>
                    <a:pt x="13427" y="6484"/>
                  </a:cubicBezTo>
                  <a:lnTo>
                    <a:pt x="13491" y="6441"/>
                  </a:lnTo>
                  <a:lnTo>
                    <a:pt x="13534" y="6441"/>
                  </a:lnTo>
                  <a:cubicBezTo>
                    <a:pt x="13598" y="6441"/>
                    <a:pt x="13663" y="6399"/>
                    <a:pt x="13684" y="6334"/>
                  </a:cubicBezTo>
                  <a:cubicBezTo>
                    <a:pt x="14677" y="5769"/>
                    <a:pt x="15705" y="5519"/>
                    <a:pt x="16719" y="5519"/>
                  </a:cubicBezTo>
                  <a:close/>
                  <a:moveTo>
                    <a:pt x="12377" y="26179"/>
                  </a:moveTo>
                  <a:lnTo>
                    <a:pt x="12377" y="26179"/>
                  </a:lnTo>
                  <a:cubicBezTo>
                    <a:pt x="12891" y="26243"/>
                    <a:pt x="13427" y="26286"/>
                    <a:pt x="13963" y="26286"/>
                  </a:cubicBezTo>
                  <a:cubicBezTo>
                    <a:pt x="13941" y="26308"/>
                    <a:pt x="13941" y="26351"/>
                    <a:pt x="13920" y="26372"/>
                  </a:cubicBezTo>
                  <a:lnTo>
                    <a:pt x="13941" y="26351"/>
                  </a:lnTo>
                  <a:lnTo>
                    <a:pt x="13941" y="26351"/>
                  </a:lnTo>
                  <a:cubicBezTo>
                    <a:pt x="13906" y="26795"/>
                    <a:pt x="13663" y="27948"/>
                    <a:pt x="13092" y="27948"/>
                  </a:cubicBezTo>
                  <a:cubicBezTo>
                    <a:pt x="12975" y="27948"/>
                    <a:pt x="12844" y="27899"/>
                    <a:pt x="12698" y="27786"/>
                  </a:cubicBezTo>
                  <a:cubicBezTo>
                    <a:pt x="12205" y="27401"/>
                    <a:pt x="12312" y="26736"/>
                    <a:pt x="12377" y="26179"/>
                  </a:cubicBezTo>
                  <a:close/>
                  <a:moveTo>
                    <a:pt x="14822" y="0"/>
                  </a:moveTo>
                  <a:cubicBezTo>
                    <a:pt x="13761" y="0"/>
                    <a:pt x="12696" y="181"/>
                    <a:pt x="11819" y="419"/>
                  </a:cubicBezTo>
                  <a:cubicBezTo>
                    <a:pt x="9891" y="955"/>
                    <a:pt x="6312" y="2562"/>
                    <a:pt x="6140" y="4941"/>
                  </a:cubicBezTo>
                  <a:cubicBezTo>
                    <a:pt x="5986" y="4927"/>
                    <a:pt x="5833" y="4920"/>
                    <a:pt x="5680" y="4920"/>
                  </a:cubicBezTo>
                  <a:cubicBezTo>
                    <a:pt x="3797" y="4920"/>
                    <a:pt x="2065" y="6003"/>
                    <a:pt x="1233" y="7727"/>
                  </a:cubicBezTo>
                  <a:cubicBezTo>
                    <a:pt x="0" y="10253"/>
                    <a:pt x="1603" y="14158"/>
                    <a:pt x="4643" y="14158"/>
                  </a:cubicBezTo>
                  <a:cubicBezTo>
                    <a:pt x="4775" y="14158"/>
                    <a:pt x="4910" y="14150"/>
                    <a:pt x="5047" y="14135"/>
                  </a:cubicBezTo>
                  <a:lnTo>
                    <a:pt x="5047" y="14221"/>
                  </a:lnTo>
                  <a:cubicBezTo>
                    <a:pt x="4662" y="18400"/>
                    <a:pt x="5947" y="23865"/>
                    <a:pt x="10212" y="25600"/>
                  </a:cubicBezTo>
                  <a:cubicBezTo>
                    <a:pt x="10791" y="25836"/>
                    <a:pt x="11391" y="26008"/>
                    <a:pt x="11991" y="26115"/>
                  </a:cubicBezTo>
                  <a:cubicBezTo>
                    <a:pt x="11734" y="26951"/>
                    <a:pt x="11712" y="28151"/>
                    <a:pt x="12720" y="28451"/>
                  </a:cubicBezTo>
                  <a:cubicBezTo>
                    <a:pt x="12812" y="28472"/>
                    <a:pt x="12905" y="28482"/>
                    <a:pt x="12999" y="28482"/>
                  </a:cubicBezTo>
                  <a:cubicBezTo>
                    <a:pt x="13383" y="28482"/>
                    <a:pt x="13760" y="28307"/>
                    <a:pt x="13984" y="27979"/>
                  </a:cubicBezTo>
                  <a:cubicBezTo>
                    <a:pt x="14370" y="27529"/>
                    <a:pt x="14391" y="26908"/>
                    <a:pt x="14434" y="26351"/>
                  </a:cubicBezTo>
                  <a:cubicBezTo>
                    <a:pt x="14434" y="26329"/>
                    <a:pt x="14434" y="26308"/>
                    <a:pt x="14434" y="26308"/>
                  </a:cubicBezTo>
                  <a:cubicBezTo>
                    <a:pt x="17477" y="26201"/>
                    <a:pt x="20413" y="25086"/>
                    <a:pt x="22771" y="23157"/>
                  </a:cubicBezTo>
                  <a:cubicBezTo>
                    <a:pt x="23178" y="22793"/>
                    <a:pt x="23542" y="22407"/>
                    <a:pt x="23906" y="22000"/>
                  </a:cubicBezTo>
                  <a:cubicBezTo>
                    <a:pt x="24178" y="22413"/>
                    <a:pt x="24614" y="22622"/>
                    <a:pt x="25051" y="22622"/>
                  </a:cubicBezTo>
                  <a:cubicBezTo>
                    <a:pt x="25477" y="22622"/>
                    <a:pt x="25903" y="22423"/>
                    <a:pt x="26178" y="22022"/>
                  </a:cubicBezTo>
                  <a:cubicBezTo>
                    <a:pt x="26692" y="21229"/>
                    <a:pt x="26114" y="20050"/>
                    <a:pt x="25192" y="19878"/>
                  </a:cubicBezTo>
                  <a:cubicBezTo>
                    <a:pt x="26328" y="17264"/>
                    <a:pt x="26199" y="14156"/>
                    <a:pt x="25042" y="11370"/>
                  </a:cubicBezTo>
                  <a:cubicBezTo>
                    <a:pt x="24721" y="10578"/>
                    <a:pt x="24292" y="9806"/>
                    <a:pt x="23778" y="9120"/>
                  </a:cubicBezTo>
                  <a:cubicBezTo>
                    <a:pt x="25149" y="8756"/>
                    <a:pt x="25728" y="6699"/>
                    <a:pt x="25835" y="5477"/>
                  </a:cubicBezTo>
                  <a:cubicBezTo>
                    <a:pt x="25985" y="3870"/>
                    <a:pt x="25321" y="2327"/>
                    <a:pt x="24056" y="1341"/>
                  </a:cubicBezTo>
                  <a:cubicBezTo>
                    <a:pt x="23310" y="777"/>
                    <a:pt x="22533" y="533"/>
                    <a:pt x="21777" y="533"/>
                  </a:cubicBezTo>
                  <a:cubicBezTo>
                    <a:pt x="20750" y="533"/>
                    <a:pt x="19761" y="981"/>
                    <a:pt x="18934" y="1684"/>
                  </a:cubicBezTo>
                  <a:cubicBezTo>
                    <a:pt x="18030" y="417"/>
                    <a:pt x="16432" y="0"/>
                    <a:pt x="14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3693450" y="532875"/>
              <a:ext cx="77700" cy="271025"/>
            </a:xfrm>
            <a:custGeom>
              <a:avLst/>
              <a:gdLst/>
              <a:ahLst/>
              <a:cxnLst/>
              <a:rect l="l" t="t" r="r" b="b"/>
              <a:pathLst>
                <a:path w="3108" h="10841" extrusionOk="0">
                  <a:moveTo>
                    <a:pt x="466" y="0"/>
                  </a:moveTo>
                  <a:cubicBezTo>
                    <a:pt x="234" y="0"/>
                    <a:pt x="1" y="189"/>
                    <a:pt x="107" y="468"/>
                  </a:cubicBezTo>
                  <a:cubicBezTo>
                    <a:pt x="836" y="2290"/>
                    <a:pt x="1500" y="4154"/>
                    <a:pt x="2101" y="6019"/>
                  </a:cubicBezTo>
                  <a:cubicBezTo>
                    <a:pt x="2079" y="6040"/>
                    <a:pt x="2058" y="6062"/>
                    <a:pt x="2015" y="6083"/>
                  </a:cubicBezTo>
                  <a:cubicBezTo>
                    <a:pt x="1822" y="6340"/>
                    <a:pt x="1822" y="6705"/>
                    <a:pt x="2015" y="6962"/>
                  </a:cubicBezTo>
                  <a:cubicBezTo>
                    <a:pt x="2036" y="6983"/>
                    <a:pt x="2058" y="7005"/>
                    <a:pt x="2079" y="7026"/>
                  </a:cubicBezTo>
                  <a:cubicBezTo>
                    <a:pt x="1565" y="8098"/>
                    <a:pt x="1115" y="9255"/>
                    <a:pt x="708" y="10369"/>
                  </a:cubicBezTo>
                  <a:cubicBezTo>
                    <a:pt x="593" y="10661"/>
                    <a:pt x="824" y="10840"/>
                    <a:pt x="1072" y="10840"/>
                  </a:cubicBezTo>
                  <a:cubicBezTo>
                    <a:pt x="1243" y="10840"/>
                    <a:pt x="1422" y="10755"/>
                    <a:pt x="1500" y="10562"/>
                  </a:cubicBezTo>
                  <a:cubicBezTo>
                    <a:pt x="1886" y="9469"/>
                    <a:pt x="2251" y="8333"/>
                    <a:pt x="2551" y="7219"/>
                  </a:cubicBezTo>
                  <a:cubicBezTo>
                    <a:pt x="2808" y="7176"/>
                    <a:pt x="3001" y="6983"/>
                    <a:pt x="3086" y="6726"/>
                  </a:cubicBezTo>
                  <a:cubicBezTo>
                    <a:pt x="3108" y="6640"/>
                    <a:pt x="3108" y="6533"/>
                    <a:pt x="3086" y="6426"/>
                  </a:cubicBezTo>
                  <a:cubicBezTo>
                    <a:pt x="3065" y="6319"/>
                    <a:pt x="3022" y="6233"/>
                    <a:pt x="2958" y="6169"/>
                  </a:cubicBezTo>
                  <a:cubicBezTo>
                    <a:pt x="2872" y="6083"/>
                    <a:pt x="2765" y="6019"/>
                    <a:pt x="2636" y="5976"/>
                  </a:cubicBezTo>
                  <a:cubicBezTo>
                    <a:pt x="2208" y="4026"/>
                    <a:pt x="1608" y="2097"/>
                    <a:pt x="815" y="233"/>
                  </a:cubicBezTo>
                  <a:cubicBezTo>
                    <a:pt x="750" y="70"/>
                    <a:pt x="608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42"/>
          <p:cNvGrpSpPr/>
          <p:nvPr/>
        </p:nvGrpSpPr>
        <p:grpSpPr>
          <a:xfrm>
            <a:off x="2804958" y="2014121"/>
            <a:ext cx="371803" cy="261679"/>
            <a:chOff x="4153675" y="273325"/>
            <a:chExt cx="955300" cy="672350"/>
          </a:xfrm>
        </p:grpSpPr>
        <p:sp>
          <p:nvSpPr>
            <p:cNvPr id="959" name="Google Shape;959;p42"/>
            <p:cNvSpPr/>
            <p:nvPr/>
          </p:nvSpPr>
          <p:spPr>
            <a:xfrm>
              <a:off x="4153675" y="273325"/>
              <a:ext cx="955300" cy="672350"/>
            </a:xfrm>
            <a:custGeom>
              <a:avLst/>
              <a:gdLst/>
              <a:ahLst/>
              <a:cxnLst/>
              <a:rect l="l" t="t" r="r" b="b"/>
              <a:pathLst>
                <a:path w="38212" h="26894" extrusionOk="0">
                  <a:moveTo>
                    <a:pt x="19986" y="704"/>
                  </a:moveTo>
                  <a:cubicBezTo>
                    <a:pt x="20820" y="704"/>
                    <a:pt x="21629" y="919"/>
                    <a:pt x="22460" y="1378"/>
                  </a:cubicBezTo>
                  <a:cubicBezTo>
                    <a:pt x="23553" y="1978"/>
                    <a:pt x="24560" y="2707"/>
                    <a:pt x="25610" y="3392"/>
                  </a:cubicBezTo>
                  <a:cubicBezTo>
                    <a:pt x="27817" y="4828"/>
                    <a:pt x="30025" y="6286"/>
                    <a:pt x="32253" y="7679"/>
                  </a:cubicBezTo>
                  <a:cubicBezTo>
                    <a:pt x="30110" y="8407"/>
                    <a:pt x="28053" y="9479"/>
                    <a:pt x="25974" y="10315"/>
                  </a:cubicBezTo>
                  <a:cubicBezTo>
                    <a:pt x="23595" y="11279"/>
                    <a:pt x="21217" y="12222"/>
                    <a:pt x="18838" y="13186"/>
                  </a:cubicBezTo>
                  <a:cubicBezTo>
                    <a:pt x="15430" y="11193"/>
                    <a:pt x="11873" y="9200"/>
                    <a:pt x="8230" y="7636"/>
                  </a:cubicBezTo>
                  <a:cubicBezTo>
                    <a:pt x="7265" y="7229"/>
                    <a:pt x="5808" y="6671"/>
                    <a:pt x="4544" y="6607"/>
                  </a:cubicBezTo>
                  <a:cubicBezTo>
                    <a:pt x="6558" y="5771"/>
                    <a:pt x="8594" y="4936"/>
                    <a:pt x="10608" y="4078"/>
                  </a:cubicBezTo>
                  <a:cubicBezTo>
                    <a:pt x="13073" y="3050"/>
                    <a:pt x="15559" y="1871"/>
                    <a:pt x="18109" y="1035"/>
                  </a:cubicBezTo>
                  <a:cubicBezTo>
                    <a:pt x="18759" y="818"/>
                    <a:pt x="19379" y="704"/>
                    <a:pt x="19986" y="704"/>
                  </a:cubicBezTo>
                  <a:close/>
                  <a:moveTo>
                    <a:pt x="33089" y="8064"/>
                  </a:moveTo>
                  <a:cubicBezTo>
                    <a:pt x="33196" y="9115"/>
                    <a:pt x="33646" y="10100"/>
                    <a:pt x="34397" y="10872"/>
                  </a:cubicBezTo>
                  <a:cubicBezTo>
                    <a:pt x="31761" y="11729"/>
                    <a:pt x="29167" y="12822"/>
                    <a:pt x="26617" y="13872"/>
                  </a:cubicBezTo>
                  <a:cubicBezTo>
                    <a:pt x="24067" y="14922"/>
                    <a:pt x="21452" y="15994"/>
                    <a:pt x="19009" y="17301"/>
                  </a:cubicBezTo>
                  <a:cubicBezTo>
                    <a:pt x="18966" y="17322"/>
                    <a:pt x="18945" y="17344"/>
                    <a:pt x="18924" y="17387"/>
                  </a:cubicBezTo>
                  <a:cubicBezTo>
                    <a:pt x="18881" y="17322"/>
                    <a:pt x="18816" y="17301"/>
                    <a:pt x="18752" y="17301"/>
                  </a:cubicBezTo>
                  <a:cubicBezTo>
                    <a:pt x="18730" y="17306"/>
                    <a:pt x="18708" y="17309"/>
                    <a:pt x="18686" y="17309"/>
                  </a:cubicBezTo>
                  <a:cubicBezTo>
                    <a:pt x="18188" y="17309"/>
                    <a:pt x="17871" y="15937"/>
                    <a:pt x="17809" y="15608"/>
                  </a:cubicBezTo>
                  <a:cubicBezTo>
                    <a:pt x="17766" y="15458"/>
                    <a:pt x="17766" y="15329"/>
                    <a:pt x="17745" y="15201"/>
                  </a:cubicBezTo>
                  <a:cubicBezTo>
                    <a:pt x="20167" y="14494"/>
                    <a:pt x="22545" y="13615"/>
                    <a:pt x="24860" y="12586"/>
                  </a:cubicBezTo>
                  <a:cubicBezTo>
                    <a:pt x="27367" y="11493"/>
                    <a:pt x="30025" y="10508"/>
                    <a:pt x="32425" y="9179"/>
                  </a:cubicBezTo>
                  <a:cubicBezTo>
                    <a:pt x="32560" y="9101"/>
                    <a:pt x="32486" y="8937"/>
                    <a:pt x="32360" y="8937"/>
                  </a:cubicBezTo>
                  <a:cubicBezTo>
                    <a:pt x="32347" y="8937"/>
                    <a:pt x="32332" y="8939"/>
                    <a:pt x="32318" y="8943"/>
                  </a:cubicBezTo>
                  <a:cubicBezTo>
                    <a:pt x="29917" y="9779"/>
                    <a:pt x="27624" y="11000"/>
                    <a:pt x="25310" y="12008"/>
                  </a:cubicBezTo>
                  <a:cubicBezTo>
                    <a:pt x="22824" y="13079"/>
                    <a:pt x="20317" y="14108"/>
                    <a:pt x="17745" y="14965"/>
                  </a:cubicBezTo>
                  <a:cubicBezTo>
                    <a:pt x="17766" y="14472"/>
                    <a:pt x="17959" y="14001"/>
                    <a:pt x="18281" y="13636"/>
                  </a:cubicBezTo>
                  <a:cubicBezTo>
                    <a:pt x="18281" y="13636"/>
                    <a:pt x="18281" y="13615"/>
                    <a:pt x="18281" y="13615"/>
                  </a:cubicBezTo>
                  <a:lnTo>
                    <a:pt x="18516" y="13722"/>
                  </a:lnTo>
                  <a:cubicBezTo>
                    <a:pt x="18566" y="13747"/>
                    <a:pt x="18618" y="13759"/>
                    <a:pt x="18668" y="13759"/>
                  </a:cubicBezTo>
                  <a:cubicBezTo>
                    <a:pt x="18789" y="13759"/>
                    <a:pt x="18899" y="13687"/>
                    <a:pt x="18945" y="13551"/>
                  </a:cubicBezTo>
                  <a:cubicBezTo>
                    <a:pt x="21431" y="12693"/>
                    <a:pt x="23895" y="11793"/>
                    <a:pt x="26317" y="10808"/>
                  </a:cubicBezTo>
                  <a:cubicBezTo>
                    <a:pt x="28503" y="9950"/>
                    <a:pt x="30903" y="9179"/>
                    <a:pt x="32982" y="8064"/>
                  </a:cubicBezTo>
                  <a:close/>
                  <a:moveTo>
                    <a:pt x="4298" y="7278"/>
                  </a:moveTo>
                  <a:cubicBezTo>
                    <a:pt x="6297" y="7278"/>
                    <a:pt x="9424" y="8876"/>
                    <a:pt x="10458" y="9393"/>
                  </a:cubicBezTo>
                  <a:cubicBezTo>
                    <a:pt x="12987" y="10636"/>
                    <a:pt x="15430" y="12029"/>
                    <a:pt x="17895" y="13379"/>
                  </a:cubicBezTo>
                  <a:cubicBezTo>
                    <a:pt x="17745" y="13508"/>
                    <a:pt x="17616" y="13636"/>
                    <a:pt x="17509" y="13808"/>
                  </a:cubicBezTo>
                  <a:cubicBezTo>
                    <a:pt x="17531" y="13722"/>
                    <a:pt x="17466" y="13636"/>
                    <a:pt x="17402" y="13615"/>
                  </a:cubicBezTo>
                  <a:cubicBezTo>
                    <a:pt x="15259" y="12736"/>
                    <a:pt x="13116" y="11879"/>
                    <a:pt x="10994" y="11000"/>
                  </a:cubicBezTo>
                  <a:cubicBezTo>
                    <a:pt x="9880" y="10550"/>
                    <a:pt x="8765" y="10079"/>
                    <a:pt x="7630" y="9607"/>
                  </a:cubicBezTo>
                  <a:cubicBezTo>
                    <a:pt x="6622" y="9179"/>
                    <a:pt x="5229" y="8879"/>
                    <a:pt x="4479" y="8043"/>
                  </a:cubicBezTo>
                  <a:cubicBezTo>
                    <a:pt x="4469" y="8027"/>
                    <a:pt x="4453" y="8020"/>
                    <a:pt x="4435" y="8020"/>
                  </a:cubicBezTo>
                  <a:cubicBezTo>
                    <a:pt x="4384" y="8020"/>
                    <a:pt x="4324" y="8080"/>
                    <a:pt x="4372" y="8129"/>
                  </a:cubicBezTo>
                  <a:cubicBezTo>
                    <a:pt x="4865" y="8814"/>
                    <a:pt x="5679" y="9050"/>
                    <a:pt x="6429" y="9393"/>
                  </a:cubicBezTo>
                  <a:cubicBezTo>
                    <a:pt x="7694" y="9972"/>
                    <a:pt x="8958" y="10508"/>
                    <a:pt x="10223" y="11043"/>
                  </a:cubicBezTo>
                  <a:cubicBezTo>
                    <a:pt x="12580" y="12051"/>
                    <a:pt x="14916" y="13036"/>
                    <a:pt x="17295" y="13979"/>
                  </a:cubicBezTo>
                  <a:cubicBezTo>
                    <a:pt x="17316" y="13990"/>
                    <a:pt x="17338" y="13995"/>
                    <a:pt x="17359" y="13995"/>
                  </a:cubicBezTo>
                  <a:cubicBezTo>
                    <a:pt x="17381" y="13995"/>
                    <a:pt x="17402" y="13990"/>
                    <a:pt x="17423" y="13979"/>
                  </a:cubicBezTo>
                  <a:lnTo>
                    <a:pt x="17423" y="13979"/>
                  </a:lnTo>
                  <a:cubicBezTo>
                    <a:pt x="17102" y="14622"/>
                    <a:pt x="17188" y="15437"/>
                    <a:pt x="17402" y="16122"/>
                  </a:cubicBezTo>
                  <a:cubicBezTo>
                    <a:pt x="17402" y="16122"/>
                    <a:pt x="17402" y="16165"/>
                    <a:pt x="17423" y="16187"/>
                  </a:cubicBezTo>
                  <a:cubicBezTo>
                    <a:pt x="12580" y="14451"/>
                    <a:pt x="7865" y="12351"/>
                    <a:pt x="3322" y="9950"/>
                  </a:cubicBezTo>
                  <a:cubicBezTo>
                    <a:pt x="3307" y="9944"/>
                    <a:pt x="3293" y="9942"/>
                    <a:pt x="3279" y="9942"/>
                  </a:cubicBezTo>
                  <a:cubicBezTo>
                    <a:pt x="3194" y="9942"/>
                    <a:pt x="3141" y="10045"/>
                    <a:pt x="3215" y="10100"/>
                  </a:cubicBezTo>
                  <a:cubicBezTo>
                    <a:pt x="7694" y="12822"/>
                    <a:pt x="12452" y="14965"/>
                    <a:pt x="17445" y="16551"/>
                  </a:cubicBezTo>
                  <a:lnTo>
                    <a:pt x="17531" y="16551"/>
                  </a:lnTo>
                  <a:cubicBezTo>
                    <a:pt x="17638" y="16937"/>
                    <a:pt x="17852" y="17280"/>
                    <a:pt x="18152" y="17558"/>
                  </a:cubicBezTo>
                  <a:cubicBezTo>
                    <a:pt x="15280" y="16487"/>
                    <a:pt x="12387" y="15479"/>
                    <a:pt x="9558" y="14279"/>
                  </a:cubicBezTo>
                  <a:cubicBezTo>
                    <a:pt x="8230" y="13701"/>
                    <a:pt x="6901" y="13101"/>
                    <a:pt x="5615" y="12458"/>
                  </a:cubicBezTo>
                  <a:cubicBezTo>
                    <a:pt x="4308" y="11815"/>
                    <a:pt x="2786" y="10979"/>
                    <a:pt x="2572" y="9415"/>
                  </a:cubicBezTo>
                  <a:cubicBezTo>
                    <a:pt x="2551" y="9265"/>
                    <a:pt x="2551" y="9115"/>
                    <a:pt x="2529" y="8986"/>
                  </a:cubicBezTo>
                  <a:lnTo>
                    <a:pt x="2529" y="8986"/>
                  </a:lnTo>
                  <a:cubicBezTo>
                    <a:pt x="4844" y="10186"/>
                    <a:pt x="7201" y="11300"/>
                    <a:pt x="9580" y="12372"/>
                  </a:cubicBezTo>
                  <a:cubicBezTo>
                    <a:pt x="11959" y="13444"/>
                    <a:pt x="14316" y="14536"/>
                    <a:pt x="16802" y="15265"/>
                  </a:cubicBezTo>
                  <a:cubicBezTo>
                    <a:pt x="16818" y="15272"/>
                    <a:pt x="16835" y="15275"/>
                    <a:pt x="16850" y="15275"/>
                  </a:cubicBezTo>
                  <a:cubicBezTo>
                    <a:pt x="16977" y="15275"/>
                    <a:pt x="17062" y="15065"/>
                    <a:pt x="16909" y="15008"/>
                  </a:cubicBezTo>
                  <a:cubicBezTo>
                    <a:pt x="14509" y="13894"/>
                    <a:pt x="12001" y="12993"/>
                    <a:pt x="9558" y="11943"/>
                  </a:cubicBezTo>
                  <a:cubicBezTo>
                    <a:pt x="7201" y="10915"/>
                    <a:pt x="4886" y="9843"/>
                    <a:pt x="2551" y="8750"/>
                  </a:cubicBezTo>
                  <a:cubicBezTo>
                    <a:pt x="2607" y="7663"/>
                    <a:pt x="3316" y="7278"/>
                    <a:pt x="4298" y="7278"/>
                  </a:cubicBezTo>
                  <a:close/>
                  <a:moveTo>
                    <a:pt x="32296" y="12479"/>
                  </a:moveTo>
                  <a:cubicBezTo>
                    <a:pt x="32296" y="12522"/>
                    <a:pt x="32339" y="12565"/>
                    <a:pt x="32361" y="12608"/>
                  </a:cubicBezTo>
                  <a:cubicBezTo>
                    <a:pt x="33196" y="13358"/>
                    <a:pt x="34096" y="14086"/>
                    <a:pt x="34954" y="14815"/>
                  </a:cubicBezTo>
                  <a:cubicBezTo>
                    <a:pt x="32403" y="15672"/>
                    <a:pt x="29917" y="16658"/>
                    <a:pt x="27453" y="17773"/>
                  </a:cubicBezTo>
                  <a:cubicBezTo>
                    <a:pt x="24710" y="19016"/>
                    <a:pt x="22138" y="20516"/>
                    <a:pt x="19502" y="21930"/>
                  </a:cubicBezTo>
                  <a:cubicBezTo>
                    <a:pt x="19179" y="22105"/>
                    <a:pt x="18837" y="22178"/>
                    <a:pt x="18486" y="22178"/>
                  </a:cubicBezTo>
                  <a:cubicBezTo>
                    <a:pt x="17205" y="22178"/>
                    <a:pt x="15795" y="21208"/>
                    <a:pt x="14702" y="20687"/>
                  </a:cubicBezTo>
                  <a:lnTo>
                    <a:pt x="10266" y="18651"/>
                  </a:lnTo>
                  <a:lnTo>
                    <a:pt x="2186" y="14901"/>
                  </a:lnTo>
                  <a:cubicBezTo>
                    <a:pt x="3279" y="14322"/>
                    <a:pt x="4394" y="13765"/>
                    <a:pt x="5508" y="13251"/>
                  </a:cubicBezTo>
                  <a:lnTo>
                    <a:pt x="5529" y="13251"/>
                  </a:lnTo>
                  <a:cubicBezTo>
                    <a:pt x="6108" y="13529"/>
                    <a:pt x="6687" y="13786"/>
                    <a:pt x="7201" y="14001"/>
                  </a:cubicBezTo>
                  <a:cubicBezTo>
                    <a:pt x="10694" y="15587"/>
                    <a:pt x="14316" y="17108"/>
                    <a:pt x="18088" y="17837"/>
                  </a:cubicBezTo>
                  <a:cubicBezTo>
                    <a:pt x="18106" y="17842"/>
                    <a:pt x="18123" y="17844"/>
                    <a:pt x="18139" y="17844"/>
                  </a:cubicBezTo>
                  <a:cubicBezTo>
                    <a:pt x="18256" y="17844"/>
                    <a:pt x="18313" y="17717"/>
                    <a:pt x="18238" y="17623"/>
                  </a:cubicBezTo>
                  <a:lnTo>
                    <a:pt x="18238" y="17623"/>
                  </a:lnTo>
                  <a:cubicBezTo>
                    <a:pt x="18334" y="17676"/>
                    <a:pt x="18447" y="17703"/>
                    <a:pt x="18557" y="17703"/>
                  </a:cubicBezTo>
                  <a:cubicBezTo>
                    <a:pt x="18666" y="17703"/>
                    <a:pt x="18774" y="17676"/>
                    <a:pt x="18859" y="17623"/>
                  </a:cubicBezTo>
                  <a:cubicBezTo>
                    <a:pt x="18881" y="17601"/>
                    <a:pt x="18902" y="17601"/>
                    <a:pt x="18924" y="17580"/>
                  </a:cubicBezTo>
                  <a:cubicBezTo>
                    <a:pt x="18941" y="17651"/>
                    <a:pt x="19018" y="17692"/>
                    <a:pt x="19105" y="17692"/>
                  </a:cubicBezTo>
                  <a:cubicBezTo>
                    <a:pt x="19123" y="17692"/>
                    <a:pt x="19141" y="17690"/>
                    <a:pt x="19159" y="17687"/>
                  </a:cubicBezTo>
                  <a:cubicBezTo>
                    <a:pt x="21817" y="16722"/>
                    <a:pt x="24410" y="15565"/>
                    <a:pt x="27024" y="14515"/>
                  </a:cubicBezTo>
                  <a:cubicBezTo>
                    <a:pt x="28760" y="13808"/>
                    <a:pt x="30539" y="13165"/>
                    <a:pt x="32296" y="12479"/>
                  </a:cubicBezTo>
                  <a:close/>
                  <a:moveTo>
                    <a:pt x="1908" y="15801"/>
                  </a:moveTo>
                  <a:cubicBezTo>
                    <a:pt x="4672" y="17087"/>
                    <a:pt x="7437" y="18373"/>
                    <a:pt x="10223" y="19637"/>
                  </a:cubicBezTo>
                  <a:lnTo>
                    <a:pt x="14852" y="21802"/>
                  </a:lnTo>
                  <a:cubicBezTo>
                    <a:pt x="15623" y="22166"/>
                    <a:pt x="16588" y="22766"/>
                    <a:pt x="17531" y="23066"/>
                  </a:cubicBezTo>
                  <a:cubicBezTo>
                    <a:pt x="17531" y="23087"/>
                    <a:pt x="17552" y="23130"/>
                    <a:pt x="17573" y="23152"/>
                  </a:cubicBezTo>
                  <a:cubicBezTo>
                    <a:pt x="17788" y="23452"/>
                    <a:pt x="17981" y="23752"/>
                    <a:pt x="18152" y="24073"/>
                  </a:cubicBezTo>
                  <a:cubicBezTo>
                    <a:pt x="18645" y="25359"/>
                    <a:pt x="17981" y="25766"/>
                    <a:pt x="17016" y="25852"/>
                  </a:cubicBezTo>
                  <a:lnTo>
                    <a:pt x="17016" y="25831"/>
                  </a:lnTo>
                  <a:cubicBezTo>
                    <a:pt x="16869" y="25838"/>
                    <a:pt x="16722" y="25841"/>
                    <a:pt x="16575" y="25841"/>
                  </a:cubicBezTo>
                  <a:cubicBezTo>
                    <a:pt x="15865" y="25841"/>
                    <a:pt x="15158" y="25758"/>
                    <a:pt x="14466" y="25616"/>
                  </a:cubicBezTo>
                  <a:cubicBezTo>
                    <a:pt x="12752" y="25295"/>
                    <a:pt x="11080" y="24802"/>
                    <a:pt x="9494" y="24116"/>
                  </a:cubicBezTo>
                  <a:cubicBezTo>
                    <a:pt x="7930" y="23452"/>
                    <a:pt x="6408" y="22680"/>
                    <a:pt x="4929" y="21823"/>
                  </a:cubicBezTo>
                  <a:cubicBezTo>
                    <a:pt x="4201" y="21416"/>
                    <a:pt x="3493" y="21009"/>
                    <a:pt x="2786" y="20580"/>
                  </a:cubicBezTo>
                  <a:cubicBezTo>
                    <a:pt x="2358" y="20301"/>
                    <a:pt x="1115" y="19808"/>
                    <a:pt x="622" y="19230"/>
                  </a:cubicBezTo>
                  <a:cubicBezTo>
                    <a:pt x="643" y="19230"/>
                    <a:pt x="665" y="19208"/>
                    <a:pt x="686" y="19187"/>
                  </a:cubicBezTo>
                  <a:cubicBezTo>
                    <a:pt x="1050" y="18866"/>
                    <a:pt x="1329" y="18480"/>
                    <a:pt x="1543" y="18030"/>
                  </a:cubicBezTo>
                  <a:cubicBezTo>
                    <a:pt x="3429" y="19058"/>
                    <a:pt x="5379" y="19980"/>
                    <a:pt x="7287" y="20923"/>
                  </a:cubicBezTo>
                  <a:cubicBezTo>
                    <a:pt x="9130" y="21844"/>
                    <a:pt x="10930" y="22916"/>
                    <a:pt x="12816" y="23666"/>
                  </a:cubicBezTo>
                  <a:cubicBezTo>
                    <a:pt x="12835" y="23674"/>
                    <a:pt x="12853" y="23678"/>
                    <a:pt x="12869" y="23678"/>
                  </a:cubicBezTo>
                  <a:cubicBezTo>
                    <a:pt x="12979" y="23678"/>
                    <a:pt x="13016" y="23505"/>
                    <a:pt x="12923" y="23430"/>
                  </a:cubicBezTo>
                  <a:cubicBezTo>
                    <a:pt x="11101" y="22252"/>
                    <a:pt x="9001" y="21394"/>
                    <a:pt x="7051" y="20451"/>
                  </a:cubicBezTo>
                  <a:cubicBezTo>
                    <a:pt x="5251" y="19573"/>
                    <a:pt x="3451" y="18673"/>
                    <a:pt x="1586" y="17923"/>
                  </a:cubicBezTo>
                  <a:cubicBezTo>
                    <a:pt x="1715" y="17644"/>
                    <a:pt x="1800" y="17365"/>
                    <a:pt x="1865" y="17065"/>
                  </a:cubicBezTo>
                  <a:cubicBezTo>
                    <a:pt x="3879" y="18180"/>
                    <a:pt x="6172" y="18887"/>
                    <a:pt x="8273" y="19873"/>
                  </a:cubicBezTo>
                  <a:cubicBezTo>
                    <a:pt x="10458" y="20901"/>
                    <a:pt x="12559" y="22059"/>
                    <a:pt x="14702" y="23152"/>
                  </a:cubicBezTo>
                  <a:cubicBezTo>
                    <a:pt x="14730" y="23162"/>
                    <a:pt x="14758" y="23167"/>
                    <a:pt x="14784" y="23167"/>
                  </a:cubicBezTo>
                  <a:cubicBezTo>
                    <a:pt x="14974" y="23167"/>
                    <a:pt x="15086" y="22919"/>
                    <a:pt x="14916" y="22787"/>
                  </a:cubicBezTo>
                  <a:cubicBezTo>
                    <a:pt x="12752" y="21544"/>
                    <a:pt x="10544" y="20430"/>
                    <a:pt x="8251" y="19444"/>
                  </a:cubicBezTo>
                  <a:cubicBezTo>
                    <a:pt x="6237" y="18523"/>
                    <a:pt x="4072" y="17408"/>
                    <a:pt x="1886" y="16894"/>
                  </a:cubicBezTo>
                  <a:cubicBezTo>
                    <a:pt x="1950" y="16530"/>
                    <a:pt x="1972" y="16165"/>
                    <a:pt x="1908" y="15801"/>
                  </a:cubicBezTo>
                  <a:close/>
                  <a:moveTo>
                    <a:pt x="35897" y="15458"/>
                  </a:moveTo>
                  <a:lnTo>
                    <a:pt x="35897" y="15458"/>
                  </a:lnTo>
                  <a:cubicBezTo>
                    <a:pt x="35875" y="15629"/>
                    <a:pt x="35982" y="15801"/>
                    <a:pt x="36154" y="15844"/>
                  </a:cubicBezTo>
                  <a:cubicBezTo>
                    <a:pt x="37847" y="16208"/>
                    <a:pt x="36732" y="18051"/>
                    <a:pt x="35918" y="18587"/>
                  </a:cubicBezTo>
                  <a:cubicBezTo>
                    <a:pt x="35254" y="18973"/>
                    <a:pt x="34568" y="19316"/>
                    <a:pt x="33861" y="19616"/>
                  </a:cubicBezTo>
                  <a:cubicBezTo>
                    <a:pt x="32018" y="20451"/>
                    <a:pt x="30175" y="21309"/>
                    <a:pt x="28353" y="22166"/>
                  </a:cubicBezTo>
                  <a:cubicBezTo>
                    <a:pt x="26510" y="23002"/>
                    <a:pt x="24667" y="23859"/>
                    <a:pt x="22824" y="24716"/>
                  </a:cubicBezTo>
                  <a:cubicBezTo>
                    <a:pt x="21967" y="25145"/>
                    <a:pt x="21067" y="25530"/>
                    <a:pt x="20145" y="25873"/>
                  </a:cubicBezTo>
                  <a:cubicBezTo>
                    <a:pt x="19609" y="26023"/>
                    <a:pt x="19074" y="26131"/>
                    <a:pt x="18495" y="26195"/>
                  </a:cubicBezTo>
                  <a:cubicBezTo>
                    <a:pt x="19438" y="25466"/>
                    <a:pt x="19309" y="24116"/>
                    <a:pt x="18559" y="23216"/>
                  </a:cubicBezTo>
                  <a:lnTo>
                    <a:pt x="18731" y="23216"/>
                  </a:lnTo>
                  <a:cubicBezTo>
                    <a:pt x="19952" y="23109"/>
                    <a:pt x="21174" y="22037"/>
                    <a:pt x="22224" y="21459"/>
                  </a:cubicBezTo>
                  <a:cubicBezTo>
                    <a:pt x="23638" y="20666"/>
                    <a:pt x="25074" y="19937"/>
                    <a:pt x="26531" y="19230"/>
                  </a:cubicBezTo>
                  <a:cubicBezTo>
                    <a:pt x="29575" y="17794"/>
                    <a:pt x="32703" y="16530"/>
                    <a:pt x="35897" y="15458"/>
                  </a:cubicBezTo>
                  <a:close/>
                  <a:moveTo>
                    <a:pt x="19946" y="0"/>
                  </a:moveTo>
                  <a:cubicBezTo>
                    <a:pt x="19635" y="0"/>
                    <a:pt x="19316" y="29"/>
                    <a:pt x="18988" y="92"/>
                  </a:cubicBezTo>
                  <a:cubicBezTo>
                    <a:pt x="17595" y="371"/>
                    <a:pt x="16245" y="1057"/>
                    <a:pt x="14937" y="1592"/>
                  </a:cubicBezTo>
                  <a:lnTo>
                    <a:pt x="11230" y="3157"/>
                  </a:lnTo>
                  <a:cubicBezTo>
                    <a:pt x="8444" y="4314"/>
                    <a:pt x="5679" y="5514"/>
                    <a:pt x="2936" y="6800"/>
                  </a:cubicBezTo>
                  <a:cubicBezTo>
                    <a:pt x="2872" y="6821"/>
                    <a:pt x="2829" y="6886"/>
                    <a:pt x="2851" y="6971"/>
                  </a:cubicBezTo>
                  <a:cubicBezTo>
                    <a:pt x="2315" y="7336"/>
                    <a:pt x="1972" y="7914"/>
                    <a:pt x="1908" y="8536"/>
                  </a:cubicBezTo>
                  <a:cubicBezTo>
                    <a:pt x="1522" y="10636"/>
                    <a:pt x="3065" y="11922"/>
                    <a:pt x="4801" y="12865"/>
                  </a:cubicBezTo>
                  <a:cubicBezTo>
                    <a:pt x="3451" y="13294"/>
                    <a:pt x="2143" y="13851"/>
                    <a:pt x="922" y="14536"/>
                  </a:cubicBezTo>
                  <a:cubicBezTo>
                    <a:pt x="622" y="14708"/>
                    <a:pt x="622" y="15158"/>
                    <a:pt x="922" y="15329"/>
                  </a:cubicBezTo>
                  <a:lnTo>
                    <a:pt x="1029" y="15394"/>
                  </a:lnTo>
                  <a:cubicBezTo>
                    <a:pt x="1200" y="15822"/>
                    <a:pt x="1265" y="16294"/>
                    <a:pt x="1265" y="16787"/>
                  </a:cubicBezTo>
                  <a:cubicBezTo>
                    <a:pt x="1200" y="17558"/>
                    <a:pt x="900" y="18287"/>
                    <a:pt x="407" y="18887"/>
                  </a:cubicBezTo>
                  <a:cubicBezTo>
                    <a:pt x="407" y="18834"/>
                    <a:pt x="349" y="18796"/>
                    <a:pt x="293" y="18796"/>
                  </a:cubicBezTo>
                  <a:cubicBezTo>
                    <a:pt x="281" y="18796"/>
                    <a:pt x="269" y="18797"/>
                    <a:pt x="257" y="18801"/>
                  </a:cubicBezTo>
                  <a:lnTo>
                    <a:pt x="107" y="18908"/>
                  </a:lnTo>
                  <a:cubicBezTo>
                    <a:pt x="22" y="18951"/>
                    <a:pt x="0" y="19058"/>
                    <a:pt x="22" y="19144"/>
                  </a:cubicBezTo>
                  <a:cubicBezTo>
                    <a:pt x="193" y="19980"/>
                    <a:pt x="1072" y="20366"/>
                    <a:pt x="1715" y="20794"/>
                  </a:cubicBezTo>
                  <a:cubicBezTo>
                    <a:pt x="2808" y="21523"/>
                    <a:pt x="3922" y="22209"/>
                    <a:pt x="5058" y="22852"/>
                  </a:cubicBezTo>
                  <a:cubicBezTo>
                    <a:pt x="7222" y="24116"/>
                    <a:pt x="9515" y="25145"/>
                    <a:pt x="11894" y="25895"/>
                  </a:cubicBezTo>
                  <a:cubicBezTo>
                    <a:pt x="13108" y="26244"/>
                    <a:pt x="14824" y="26773"/>
                    <a:pt x="16343" y="26773"/>
                  </a:cubicBezTo>
                  <a:cubicBezTo>
                    <a:pt x="16783" y="26773"/>
                    <a:pt x="17205" y="26729"/>
                    <a:pt x="17595" y="26623"/>
                  </a:cubicBezTo>
                  <a:cubicBezTo>
                    <a:pt x="18000" y="26814"/>
                    <a:pt x="18439" y="26894"/>
                    <a:pt x="18896" y="26894"/>
                  </a:cubicBezTo>
                  <a:cubicBezTo>
                    <a:pt x="20541" y="26894"/>
                    <a:pt x="22406" y="25860"/>
                    <a:pt x="23681" y="25273"/>
                  </a:cubicBezTo>
                  <a:cubicBezTo>
                    <a:pt x="26381" y="24030"/>
                    <a:pt x="29082" y="22787"/>
                    <a:pt x="31761" y="21544"/>
                  </a:cubicBezTo>
                  <a:cubicBezTo>
                    <a:pt x="33004" y="20987"/>
                    <a:pt x="34246" y="20430"/>
                    <a:pt x="35468" y="19830"/>
                  </a:cubicBezTo>
                  <a:cubicBezTo>
                    <a:pt x="36261" y="19444"/>
                    <a:pt x="37097" y="18973"/>
                    <a:pt x="37547" y="18158"/>
                  </a:cubicBezTo>
                  <a:cubicBezTo>
                    <a:pt x="38211" y="17001"/>
                    <a:pt x="37718" y="15308"/>
                    <a:pt x="36304" y="15137"/>
                  </a:cubicBezTo>
                  <a:cubicBezTo>
                    <a:pt x="36390" y="14965"/>
                    <a:pt x="36368" y="14772"/>
                    <a:pt x="36218" y="14644"/>
                  </a:cubicBezTo>
                  <a:cubicBezTo>
                    <a:pt x="35168" y="13808"/>
                    <a:pt x="34139" y="12972"/>
                    <a:pt x="33068" y="12158"/>
                  </a:cubicBezTo>
                  <a:cubicBezTo>
                    <a:pt x="33711" y="11922"/>
                    <a:pt x="34332" y="11665"/>
                    <a:pt x="34954" y="11408"/>
                  </a:cubicBezTo>
                  <a:lnTo>
                    <a:pt x="34975" y="11408"/>
                  </a:lnTo>
                  <a:cubicBezTo>
                    <a:pt x="35018" y="11450"/>
                    <a:pt x="35082" y="11472"/>
                    <a:pt x="35125" y="11515"/>
                  </a:cubicBezTo>
                  <a:cubicBezTo>
                    <a:pt x="35160" y="11538"/>
                    <a:pt x="35193" y="11548"/>
                    <a:pt x="35225" y="11548"/>
                  </a:cubicBezTo>
                  <a:cubicBezTo>
                    <a:pt x="35370" y="11548"/>
                    <a:pt x="35466" y="11338"/>
                    <a:pt x="35361" y="11215"/>
                  </a:cubicBezTo>
                  <a:cubicBezTo>
                    <a:pt x="35297" y="11129"/>
                    <a:pt x="35232" y="11065"/>
                    <a:pt x="35168" y="11000"/>
                  </a:cubicBezTo>
                  <a:cubicBezTo>
                    <a:pt x="35147" y="10872"/>
                    <a:pt x="35082" y="10786"/>
                    <a:pt x="34975" y="10743"/>
                  </a:cubicBezTo>
                  <a:cubicBezTo>
                    <a:pt x="34675" y="10379"/>
                    <a:pt x="34397" y="9950"/>
                    <a:pt x="34182" y="9522"/>
                  </a:cubicBezTo>
                  <a:cubicBezTo>
                    <a:pt x="33882" y="8857"/>
                    <a:pt x="33818" y="8214"/>
                    <a:pt x="33646" y="7550"/>
                  </a:cubicBezTo>
                  <a:cubicBezTo>
                    <a:pt x="33534" y="7438"/>
                    <a:pt x="33389" y="7375"/>
                    <a:pt x="33226" y="7375"/>
                  </a:cubicBezTo>
                  <a:cubicBezTo>
                    <a:pt x="33202" y="7375"/>
                    <a:pt x="33178" y="7376"/>
                    <a:pt x="33154" y="7379"/>
                  </a:cubicBezTo>
                  <a:lnTo>
                    <a:pt x="33089" y="7400"/>
                  </a:lnTo>
                  <a:cubicBezTo>
                    <a:pt x="30625" y="5728"/>
                    <a:pt x="28096" y="4121"/>
                    <a:pt x="25589" y="2514"/>
                  </a:cubicBezTo>
                  <a:cubicBezTo>
                    <a:pt x="23813" y="1355"/>
                    <a:pt x="22069" y="0"/>
                    <a:pt x="19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4623450" y="331025"/>
              <a:ext cx="192100" cy="125250"/>
            </a:xfrm>
            <a:custGeom>
              <a:avLst/>
              <a:gdLst/>
              <a:ahLst/>
              <a:cxnLst/>
              <a:rect l="l" t="t" r="r" b="b"/>
              <a:pathLst>
                <a:path w="7684" h="5010" extrusionOk="0">
                  <a:moveTo>
                    <a:pt x="628" y="1"/>
                  </a:moveTo>
                  <a:cubicBezTo>
                    <a:pt x="230" y="1"/>
                    <a:pt x="0" y="588"/>
                    <a:pt x="411" y="892"/>
                  </a:cubicBezTo>
                  <a:cubicBezTo>
                    <a:pt x="1483" y="1706"/>
                    <a:pt x="2640" y="2413"/>
                    <a:pt x="3776" y="3120"/>
                  </a:cubicBezTo>
                  <a:cubicBezTo>
                    <a:pt x="4783" y="3785"/>
                    <a:pt x="5833" y="4578"/>
                    <a:pt x="6969" y="4985"/>
                  </a:cubicBezTo>
                  <a:cubicBezTo>
                    <a:pt x="7017" y="5002"/>
                    <a:pt x="7063" y="5009"/>
                    <a:pt x="7108" y="5009"/>
                  </a:cubicBezTo>
                  <a:cubicBezTo>
                    <a:pt x="7461" y="5009"/>
                    <a:pt x="7683" y="4523"/>
                    <a:pt x="7398" y="4256"/>
                  </a:cubicBezTo>
                  <a:cubicBezTo>
                    <a:pt x="6519" y="3420"/>
                    <a:pt x="5319" y="2863"/>
                    <a:pt x="4312" y="2220"/>
                  </a:cubicBezTo>
                  <a:cubicBezTo>
                    <a:pt x="3154" y="1492"/>
                    <a:pt x="2040" y="742"/>
                    <a:pt x="883" y="77"/>
                  </a:cubicBezTo>
                  <a:cubicBezTo>
                    <a:pt x="794" y="24"/>
                    <a:pt x="70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4575625" y="364600"/>
              <a:ext cx="191175" cy="123300"/>
            </a:xfrm>
            <a:custGeom>
              <a:avLst/>
              <a:gdLst/>
              <a:ahLst/>
              <a:cxnLst/>
              <a:rect l="l" t="t" r="r" b="b"/>
              <a:pathLst>
                <a:path w="7647" h="4932" extrusionOk="0">
                  <a:moveTo>
                    <a:pt x="623" y="1"/>
                  </a:moveTo>
                  <a:cubicBezTo>
                    <a:pt x="242" y="1"/>
                    <a:pt x="1" y="560"/>
                    <a:pt x="417" y="813"/>
                  </a:cubicBezTo>
                  <a:cubicBezTo>
                    <a:pt x="1510" y="1606"/>
                    <a:pt x="2667" y="2356"/>
                    <a:pt x="3803" y="3085"/>
                  </a:cubicBezTo>
                  <a:cubicBezTo>
                    <a:pt x="4789" y="3728"/>
                    <a:pt x="5882" y="4713"/>
                    <a:pt x="7039" y="4928"/>
                  </a:cubicBezTo>
                  <a:cubicBezTo>
                    <a:pt x="7057" y="4931"/>
                    <a:pt x="7075" y="4932"/>
                    <a:pt x="7094" y="4932"/>
                  </a:cubicBezTo>
                  <a:cubicBezTo>
                    <a:pt x="7360" y="4932"/>
                    <a:pt x="7647" y="4653"/>
                    <a:pt x="7446" y="4392"/>
                  </a:cubicBezTo>
                  <a:cubicBezTo>
                    <a:pt x="6760" y="3449"/>
                    <a:pt x="5517" y="2913"/>
                    <a:pt x="4532" y="2292"/>
                  </a:cubicBezTo>
                  <a:cubicBezTo>
                    <a:pt x="3310" y="1542"/>
                    <a:pt x="2088" y="770"/>
                    <a:pt x="845" y="63"/>
                  </a:cubicBezTo>
                  <a:cubicBezTo>
                    <a:pt x="769" y="20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4608300" y="512525"/>
              <a:ext cx="361375" cy="167850"/>
            </a:xfrm>
            <a:custGeom>
              <a:avLst/>
              <a:gdLst/>
              <a:ahLst/>
              <a:cxnLst/>
              <a:rect l="l" t="t" r="r" b="b"/>
              <a:pathLst>
                <a:path w="14455" h="6714" extrusionOk="0">
                  <a:moveTo>
                    <a:pt x="14279" y="1"/>
                  </a:moveTo>
                  <a:cubicBezTo>
                    <a:pt x="14260" y="1"/>
                    <a:pt x="14240" y="6"/>
                    <a:pt x="14218" y="18"/>
                  </a:cubicBezTo>
                  <a:cubicBezTo>
                    <a:pt x="9439" y="1968"/>
                    <a:pt x="4789" y="4390"/>
                    <a:pt x="74" y="6576"/>
                  </a:cubicBezTo>
                  <a:cubicBezTo>
                    <a:pt x="0" y="6613"/>
                    <a:pt x="54" y="6713"/>
                    <a:pt x="124" y="6713"/>
                  </a:cubicBezTo>
                  <a:cubicBezTo>
                    <a:pt x="136" y="6713"/>
                    <a:pt x="148" y="6710"/>
                    <a:pt x="160" y="6704"/>
                  </a:cubicBezTo>
                  <a:cubicBezTo>
                    <a:pt x="4896" y="4690"/>
                    <a:pt x="9804" y="2740"/>
                    <a:pt x="14326" y="254"/>
                  </a:cubicBezTo>
                  <a:cubicBezTo>
                    <a:pt x="14455" y="198"/>
                    <a:pt x="14393" y="1"/>
                    <a:pt x="14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4179600" y="746875"/>
              <a:ext cx="353800" cy="147075"/>
            </a:xfrm>
            <a:custGeom>
              <a:avLst/>
              <a:gdLst/>
              <a:ahLst/>
              <a:cxnLst/>
              <a:rect l="l" t="t" r="r" b="b"/>
              <a:pathLst>
                <a:path w="14152" h="5883" extrusionOk="0">
                  <a:moveTo>
                    <a:pt x="128" y="1"/>
                  </a:moveTo>
                  <a:cubicBezTo>
                    <a:pt x="57" y="1"/>
                    <a:pt x="1" y="101"/>
                    <a:pt x="56" y="138"/>
                  </a:cubicBezTo>
                  <a:cubicBezTo>
                    <a:pt x="871" y="824"/>
                    <a:pt x="1771" y="1102"/>
                    <a:pt x="2714" y="1488"/>
                  </a:cubicBezTo>
                  <a:cubicBezTo>
                    <a:pt x="4064" y="2002"/>
                    <a:pt x="5242" y="2795"/>
                    <a:pt x="6550" y="3395"/>
                  </a:cubicBezTo>
                  <a:cubicBezTo>
                    <a:pt x="8907" y="4488"/>
                    <a:pt x="11372" y="5324"/>
                    <a:pt x="13900" y="5881"/>
                  </a:cubicBezTo>
                  <a:cubicBezTo>
                    <a:pt x="13908" y="5882"/>
                    <a:pt x="13915" y="5882"/>
                    <a:pt x="13921" y="5882"/>
                  </a:cubicBezTo>
                  <a:cubicBezTo>
                    <a:pt x="14098" y="5882"/>
                    <a:pt x="14151" y="5622"/>
                    <a:pt x="13986" y="5560"/>
                  </a:cubicBezTo>
                  <a:cubicBezTo>
                    <a:pt x="11457" y="4745"/>
                    <a:pt x="8929" y="4124"/>
                    <a:pt x="6528" y="2988"/>
                  </a:cubicBezTo>
                  <a:cubicBezTo>
                    <a:pt x="5457" y="2474"/>
                    <a:pt x="4471" y="1852"/>
                    <a:pt x="3378" y="1424"/>
                  </a:cubicBezTo>
                  <a:cubicBezTo>
                    <a:pt x="2285" y="974"/>
                    <a:pt x="1149" y="695"/>
                    <a:pt x="163" y="9"/>
                  </a:cubicBezTo>
                  <a:cubicBezTo>
                    <a:pt x="151" y="3"/>
                    <a:pt x="13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4798050" y="697100"/>
              <a:ext cx="261625" cy="124350"/>
            </a:xfrm>
            <a:custGeom>
              <a:avLst/>
              <a:gdLst/>
              <a:ahLst/>
              <a:cxnLst/>
              <a:rect l="l" t="t" r="r" b="b"/>
              <a:pathLst>
                <a:path w="10465" h="4974" extrusionOk="0">
                  <a:moveTo>
                    <a:pt x="9748" y="1"/>
                  </a:moveTo>
                  <a:cubicBezTo>
                    <a:pt x="9194" y="1"/>
                    <a:pt x="8695" y="411"/>
                    <a:pt x="8214" y="672"/>
                  </a:cubicBezTo>
                  <a:cubicBezTo>
                    <a:pt x="7379" y="1100"/>
                    <a:pt x="6521" y="1529"/>
                    <a:pt x="5664" y="1936"/>
                  </a:cubicBezTo>
                  <a:cubicBezTo>
                    <a:pt x="3950" y="2729"/>
                    <a:pt x="2149" y="3372"/>
                    <a:pt x="414" y="4165"/>
                  </a:cubicBezTo>
                  <a:cubicBezTo>
                    <a:pt x="1" y="4361"/>
                    <a:pt x="237" y="4973"/>
                    <a:pt x="643" y="4973"/>
                  </a:cubicBezTo>
                  <a:cubicBezTo>
                    <a:pt x="680" y="4973"/>
                    <a:pt x="718" y="4968"/>
                    <a:pt x="756" y="4958"/>
                  </a:cubicBezTo>
                  <a:cubicBezTo>
                    <a:pt x="2364" y="4550"/>
                    <a:pt x="3907" y="3886"/>
                    <a:pt x="5407" y="3200"/>
                  </a:cubicBezTo>
                  <a:cubicBezTo>
                    <a:pt x="6200" y="2857"/>
                    <a:pt x="6993" y="2472"/>
                    <a:pt x="7786" y="2086"/>
                  </a:cubicBezTo>
                  <a:cubicBezTo>
                    <a:pt x="8171" y="1872"/>
                    <a:pt x="8964" y="1293"/>
                    <a:pt x="9522" y="1100"/>
                  </a:cubicBezTo>
                  <a:lnTo>
                    <a:pt x="9564" y="1143"/>
                  </a:lnTo>
                  <a:lnTo>
                    <a:pt x="9629" y="1186"/>
                  </a:lnTo>
                  <a:cubicBezTo>
                    <a:pt x="9702" y="1226"/>
                    <a:pt x="9780" y="1245"/>
                    <a:pt x="9859" y="1245"/>
                  </a:cubicBezTo>
                  <a:cubicBezTo>
                    <a:pt x="9987" y="1245"/>
                    <a:pt x="10114" y="1194"/>
                    <a:pt x="10207" y="1100"/>
                  </a:cubicBezTo>
                  <a:lnTo>
                    <a:pt x="10293" y="1014"/>
                  </a:lnTo>
                  <a:cubicBezTo>
                    <a:pt x="10422" y="886"/>
                    <a:pt x="10465" y="693"/>
                    <a:pt x="10422" y="522"/>
                  </a:cubicBezTo>
                  <a:cubicBezTo>
                    <a:pt x="10400" y="479"/>
                    <a:pt x="10400" y="436"/>
                    <a:pt x="10379" y="393"/>
                  </a:cubicBezTo>
                  <a:cubicBezTo>
                    <a:pt x="10293" y="157"/>
                    <a:pt x="10100" y="7"/>
                    <a:pt x="9864" y="7"/>
                  </a:cubicBezTo>
                  <a:cubicBezTo>
                    <a:pt x="9825" y="3"/>
                    <a:pt x="9786" y="1"/>
                    <a:pt x="9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4658950" y="840650"/>
              <a:ext cx="53550" cy="42225"/>
            </a:xfrm>
            <a:custGeom>
              <a:avLst/>
              <a:gdLst/>
              <a:ahLst/>
              <a:cxnLst/>
              <a:rect l="l" t="t" r="r" b="b"/>
              <a:pathLst>
                <a:path w="2142" h="1689" extrusionOk="0">
                  <a:moveTo>
                    <a:pt x="1690" y="1"/>
                  </a:moveTo>
                  <a:cubicBezTo>
                    <a:pt x="1638" y="1"/>
                    <a:pt x="1588" y="10"/>
                    <a:pt x="1541" y="30"/>
                  </a:cubicBezTo>
                  <a:cubicBezTo>
                    <a:pt x="1006" y="223"/>
                    <a:pt x="556" y="587"/>
                    <a:pt x="213" y="1037"/>
                  </a:cubicBezTo>
                  <a:cubicBezTo>
                    <a:pt x="0" y="1332"/>
                    <a:pt x="324" y="1689"/>
                    <a:pt x="633" y="1689"/>
                  </a:cubicBezTo>
                  <a:cubicBezTo>
                    <a:pt x="728" y="1689"/>
                    <a:pt x="822" y="1654"/>
                    <a:pt x="898" y="1573"/>
                  </a:cubicBezTo>
                  <a:cubicBezTo>
                    <a:pt x="1134" y="1294"/>
                    <a:pt x="1434" y="1080"/>
                    <a:pt x="1799" y="973"/>
                  </a:cubicBezTo>
                  <a:cubicBezTo>
                    <a:pt x="1991" y="909"/>
                    <a:pt x="2141" y="716"/>
                    <a:pt x="2141" y="502"/>
                  </a:cubicBezTo>
                  <a:cubicBezTo>
                    <a:pt x="2141" y="373"/>
                    <a:pt x="2099" y="244"/>
                    <a:pt x="2013" y="137"/>
                  </a:cubicBezTo>
                  <a:cubicBezTo>
                    <a:pt x="1924" y="48"/>
                    <a:pt x="1805" y="1"/>
                    <a:pt x="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" name="Google Shape;966;p42"/>
          <p:cNvSpPr/>
          <p:nvPr/>
        </p:nvSpPr>
        <p:spPr>
          <a:xfrm>
            <a:off x="3597170" y="2818210"/>
            <a:ext cx="371837" cy="355828"/>
          </a:xfrm>
          <a:custGeom>
            <a:avLst/>
            <a:gdLst/>
            <a:ahLst/>
            <a:cxnLst/>
            <a:rect l="l" t="t" r="r" b="b"/>
            <a:pathLst>
              <a:path w="26896" h="25738" extrusionOk="0">
                <a:moveTo>
                  <a:pt x="9430" y="468"/>
                </a:moveTo>
                <a:cubicBezTo>
                  <a:pt x="11337" y="575"/>
                  <a:pt x="13223" y="918"/>
                  <a:pt x="15023" y="1496"/>
                </a:cubicBezTo>
                <a:cubicBezTo>
                  <a:pt x="16737" y="2011"/>
                  <a:pt x="18838" y="2461"/>
                  <a:pt x="20016" y="3875"/>
                </a:cubicBezTo>
                <a:cubicBezTo>
                  <a:pt x="18173" y="3639"/>
                  <a:pt x="16309" y="3511"/>
                  <a:pt x="14487" y="2996"/>
                </a:cubicBezTo>
                <a:cubicBezTo>
                  <a:pt x="12666" y="2482"/>
                  <a:pt x="10951" y="1625"/>
                  <a:pt x="9430" y="468"/>
                </a:cubicBezTo>
                <a:close/>
                <a:moveTo>
                  <a:pt x="4217" y="3566"/>
                </a:moveTo>
                <a:cubicBezTo>
                  <a:pt x="5286" y="3566"/>
                  <a:pt x="6199" y="4690"/>
                  <a:pt x="6836" y="5482"/>
                </a:cubicBezTo>
                <a:cubicBezTo>
                  <a:pt x="6708" y="6575"/>
                  <a:pt x="6729" y="7711"/>
                  <a:pt x="6901" y="8804"/>
                </a:cubicBezTo>
                <a:cubicBezTo>
                  <a:pt x="7008" y="9511"/>
                  <a:pt x="7179" y="10176"/>
                  <a:pt x="7372" y="10862"/>
                </a:cubicBezTo>
                <a:cubicBezTo>
                  <a:pt x="5658" y="10197"/>
                  <a:pt x="4200" y="9233"/>
                  <a:pt x="3322" y="7497"/>
                </a:cubicBezTo>
                <a:cubicBezTo>
                  <a:pt x="2829" y="6511"/>
                  <a:pt x="2122" y="4518"/>
                  <a:pt x="3408" y="3789"/>
                </a:cubicBezTo>
                <a:cubicBezTo>
                  <a:pt x="3685" y="3634"/>
                  <a:pt x="3956" y="3566"/>
                  <a:pt x="4217" y="3566"/>
                </a:cubicBezTo>
                <a:close/>
                <a:moveTo>
                  <a:pt x="3731" y="1096"/>
                </a:moveTo>
                <a:cubicBezTo>
                  <a:pt x="5014" y="1096"/>
                  <a:pt x="6262" y="2110"/>
                  <a:pt x="6858" y="3361"/>
                </a:cubicBezTo>
                <a:cubicBezTo>
                  <a:pt x="6905" y="3455"/>
                  <a:pt x="7009" y="3515"/>
                  <a:pt x="7121" y="3515"/>
                </a:cubicBezTo>
                <a:cubicBezTo>
                  <a:pt x="7162" y="3515"/>
                  <a:pt x="7203" y="3507"/>
                  <a:pt x="7244" y="3489"/>
                </a:cubicBezTo>
                <a:lnTo>
                  <a:pt x="7244" y="3489"/>
                </a:lnTo>
                <a:cubicBezTo>
                  <a:pt x="7115" y="3897"/>
                  <a:pt x="7029" y="4304"/>
                  <a:pt x="6944" y="4711"/>
                </a:cubicBezTo>
                <a:cubicBezTo>
                  <a:pt x="6278" y="3791"/>
                  <a:pt x="5344" y="2996"/>
                  <a:pt x="4191" y="2996"/>
                </a:cubicBezTo>
                <a:cubicBezTo>
                  <a:pt x="4082" y="2996"/>
                  <a:pt x="3971" y="3003"/>
                  <a:pt x="3858" y="3018"/>
                </a:cubicBezTo>
                <a:cubicBezTo>
                  <a:pt x="2486" y="3211"/>
                  <a:pt x="1950" y="4347"/>
                  <a:pt x="2079" y="5632"/>
                </a:cubicBezTo>
                <a:cubicBezTo>
                  <a:pt x="2357" y="8333"/>
                  <a:pt x="4715" y="11097"/>
                  <a:pt x="7501" y="11376"/>
                </a:cubicBezTo>
                <a:cubicBezTo>
                  <a:pt x="7586" y="11633"/>
                  <a:pt x="7672" y="11890"/>
                  <a:pt x="7736" y="12147"/>
                </a:cubicBezTo>
                <a:cubicBezTo>
                  <a:pt x="4908" y="11590"/>
                  <a:pt x="2357" y="9897"/>
                  <a:pt x="1307" y="7111"/>
                </a:cubicBezTo>
                <a:cubicBezTo>
                  <a:pt x="686" y="5440"/>
                  <a:pt x="557" y="3189"/>
                  <a:pt x="1950" y="1861"/>
                </a:cubicBezTo>
                <a:cubicBezTo>
                  <a:pt x="2508" y="1323"/>
                  <a:pt x="3123" y="1096"/>
                  <a:pt x="3731" y="1096"/>
                </a:cubicBezTo>
                <a:close/>
                <a:moveTo>
                  <a:pt x="22019" y="8125"/>
                </a:moveTo>
                <a:cubicBezTo>
                  <a:pt x="23203" y="8125"/>
                  <a:pt x="24376" y="8496"/>
                  <a:pt x="23895" y="10026"/>
                </a:cubicBezTo>
                <a:cubicBezTo>
                  <a:pt x="23595" y="10926"/>
                  <a:pt x="22867" y="11740"/>
                  <a:pt x="22159" y="12319"/>
                </a:cubicBezTo>
                <a:cubicBezTo>
                  <a:pt x="20887" y="13340"/>
                  <a:pt x="19316" y="13882"/>
                  <a:pt x="17707" y="13882"/>
                </a:cubicBezTo>
                <a:cubicBezTo>
                  <a:pt x="17392" y="13882"/>
                  <a:pt x="17075" y="13861"/>
                  <a:pt x="16759" y="13819"/>
                </a:cubicBezTo>
                <a:cubicBezTo>
                  <a:pt x="17252" y="13348"/>
                  <a:pt x="17723" y="12833"/>
                  <a:pt x="18152" y="12276"/>
                </a:cubicBezTo>
                <a:cubicBezTo>
                  <a:pt x="19116" y="11054"/>
                  <a:pt x="19909" y="9726"/>
                  <a:pt x="20509" y="8290"/>
                </a:cubicBezTo>
                <a:cubicBezTo>
                  <a:pt x="20900" y="8207"/>
                  <a:pt x="21461" y="8125"/>
                  <a:pt x="22019" y="8125"/>
                </a:cubicBezTo>
                <a:close/>
                <a:moveTo>
                  <a:pt x="23588" y="6293"/>
                </a:moveTo>
                <a:cubicBezTo>
                  <a:pt x="24588" y="6293"/>
                  <a:pt x="25458" y="6720"/>
                  <a:pt x="25803" y="8054"/>
                </a:cubicBezTo>
                <a:cubicBezTo>
                  <a:pt x="26274" y="9897"/>
                  <a:pt x="24881" y="11590"/>
                  <a:pt x="23531" y="12640"/>
                </a:cubicBezTo>
                <a:cubicBezTo>
                  <a:pt x="21747" y="14035"/>
                  <a:pt x="19600" y="14601"/>
                  <a:pt x="17413" y="14601"/>
                </a:cubicBezTo>
                <a:cubicBezTo>
                  <a:pt x="16945" y="14601"/>
                  <a:pt x="16476" y="14575"/>
                  <a:pt x="16009" y="14526"/>
                </a:cubicBezTo>
                <a:cubicBezTo>
                  <a:pt x="16180" y="14376"/>
                  <a:pt x="16352" y="14226"/>
                  <a:pt x="16523" y="14076"/>
                </a:cubicBezTo>
                <a:cubicBezTo>
                  <a:pt x="16523" y="14098"/>
                  <a:pt x="16566" y="14098"/>
                  <a:pt x="16587" y="14119"/>
                </a:cubicBezTo>
                <a:cubicBezTo>
                  <a:pt x="17130" y="14254"/>
                  <a:pt x="17679" y="14319"/>
                  <a:pt x="18223" y="14319"/>
                </a:cubicBezTo>
                <a:cubicBezTo>
                  <a:pt x="20446" y="14319"/>
                  <a:pt x="22578" y="13227"/>
                  <a:pt x="23852" y="11333"/>
                </a:cubicBezTo>
                <a:cubicBezTo>
                  <a:pt x="24495" y="10390"/>
                  <a:pt x="24924" y="9190"/>
                  <a:pt x="24110" y="8204"/>
                </a:cubicBezTo>
                <a:cubicBezTo>
                  <a:pt x="23571" y="7552"/>
                  <a:pt x="22807" y="7341"/>
                  <a:pt x="22010" y="7341"/>
                </a:cubicBezTo>
                <a:cubicBezTo>
                  <a:pt x="21602" y="7341"/>
                  <a:pt x="21187" y="7396"/>
                  <a:pt x="20788" y="7475"/>
                </a:cubicBezTo>
                <a:cubicBezTo>
                  <a:pt x="20852" y="7304"/>
                  <a:pt x="20895" y="7111"/>
                  <a:pt x="20959" y="6940"/>
                </a:cubicBezTo>
                <a:cubicBezTo>
                  <a:pt x="21764" y="6612"/>
                  <a:pt x="22725" y="6293"/>
                  <a:pt x="23588" y="6293"/>
                </a:cubicBezTo>
                <a:close/>
                <a:moveTo>
                  <a:pt x="8979" y="768"/>
                </a:moveTo>
                <a:cubicBezTo>
                  <a:pt x="11873" y="3768"/>
                  <a:pt x="16780" y="4497"/>
                  <a:pt x="20766" y="4625"/>
                </a:cubicBezTo>
                <a:cubicBezTo>
                  <a:pt x="20402" y="6061"/>
                  <a:pt x="20166" y="7475"/>
                  <a:pt x="19523" y="8847"/>
                </a:cubicBezTo>
                <a:cubicBezTo>
                  <a:pt x="18838" y="10326"/>
                  <a:pt x="17916" y="11697"/>
                  <a:pt x="16780" y="12897"/>
                </a:cubicBezTo>
                <a:cubicBezTo>
                  <a:pt x="15773" y="13948"/>
                  <a:pt x="14616" y="14698"/>
                  <a:pt x="13480" y="15555"/>
                </a:cubicBezTo>
                <a:lnTo>
                  <a:pt x="13480" y="15533"/>
                </a:lnTo>
                <a:cubicBezTo>
                  <a:pt x="12666" y="16134"/>
                  <a:pt x="11701" y="16905"/>
                  <a:pt x="11487" y="17955"/>
                </a:cubicBezTo>
                <a:cubicBezTo>
                  <a:pt x="11444" y="17934"/>
                  <a:pt x="11401" y="17923"/>
                  <a:pt x="11361" y="17923"/>
                </a:cubicBezTo>
                <a:cubicBezTo>
                  <a:pt x="11321" y="17923"/>
                  <a:pt x="11283" y="17934"/>
                  <a:pt x="11251" y="17955"/>
                </a:cubicBezTo>
                <a:cubicBezTo>
                  <a:pt x="10978" y="18101"/>
                  <a:pt x="10673" y="18200"/>
                  <a:pt x="10364" y="18200"/>
                </a:cubicBezTo>
                <a:cubicBezTo>
                  <a:pt x="10310" y="18200"/>
                  <a:pt x="10255" y="18197"/>
                  <a:pt x="10201" y="18191"/>
                </a:cubicBezTo>
                <a:cubicBezTo>
                  <a:pt x="9965" y="18148"/>
                  <a:pt x="9751" y="18062"/>
                  <a:pt x="9580" y="17955"/>
                </a:cubicBezTo>
                <a:cubicBezTo>
                  <a:pt x="9580" y="17912"/>
                  <a:pt x="9580" y="17869"/>
                  <a:pt x="9537" y="17848"/>
                </a:cubicBezTo>
                <a:lnTo>
                  <a:pt x="9515" y="17848"/>
                </a:lnTo>
                <a:cubicBezTo>
                  <a:pt x="9558" y="17805"/>
                  <a:pt x="9580" y="17762"/>
                  <a:pt x="9580" y="17698"/>
                </a:cubicBezTo>
                <a:cubicBezTo>
                  <a:pt x="9794" y="15105"/>
                  <a:pt x="8401" y="12469"/>
                  <a:pt x="7801" y="9983"/>
                </a:cubicBezTo>
                <a:cubicBezTo>
                  <a:pt x="7029" y="6833"/>
                  <a:pt x="7565" y="3661"/>
                  <a:pt x="8979" y="768"/>
                </a:cubicBezTo>
                <a:close/>
                <a:moveTo>
                  <a:pt x="9129" y="18234"/>
                </a:moveTo>
                <a:cubicBezTo>
                  <a:pt x="9215" y="18362"/>
                  <a:pt x="9322" y="18469"/>
                  <a:pt x="9451" y="18534"/>
                </a:cubicBezTo>
                <a:cubicBezTo>
                  <a:pt x="9764" y="18727"/>
                  <a:pt x="10118" y="18828"/>
                  <a:pt x="10471" y="18828"/>
                </a:cubicBezTo>
                <a:cubicBezTo>
                  <a:pt x="10625" y="18828"/>
                  <a:pt x="10780" y="18809"/>
                  <a:pt x="10930" y="18770"/>
                </a:cubicBezTo>
                <a:cubicBezTo>
                  <a:pt x="10951" y="18791"/>
                  <a:pt x="10973" y="18834"/>
                  <a:pt x="10994" y="18855"/>
                </a:cubicBezTo>
                <a:cubicBezTo>
                  <a:pt x="11315" y="19198"/>
                  <a:pt x="12558" y="20441"/>
                  <a:pt x="12473" y="20934"/>
                </a:cubicBezTo>
                <a:lnTo>
                  <a:pt x="12494" y="20934"/>
                </a:lnTo>
                <a:cubicBezTo>
                  <a:pt x="12424" y="21282"/>
                  <a:pt x="11906" y="21386"/>
                  <a:pt x="11322" y="21386"/>
                </a:cubicBezTo>
                <a:cubicBezTo>
                  <a:pt x="10648" y="21386"/>
                  <a:pt x="9886" y="21249"/>
                  <a:pt x="9622" y="21191"/>
                </a:cubicBezTo>
                <a:cubicBezTo>
                  <a:pt x="9194" y="21105"/>
                  <a:pt x="8765" y="20977"/>
                  <a:pt x="8358" y="20784"/>
                </a:cubicBezTo>
                <a:cubicBezTo>
                  <a:pt x="7801" y="20548"/>
                  <a:pt x="7351" y="20484"/>
                  <a:pt x="7394" y="19841"/>
                </a:cubicBezTo>
                <a:cubicBezTo>
                  <a:pt x="7436" y="19220"/>
                  <a:pt x="8551" y="18619"/>
                  <a:pt x="9129" y="18234"/>
                </a:cubicBezTo>
                <a:close/>
                <a:moveTo>
                  <a:pt x="6301" y="20291"/>
                </a:moveTo>
                <a:cubicBezTo>
                  <a:pt x="6858" y="21277"/>
                  <a:pt x="8808" y="21791"/>
                  <a:pt x="9815" y="21963"/>
                </a:cubicBezTo>
                <a:cubicBezTo>
                  <a:pt x="10155" y="22021"/>
                  <a:pt x="10784" y="22112"/>
                  <a:pt x="11409" y="22112"/>
                </a:cubicBezTo>
                <a:cubicBezTo>
                  <a:pt x="11928" y="22112"/>
                  <a:pt x="12445" y="22050"/>
                  <a:pt x="12794" y="21856"/>
                </a:cubicBezTo>
                <a:lnTo>
                  <a:pt x="12816" y="21856"/>
                </a:lnTo>
                <a:cubicBezTo>
                  <a:pt x="12816" y="22477"/>
                  <a:pt x="12773" y="23120"/>
                  <a:pt x="12666" y="23741"/>
                </a:cubicBezTo>
                <a:cubicBezTo>
                  <a:pt x="12494" y="24599"/>
                  <a:pt x="12258" y="24899"/>
                  <a:pt x="11315" y="24984"/>
                </a:cubicBezTo>
                <a:cubicBezTo>
                  <a:pt x="11093" y="25004"/>
                  <a:pt x="10868" y="25014"/>
                  <a:pt x="10644" y="25014"/>
                </a:cubicBezTo>
                <a:cubicBezTo>
                  <a:pt x="9898" y="25014"/>
                  <a:pt x="9147" y="24909"/>
                  <a:pt x="8422" y="24727"/>
                </a:cubicBezTo>
                <a:cubicBezTo>
                  <a:pt x="7522" y="24492"/>
                  <a:pt x="6365" y="24084"/>
                  <a:pt x="5722" y="23334"/>
                </a:cubicBezTo>
                <a:cubicBezTo>
                  <a:pt x="5293" y="22820"/>
                  <a:pt x="5465" y="22498"/>
                  <a:pt x="5658" y="21877"/>
                </a:cubicBezTo>
                <a:cubicBezTo>
                  <a:pt x="5808" y="21320"/>
                  <a:pt x="6022" y="20805"/>
                  <a:pt x="6301" y="20291"/>
                </a:cubicBezTo>
                <a:close/>
                <a:moveTo>
                  <a:pt x="9889" y="1"/>
                </a:moveTo>
                <a:cubicBezTo>
                  <a:pt x="9432" y="1"/>
                  <a:pt x="8972" y="26"/>
                  <a:pt x="8508" y="82"/>
                </a:cubicBezTo>
                <a:cubicBezTo>
                  <a:pt x="8272" y="103"/>
                  <a:pt x="8337" y="489"/>
                  <a:pt x="8551" y="489"/>
                </a:cubicBezTo>
                <a:lnTo>
                  <a:pt x="8615" y="489"/>
                </a:lnTo>
                <a:cubicBezTo>
                  <a:pt x="8101" y="1282"/>
                  <a:pt x="7672" y="2139"/>
                  <a:pt x="7372" y="3039"/>
                </a:cubicBezTo>
                <a:cubicBezTo>
                  <a:pt x="6804" y="1571"/>
                  <a:pt x="5360" y="370"/>
                  <a:pt x="3741" y="370"/>
                </a:cubicBezTo>
                <a:cubicBezTo>
                  <a:pt x="3589" y="370"/>
                  <a:pt x="3434" y="381"/>
                  <a:pt x="3279" y="403"/>
                </a:cubicBezTo>
                <a:cubicBezTo>
                  <a:pt x="1050" y="703"/>
                  <a:pt x="0" y="3039"/>
                  <a:pt x="64" y="5075"/>
                </a:cubicBezTo>
                <a:cubicBezTo>
                  <a:pt x="233" y="9006"/>
                  <a:pt x="3715" y="12707"/>
                  <a:pt x="7716" y="12707"/>
                </a:cubicBezTo>
                <a:cubicBezTo>
                  <a:pt x="7773" y="12707"/>
                  <a:pt x="7830" y="12706"/>
                  <a:pt x="7887" y="12705"/>
                </a:cubicBezTo>
                <a:cubicBezTo>
                  <a:pt x="7951" y="12897"/>
                  <a:pt x="8015" y="13090"/>
                  <a:pt x="8079" y="13305"/>
                </a:cubicBezTo>
                <a:cubicBezTo>
                  <a:pt x="8508" y="14762"/>
                  <a:pt x="8808" y="16262"/>
                  <a:pt x="9001" y="17784"/>
                </a:cubicBezTo>
                <a:cubicBezTo>
                  <a:pt x="9001" y="17827"/>
                  <a:pt x="9022" y="17869"/>
                  <a:pt x="9044" y="17912"/>
                </a:cubicBezTo>
                <a:cubicBezTo>
                  <a:pt x="8465" y="18148"/>
                  <a:pt x="6536" y="18727"/>
                  <a:pt x="6193" y="19605"/>
                </a:cubicBezTo>
                <a:cubicBezTo>
                  <a:pt x="6108" y="19605"/>
                  <a:pt x="6043" y="19627"/>
                  <a:pt x="5979" y="19670"/>
                </a:cubicBezTo>
                <a:cubicBezTo>
                  <a:pt x="5293" y="20205"/>
                  <a:pt x="4436" y="22413"/>
                  <a:pt x="4650" y="23206"/>
                </a:cubicBezTo>
                <a:cubicBezTo>
                  <a:pt x="4779" y="23677"/>
                  <a:pt x="5701" y="24277"/>
                  <a:pt x="6108" y="24534"/>
                </a:cubicBezTo>
                <a:cubicBezTo>
                  <a:pt x="6751" y="24920"/>
                  <a:pt x="7458" y="25220"/>
                  <a:pt x="8208" y="25392"/>
                </a:cubicBezTo>
                <a:cubicBezTo>
                  <a:pt x="8958" y="25584"/>
                  <a:pt x="9730" y="25692"/>
                  <a:pt x="10522" y="25713"/>
                </a:cubicBezTo>
                <a:cubicBezTo>
                  <a:pt x="10788" y="25713"/>
                  <a:pt x="11116" y="25737"/>
                  <a:pt x="11443" y="25737"/>
                </a:cubicBezTo>
                <a:cubicBezTo>
                  <a:pt x="11803" y="25737"/>
                  <a:pt x="12160" y="25708"/>
                  <a:pt x="12430" y="25584"/>
                </a:cubicBezTo>
                <a:cubicBezTo>
                  <a:pt x="13587" y="25049"/>
                  <a:pt x="13480" y="22734"/>
                  <a:pt x="13458" y="21706"/>
                </a:cubicBezTo>
                <a:cubicBezTo>
                  <a:pt x="13458" y="21556"/>
                  <a:pt x="13351" y="21427"/>
                  <a:pt x="13223" y="21384"/>
                </a:cubicBezTo>
                <a:cubicBezTo>
                  <a:pt x="13480" y="20484"/>
                  <a:pt x="12065" y="19048"/>
                  <a:pt x="11530" y="18469"/>
                </a:cubicBezTo>
                <a:lnTo>
                  <a:pt x="11551" y="18448"/>
                </a:lnTo>
                <a:cubicBezTo>
                  <a:pt x="11575" y="18460"/>
                  <a:pt x="11599" y="18465"/>
                  <a:pt x="11622" y="18465"/>
                </a:cubicBezTo>
                <a:cubicBezTo>
                  <a:pt x="11681" y="18465"/>
                  <a:pt x="11735" y="18430"/>
                  <a:pt x="11765" y="18384"/>
                </a:cubicBezTo>
                <a:cubicBezTo>
                  <a:pt x="12258" y="17677"/>
                  <a:pt x="12623" y="17034"/>
                  <a:pt x="13287" y="16476"/>
                </a:cubicBezTo>
                <a:cubicBezTo>
                  <a:pt x="13866" y="16005"/>
                  <a:pt x="14530" y="15598"/>
                  <a:pt x="15152" y="15169"/>
                </a:cubicBezTo>
                <a:cubicBezTo>
                  <a:pt x="15302" y="15041"/>
                  <a:pt x="15452" y="14933"/>
                  <a:pt x="15602" y="14805"/>
                </a:cubicBezTo>
                <a:cubicBezTo>
                  <a:pt x="16399" y="15053"/>
                  <a:pt x="17246" y="15173"/>
                  <a:pt x="18103" y="15173"/>
                </a:cubicBezTo>
                <a:cubicBezTo>
                  <a:pt x="21090" y="15173"/>
                  <a:pt x="24199" y="13719"/>
                  <a:pt x="25781" y="11204"/>
                </a:cubicBezTo>
                <a:cubicBezTo>
                  <a:pt x="26681" y="9747"/>
                  <a:pt x="26896" y="7754"/>
                  <a:pt x="25653" y="6447"/>
                </a:cubicBezTo>
                <a:cubicBezTo>
                  <a:pt x="25045" y="5797"/>
                  <a:pt x="24289" y="5555"/>
                  <a:pt x="23501" y="5555"/>
                </a:cubicBezTo>
                <a:cubicBezTo>
                  <a:pt x="22704" y="5555"/>
                  <a:pt x="21874" y="5802"/>
                  <a:pt x="21131" y="6125"/>
                </a:cubicBezTo>
                <a:cubicBezTo>
                  <a:pt x="21238" y="5590"/>
                  <a:pt x="21281" y="5032"/>
                  <a:pt x="21281" y="4497"/>
                </a:cubicBezTo>
                <a:cubicBezTo>
                  <a:pt x="21281" y="4389"/>
                  <a:pt x="21195" y="4304"/>
                  <a:pt x="21088" y="4261"/>
                </a:cubicBezTo>
                <a:cubicBezTo>
                  <a:pt x="21066" y="4197"/>
                  <a:pt x="21024" y="4132"/>
                  <a:pt x="20981" y="4068"/>
                </a:cubicBezTo>
                <a:lnTo>
                  <a:pt x="20959" y="4025"/>
                </a:lnTo>
                <a:cubicBezTo>
                  <a:pt x="19866" y="2204"/>
                  <a:pt x="17723" y="1646"/>
                  <a:pt x="15816" y="1089"/>
                </a:cubicBezTo>
                <a:cubicBezTo>
                  <a:pt x="13859" y="495"/>
                  <a:pt x="11903" y="1"/>
                  <a:pt x="98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8"/>
          <p:cNvSpPr txBox="1">
            <a:spLocks noGrp="1"/>
          </p:cNvSpPr>
          <p:nvPr>
            <p:ph type="ctrTitle"/>
          </p:nvPr>
        </p:nvSpPr>
        <p:spPr>
          <a:xfrm rot="162489">
            <a:off x="3535386" y="1274087"/>
            <a:ext cx="3466772" cy="1673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RESPONDE</a:t>
            </a:r>
            <a:endParaRPr dirty="0"/>
          </a:p>
        </p:txBody>
      </p:sp>
      <p:sp>
        <p:nvSpPr>
          <p:cNvPr id="807" name="Google Shape;807;p38"/>
          <p:cNvSpPr txBox="1">
            <a:spLocks noGrp="1"/>
          </p:cNvSpPr>
          <p:nvPr>
            <p:ph type="subTitle" idx="1"/>
          </p:nvPr>
        </p:nvSpPr>
        <p:spPr>
          <a:xfrm rot="162502">
            <a:off x="3781288" y="3328670"/>
            <a:ext cx="2825256" cy="721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8" name="Google Shape;808;p38"/>
          <p:cNvSpPr txBox="1">
            <a:spLocks noGrp="1"/>
          </p:cNvSpPr>
          <p:nvPr>
            <p:ph type="title" idx="2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0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REFLEXIÓN SOBRE MI APRENDIZAJE</a:t>
            </a:r>
            <a:endParaRPr dirty="0"/>
          </a:p>
        </p:txBody>
      </p:sp>
      <p:sp>
        <p:nvSpPr>
          <p:cNvPr id="861" name="Google Shape;861;p40"/>
          <p:cNvSpPr txBox="1">
            <a:spLocks noGrp="1"/>
          </p:cNvSpPr>
          <p:nvPr>
            <p:ph type="subTitle" idx="1"/>
          </p:nvPr>
        </p:nvSpPr>
        <p:spPr>
          <a:xfrm flipH="1">
            <a:off x="1174999" y="1829661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¿Cuál de los contenidos vistos fue el que más me agradó?</a:t>
            </a:r>
            <a:endParaRPr dirty="0"/>
          </a:p>
        </p:txBody>
      </p:sp>
      <p:sp>
        <p:nvSpPr>
          <p:cNvPr id="862" name="Google Shape;862;p40"/>
          <p:cNvSpPr txBox="1">
            <a:spLocks noGrp="1"/>
          </p:cNvSpPr>
          <p:nvPr>
            <p:ph type="subTitle" idx="5"/>
          </p:nvPr>
        </p:nvSpPr>
        <p:spPr>
          <a:xfrm flipH="1">
            <a:off x="1175000" y="3237466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¿Por qué?</a:t>
            </a:r>
            <a:endParaRPr dirty="0"/>
          </a:p>
        </p:txBody>
      </p:sp>
      <p:sp>
        <p:nvSpPr>
          <p:cNvPr id="866" name="Google Shape;866;p40"/>
          <p:cNvSpPr txBox="1">
            <a:spLocks noGrp="1"/>
          </p:cNvSpPr>
          <p:nvPr>
            <p:ph type="subTitle" idx="7"/>
          </p:nvPr>
        </p:nvSpPr>
        <p:spPr>
          <a:xfrm flipH="1">
            <a:off x="5242500" y="3237441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¿Por qué?</a:t>
            </a:r>
            <a:endParaRPr dirty="0"/>
          </a:p>
        </p:txBody>
      </p:sp>
      <p:sp>
        <p:nvSpPr>
          <p:cNvPr id="867" name="Google Shape;867;p40"/>
          <p:cNvSpPr txBox="1">
            <a:spLocks noGrp="1"/>
          </p:cNvSpPr>
          <p:nvPr>
            <p:ph type="subTitle" idx="3"/>
          </p:nvPr>
        </p:nvSpPr>
        <p:spPr>
          <a:xfrm flipH="1">
            <a:off x="5242499" y="1832011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¿Cuál de los contenidos vistos fue el que menos me agradó?</a:t>
            </a:r>
            <a:endParaRPr dirty="0"/>
          </a:p>
        </p:txBody>
      </p:sp>
      <p:grpSp>
        <p:nvGrpSpPr>
          <p:cNvPr id="869" name="Google Shape;869;p40"/>
          <p:cNvGrpSpPr/>
          <p:nvPr/>
        </p:nvGrpSpPr>
        <p:grpSpPr>
          <a:xfrm>
            <a:off x="4511007" y="1567577"/>
            <a:ext cx="121992" cy="2419197"/>
            <a:chOff x="4511007" y="1567577"/>
            <a:chExt cx="121992" cy="2419197"/>
          </a:xfrm>
        </p:grpSpPr>
        <p:sp>
          <p:nvSpPr>
            <p:cNvPr id="870" name="Google Shape;870;p40"/>
            <p:cNvSpPr/>
            <p:nvPr/>
          </p:nvSpPr>
          <p:spPr>
            <a:xfrm rot="5400102">
              <a:off x="3317644" y="2760976"/>
              <a:ext cx="2419197" cy="32399"/>
            </a:xfrm>
            <a:custGeom>
              <a:avLst/>
              <a:gdLst/>
              <a:ahLst/>
              <a:cxnLst/>
              <a:rect l="l" t="t" r="r" b="b"/>
              <a:pathLst>
                <a:path w="28616" h="914" extrusionOk="0">
                  <a:moveTo>
                    <a:pt x="12822" y="0"/>
                  </a:moveTo>
                  <a:cubicBezTo>
                    <a:pt x="8571" y="0"/>
                    <a:pt x="4342" y="392"/>
                    <a:pt x="104" y="616"/>
                  </a:cubicBezTo>
                  <a:cubicBezTo>
                    <a:pt x="0" y="627"/>
                    <a:pt x="0" y="772"/>
                    <a:pt x="104" y="782"/>
                  </a:cubicBezTo>
                  <a:cubicBezTo>
                    <a:pt x="568" y="802"/>
                    <a:pt x="1032" y="811"/>
                    <a:pt x="1497" y="811"/>
                  </a:cubicBezTo>
                  <a:cubicBezTo>
                    <a:pt x="3419" y="811"/>
                    <a:pt x="5346" y="661"/>
                    <a:pt x="7265" y="544"/>
                  </a:cubicBezTo>
                  <a:cubicBezTo>
                    <a:pt x="9029" y="449"/>
                    <a:pt x="10786" y="391"/>
                    <a:pt x="12551" y="391"/>
                  </a:cubicBezTo>
                  <a:cubicBezTo>
                    <a:pt x="13110" y="391"/>
                    <a:pt x="13669" y="397"/>
                    <a:pt x="14230" y="409"/>
                  </a:cubicBezTo>
                  <a:cubicBezTo>
                    <a:pt x="16551" y="461"/>
                    <a:pt x="18873" y="565"/>
                    <a:pt x="21195" y="647"/>
                  </a:cubicBezTo>
                  <a:cubicBezTo>
                    <a:pt x="23226" y="727"/>
                    <a:pt x="25295" y="913"/>
                    <a:pt x="27344" y="913"/>
                  </a:cubicBezTo>
                  <a:cubicBezTo>
                    <a:pt x="27689" y="913"/>
                    <a:pt x="28033" y="908"/>
                    <a:pt x="28377" y="896"/>
                  </a:cubicBezTo>
                  <a:cubicBezTo>
                    <a:pt x="28615" y="896"/>
                    <a:pt x="28615" y="544"/>
                    <a:pt x="28377" y="544"/>
                  </a:cubicBezTo>
                  <a:cubicBezTo>
                    <a:pt x="26003" y="285"/>
                    <a:pt x="23568" y="337"/>
                    <a:pt x="21195" y="243"/>
                  </a:cubicBezTo>
                  <a:cubicBezTo>
                    <a:pt x="18873" y="160"/>
                    <a:pt x="16551" y="57"/>
                    <a:pt x="14230" y="15"/>
                  </a:cubicBezTo>
                  <a:cubicBezTo>
                    <a:pt x="13760" y="5"/>
                    <a:pt x="13291" y="0"/>
                    <a:pt x="12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 rot="5400107">
              <a:off x="3466302" y="2820104"/>
              <a:ext cx="2300941" cy="32383"/>
            </a:xfrm>
            <a:custGeom>
              <a:avLst/>
              <a:gdLst/>
              <a:ahLst/>
              <a:cxnLst/>
              <a:rect l="l" t="t" r="r" b="b"/>
              <a:pathLst>
                <a:path w="28616" h="914" extrusionOk="0">
                  <a:moveTo>
                    <a:pt x="12822" y="0"/>
                  </a:moveTo>
                  <a:cubicBezTo>
                    <a:pt x="8571" y="0"/>
                    <a:pt x="4342" y="392"/>
                    <a:pt x="104" y="616"/>
                  </a:cubicBezTo>
                  <a:cubicBezTo>
                    <a:pt x="0" y="627"/>
                    <a:pt x="0" y="772"/>
                    <a:pt x="104" y="782"/>
                  </a:cubicBezTo>
                  <a:cubicBezTo>
                    <a:pt x="568" y="802"/>
                    <a:pt x="1032" y="811"/>
                    <a:pt x="1497" y="811"/>
                  </a:cubicBezTo>
                  <a:cubicBezTo>
                    <a:pt x="3419" y="811"/>
                    <a:pt x="5346" y="661"/>
                    <a:pt x="7265" y="544"/>
                  </a:cubicBezTo>
                  <a:cubicBezTo>
                    <a:pt x="9029" y="449"/>
                    <a:pt x="10786" y="391"/>
                    <a:pt x="12551" y="391"/>
                  </a:cubicBezTo>
                  <a:cubicBezTo>
                    <a:pt x="13110" y="391"/>
                    <a:pt x="13669" y="397"/>
                    <a:pt x="14230" y="409"/>
                  </a:cubicBezTo>
                  <a:cubicBezTo>
                    <a:pt x="16551" y="461"/>
                    <a:pt x="18873" y="565"/>
                    <a:pt x="21195" y="647"/>
                  </a:cubicBezTo>
                  <a:cubicBezTo>
                    <a:pt x="23226" y="727"/>
                    <a:pt x="25295" y="913"/>
                    <a:pt x="27344" y="913"/>
                  </a:cubicBezTo>
                  <a:cubicBezTo>
                    <a:pt x="27689" y="913"/>
                    <a:pt x="28033" y="908"/>
                    <a:pt x="28377" y="896"/>
                  </a:cubicBezTo>
                  <a:cubicBezTo>
                    <a:pt x="28615" y="896"/>
                    <a:pt x="28615" y="544"/>
                    <a:pt x="28377" y="544"/>
                  </a:cubicBezTo>
                  <a:cubicBezTo>
                    <a:pt x="26003" y="285"/>
                    <a:pt x="23568" y="337"/>
                    <a:pt x="21195" y="243"/>
                  </a:cubicBezTo>
                  <a:cubicBezTo>
                    <a:pt x="18873" y="160"/>
                    <a:pt x="16551" y="57"/>
                    <a:pt x="14230" y="15"/>
                  </a:cubicBezTo>
                  <a:cubicBezTo>
                    <a:pt x="13760" y="5"/>
                    <a:pt x="13291" y="0"/>
                    <a:pt x="12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0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REFLEXIÓN SOBRE MI APRENDIZAJE</a:t>
            </a:r>
            <a:endParaRPr dirty="0"/>
          </a:p>
        </p:txBody>
      </p:sp>
      <p:sp>
        <p:nvSpPr>
          <p:cNvPr id="861" name="Google Shape;861;p40"/>
          <p:cNvSpPr txBox="1">
            <a:spLocks noGrp="1"/>
          </p:cNvSpPr>
          <p:nvPr>
            <p:ph type="subTitle" idx="1"/>
          </p:nvPr>
        </p:nvSpPr>
        <p:spPr>
          <a:xfrm flipH="1">
            <a:off x="1174999" y="1829661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¿Cuál de los contenidos vistos fue el que menos me costó desarrollar?</a:t>
            </a:r>
            <a:endParaRPr dirty="0"/>
          </a:p>
        </p:txBody>
      </p:sp>
      <p:sp>
        <p:nvSpPr>
          <p:cNvPr id="862" name="Google Shape;862;p40"/>
          <p:cNvSpPr txBox="1">
            <a:spLocks noGrp="1"/>
          </p:cNvSpPr>
          <p:nvPr>
            <p:ph type="subTitle" idx="5"/>
          </p:nvPr>
        </p:nvSpPr>
        <p:spPr>
          <a:xfrm flipH="1">
            <a:off x="1175000" y="3237466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¿Cómo lo logré?</a:t>
            </a:r>
            <a:endParaRPr dirty="0"/>
          </a:p>
        </p:txBody>
      </p:sp>
      <p:sp>
        <p:nvSpPr>
          <p:cNvPr id="866" name="Google Shape;866;p40"/>
          <p:cNvSpPr txBox="1">
            <a:spLocks noGrp="1"/>
          </p:cNvSpPr>
          <p:nvPr>
            <p:ph type="subTitle" idx="7"/>
          </p:nvPr>
        </p:nvSpPr>
        <p:spPr>
          <a:xfrm flipH="1">
            <a:off x="5242500" y="3237441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¿Cómo podría mejorar?</a:t>
            </a:r>
            <a:endParaRPr dirty="0"/>
          </a:p>
        </p:txBody>
      </p:sp>
      <p:sp>
        <p:nvSpPr>
          <p:cNvPr id="867" name="Google Shape;867;p40"/>
          <p:cNvSpPr txBox="1">
            <a:spLocks noGrp="1"/>
          </p:cNvSpPr>
          <p:nvPr>
            <p:ph type="subTitle" idx="3"/>
          </p:nvPr>
        </p:nvSpPr>
        <p:spPr>
          <a:xfrm flipH="1">
            <a:off x="5242499" y="1832011"/>
            <a:ext cx="272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¿Cuál de los contenidos vistos fue el que más me costó desarrollar?</a:t>
            </a:r>
            <a:endParaRPr dirty="0"/>
          </a:p>
        </p:txBody>
      </p:sp>
      <p:grpSp>
        <p:nvGrpSpPr>
          <p:cNvPr id="869" name="Google Shape;869;p40"/>
          <p:cNvGrpSpPr/>
          <p:nvPr/>
        </p:nvGrpSpPr>
        <p:grpSpPr>
          <a:xfrm>
            <a:off x="4511007" y="1567577"/>
            <a:ext cx="121992" cy="2419197"/>
            <a:chOff x="4511007" y="1567577"/>
            <a:chExt cx="121992" cy="2419197"/>
          </a:xfrm>
        </p:grpSpPr>
        <p:sp>
          <p:nvSpPr>
            <p:cNvPr id="870" name="Google Shape;870;p40"/>
            <p:cNvSpPr/>
            <p:nvPr/>
          </p:nvSpPr>
          <p:spPr>
            <a:xfrm rot="5400102">
              <a:off x="3317644" y="2760976"/>
              <a:ext cx="2419197" cy="32399"/>
            </a:xfrm>
            <a:custGeom>
              <a:avLst/>
              <a:gdLst/>
              <a:ahLst/>
              <a:cxnLst/>
              <a:rect l="l" t="t" r="r" b="b"/>
              <a:pathLst>
                <a:path w="28616" h="914" extrusionOk="0">
                  <a:moveTo>
                    <a:pt x="12822" y="0"/>
                  </a:moveTo>
                  <a:cubicBezTo>
                    <a:pt x="8571" y="0"/>
                    <a:pt x="4342" y="392"/>
                    <a:pt x="104" y="616"/>
                  </a:cubicBezTo>
                  <a:cubicBezTo>
                    <a:pt x="0" y="627"/>
                    <a:pt x="0" y="772"/>
                    <a:pt x="104" y="782"/>
                  </a:cubicBezTo>
                  <a:cubicBezTo>
                    <a:pt x="568" y="802"/>
                    <a:pt x="1032" y="811"/>
                    <a:pt x="1497" y="811"/>
                  </a:cubicBezTo>
                  <a:cubicBezTo>
                    <a:pt x="3419" y="811"/>
                    <a:pt x="5346" y="661"/>
                    <a:pt x="7265" y="544"/>
                  </a:cubicBezTo>
                  <a:cubicBezTo>
                    <a:pt x="9029" y="449"/>
                    <a:pt x="10786" y="391"/>
                    <a:pt x="12551" y="391"/>
                  </a:cubicBezTo>
                  <a:cubicBezTo>
                    <a:pt x="13110" y="391"/>
                    <a:pt x="13669" y="397"/>
                    <a:pt x="14230" y="409"/>
                  </a:cubicBezTo>
                  <a:cubicBezTo>
                    <a:pt x="16551" y="461"/>
                    <a:pt x="18873" y="565"/>
                    <a:pt x="21195" y="647"/>
                  </a:cubicBezTo>
                  <a:cubicBezTo>
                    <a:pt x="23226" y="727"/>
                    <a:pt x="25295" y="913"/>
                    <a:pt x="27344" y="913"/>
                  </a:cubicBezTo>
                  <a:cubicBezTo>
                    <a:pt x="27689" y="913"/>
                    <a:pt x="28033" y="908"/>
                    <a:pt x="28377" y="896"/>
                  </a:cubicBezTo>
                  <a:cubicBezTo>
                    <a:pt x="28615" y="896"/>
                    <a:pt x="28615" y="544"/>
                    <a:pt x="28377" y="544"/>
                  </a:cubicBezTo>
                  <a:cubicBezTo>
                    <a:pt x="26003" y="285"/>
                    <a:pt x="23568" y="337"/>
                    <a:pt x="21195" y="243"/>
                  </a:cubicBezTo>
                  <a:cubicBezTo>
                    <a:pt x="18873" y="160"/>
                    <a:pt x="16551" y="57"/>
                    <a:pt x="14230" y="15"/>
                  </a:cubicBezTo>
                  <a:cubicBezTo>
                    <a:pt x="13760" y="5"/>
                    <a:pt x="13291" y="0"/>
                    <a:pt x="12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 rot="5400107">
              <a:off x="3466302" y="2820104"/>
              <a:ext cx="2300941" cy="32383"/>
            </a:xfrm>
            <a:custGeom>
              <a:avLst/>
              <a:gdLst/>
              <a:ahLst/>
              <a:cxnLst/>
              <a:rect l="l" t="t" r="r" b="b"/>
              <a:pathLst>
                <a:path w="28616" h="914" extrusionOk="0">
                  <a:moveTo>
                    <a:pt x="12822" y="0"/>
                  </a:moveTo>
                  <a:cubicBezTo>
                    <a:pt x="8571" y="0"/>
                    <a:pt x="4342" y="392"/>
                    <a:pt x="104" y="616"/>
                  </a:cubicBezTo>
                  <a:cubicBezTo>
                    <a:pt x="0" y="627"/>
                    <a:pt x="0" y="772"/>
                    <a:pt x="104" y="782"/>
                  </a:cubicBezTo>
                  <a:cubicBezTo>
                    <a:pt x="568" y="802"/>
                    <a:pt x="1032" y="811"/>
                    <a:pt x="1497" y="811"/>
                  </a:cubicBezTo>
                  <a:cubicBezTo>
                    <a:pt x="3419" y="811"/>
                    <a:pt x="5346" y="661"/>
                    <a:pt x="7265" y="544"/>
                  </a:cubicBezTo>
                  <a:cubicBezTo>
                    <a:pt x="9029" y="449"/>
                    <a:pt x="10786" y="391"/>
                    <a:pt x="12551" y="391"/>
                  </a:cubicBezTo>
                  <a:cubicBezTo>
                    <a:pt x="13110" y="391"/>
                    <a:pt x="13669" y="397"/>
                    <a:pt x="14230" y="409"/>
                  </a:cubicBezTo>
                  <a:cubicBezTo>
                    <a:pt x="16551" y="461"/>
                    <a:pt x="18873" y="565"/>
                    <a:pt x="21195" y="647"/>
                  </a:cubicBezTo>
                  <a:cubicBezTo>
                    <a:pt x="23226" y="727"/>
                    <a:pt x="25295" y="913"/>
                    <a:pt x="27344" y="913"/>
                  </a:cubicBezTo>
                  <a:cubicBezTo>
                    <a:pt x="27689" y="913"/>
                    <a:pt x="28033" y="908"/>
                    <a:pt x="28377" y="896"/>
                  </a:cubicBezTo>
                  <a:cubicBezTo>
                    <a:pt x="28615" y="896"/>
                    <a:pt x="28615" y="544"/>
                    <a:pt x="28377" y="544"/>
                  </a:cubicBezTo>
                  <a:cubicBezTo>
                    <a:pt x="26003" y="285"/>
                    <a:pt x="23568" y="337"/>
                    <a:pt x="21195" y="243"/>
                  </a:cubicBezTo>
                  <a:cubicBezTo>
                    <a:pt x="18873" y="160"/>
                    <a:pt x="16551" y="57"/>
                    <a:pt x="14230" y="15"/>
                  </a:cubicBezTo>
                  <a:cubicBezTo>
                    <a:pt x="13760" y="5"/>
                    <a:pt x="13291" y="0"/>
                    <a:pt x="12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9035202"/>
      </p:ext>
    </p:extLst>
  </p:cSld>
  <p:clrMapOvr>
    <a:masterClrMapping/>
  </p:clrMapOvr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322</Words>
  <Application>Microsoft Office PowerPoint</Application>
  <PresentationFormat>Presentación en pantalla (16:9)</PresentationFormat>
  <Paragraphs>93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Paytone One</vt:lpstr>
      <vt:lpstr>Archivo</vt:lpstr>
      <vt:lpstr>Signika Negative Light</vt:lpstr>
      <vt:lpstr>Arial</vt:lpstr>
      <vt:lpstr>Signika Negative</vt:lpstr>
      <vt:lpstr>Chelsea Market</vt:lpstr>
      <vt:lpstr>Fira Sans Extra Condensed Medium</vt:lpstr>
      <vt:lpstr>Nunito Light</vt:lpstr>
      <vt:lpstr>Raleway Thin</vt:lpstr>
      <vt:lpstr>Distance Learning by Slidesgo</vt:lpstr>
      <vt:lpstr>LENGUAJE Y COMUNICACIÓN</vt:lpstr>
      <vt:lpstr>WHOA!</vt:lpstr>
      <vt:lpstr>MATERIALES</vt:lpstr>
      <vt:lpstr>NORMAS DE CONVIVENCIA</vt:lpstr>
      <vt:lpstr>OBJETIVO</vt:lpstr>
      <vt:lpstr>CONTENIDOS VISTOS DURANTE EL AÑO</vt:lpstr>
      <vt:lpstr>RESPONDE</vt:lpstr>
      <vt:lpstr>REFLEXIÓN SOBRE MI APRENDIZAJE</vt:lpstr>
      <vt:lpstr>REFLEXIÓN SOBRE MI APRENDIZAJE</vt:lpstr>
      <vt:lpstr>SEMANA 37</vt:lpstr>
      <vt:lpstr>LENGUAJE Y COMUNICACIÓN</vt:lpstr>
      <vt:lpstr>WHOA!</vt:lpstr>
      <vt:lpstr>MATERIALES</vt:lpstr>
      <vt:lpstr>NORMAS DE CONVIVENCIA</vt:lpstr>
      <vt:lpstr>OBJETIVO</vt:lpstr>
      <vt:lpstr>CONTENIDOS VISTOS DURANTE EL AÑO</vt:lpstr>
      <vt:lpstr>02</vt:lpstr>
      <vt:lpstr>CLASSROOM</vt:lpstr>
      <vt:lpstr>SEMANA 37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 Y LITERATURA</dc:title>
  <dc:creator>SéptimoB</dc:creator>
  <cp:lastModifiedBy>Rosa Diaz</cp:lastModifiedBy>
  <cp:revision>6</cp:revision>
  <dcterms:modified xsi:type="dcterms:W3CDTF">2020-12-10T22:49:03Z</dcterms:modified>
</cp:coreProperties>
</file>