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8"/>
  </p:notesMasterIdLst>
  <p:sldIdLst>
    <p:sldId id="256" r:id="rId2"/>
    <p:sldId id="257" r:id="rId3"/>
    <p:sldId id="25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</p:sldIdLst>
  <p:sldSz cx="9144000" cy="5143500" type="screen16x9"/>
  <p:notesSz cx="6858000" cy="9144000"/>
  <p:embeddedFontLst>
    <p:embeddedFont>
      <p:font typeface="Kalam" panose="020B0604020202020204" charset="0"/>
      <p:regular r:id="rId19"/>
      <p:bold r:id="rId20"/>
    </p:embeddedFont>
    <p:embeddedFont>
      <p:font typeface="Impact" panose="020B0806030902050204" pitchFamily="34" charset="0"/>
      <p:regular r:id="rId21"/>
    </p:embeddedFont>
    <p:embeddedFont>
      <p:font typeface="Niramit" panose="020B0604020202020204" charset="-34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B5C069-88C7-43F7-882D-DD298422571A}">
  <a:tblStyle styleId="{69B5C069-88C7-43F7-882D-DD29842257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18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Conocer y socializar el objetivo de la clase.</a:t>
          </a:r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00DDEF-1270-4391-ADC0-AFA8533FFCEB}">
      <dgm:prSet phldrT="[Texto]" custT="1"/>
      <dgm:spPr/>
      <dgm:t>
        <a:bodyPr/>
        <a:lstStyle/>
        <a:p>
          <a:r>
            <a:rPr lang="es-CL" sz="18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Verificar el cumplimiento del objetivo</a:t>
          </a:r>
        </a:p>
      </dgm:t>
    </dgm:pt>
    <dgm:pt modelId="{6796F932-73C0-46F4-BE6A-201F2AF409F9}" type="parTrans" cxnId="{ADDDAFC1-A702-4DFE-8DE5-EC5693FC7E48}">
      <dgm:prSet/>
      <dgm:spPr/>
      <dgm:t>
        <a:bodyPr/>
        <a:lstStyle/>
        <a:p>
          <a:endParaRPr lang="es-AR"/>
        </a:p>
      </dgm:t>
    </dgm:pt>
    <dgm:pt modelId="{12357686-AAB2-460B-A28C-24663D476E31}" type="sibTrans" cxnId="{ADDDAFC1-A702-4DFE-8DE5-EC5693FC7E48}">
      <dgm:prSet/>
      <dgm:spPr/>
      <dgm:t>
        <a:bodyPr/>
        <a:lstStyle/>
        <a:p>
          <a:endParaRPr lang="es-AR"/>
        </a:p>
      </dgm:t>
    </dgm:pt>
    <dgm:pt modelId="{44864BC8-A4A8-4889-81C6-63BD9F9B5722}">
      <dgm:prSet phldrT="[Texto]" custT="1"/>
      <dgm:spPr/>
      <dgm:t>
        <a:bodyPr/>
        <a:lstStyle/>
        <a:p>
          <a:r>
            <a:rPr lang="es-CL" sz="18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Retroalimentar contenidos trabajados en el año.</a:t>
          </a:r>
        </a:p>
      </dgm:t>
    </dgm:pt>
    <dgm:pt modelId="{78EC9396-553F-45E9-B824-991FA19910FB}" type="parTrans" cxnId="{923ACF2A-E9F4-4651-8E72-CE930DBDF48F}">
      <dgm:prSet/>
      <dgm:spPr/>
      <dgm:t>
        <a:bodyPr/>
        <a:lstStyle/>
        <a:p>
          <a:endParaRPr lang="es-AR"/>
        </a:p>
      </dgm:t>
    </dgm:pt>
    <dgm:pt modelId="{4668175D-7C7D-4891-A205-25892D86CCAC}" type="sibTrans" cxnId="{923ACF2A-E9F4-4651-8E72-CE930DBDF48F}">
      <dgm:prSet/>
      <dgm:spPr/>
      <dgm:t>
        <a:bodyPr/>
        <a:lstStyle/>
        <a:p>
          <a:endParaRPr lang="es-AR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5"/>
      <dgm:spPr/>
    </dgm:pt>
    <dgm:pt modelId="{EB18084B-E9CC-4FDC-A64B-63C2FCEAFB18}" type="pres">
      <dgm:prSet presAssocID="{909D3D5D-43DF-4572-BECA-4B12AB8F3DF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E32C7C-81E4-4658-B037-D6E94F89FD96}" type="pres">
      <dgm:prSet presAssocID="{909D3D5D-43DF-4572-BECA-4B12AB8F3DFA}" presName="Triangle" presStyleLbl="alignNode1" presStyleIdx="1" presStyleCnt="5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16C6011F-F541-4A72-BD24-9B92C95CF500}" type="pres">
      <dgm:prSet presAssocID="{44864BC8-A4A8-4889-81C6-63BD9F9B5722}" presName="composite" presStyleCnt="0"/>
      <dgm:spPr/>
    </dgm:pt>
    <dgm:pt modelId="{02AFC435-D697-424A-B607-530C3DA47C82}" type="pres">
      <dgm:prSet presAssocID="{44864BC8-A4A8-4889-81C6-63BD9F9B5722}" presName="LShape" presStyleLbl="alignNode1" presStyleIdx="2" presStyleCnt="5"/>
      <dgm:spPr/>
    </dgm:pt>
    <dgm:pt modelId="{887B2A77-44EC-4656-B17E-1EB6B298C09B}" type="pres">
      <dgm:prSet presAssocID="{44864BC8-A4A8-4889-81C6-63BD9F9B572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9BEDBB-7361-497F-AFA5-F3E35181AB5F}" type="pres">
      <dgm:prSet presAssocID="{44864BC8-A4A8-4889-81C6-63BD9F9B5722}" presName="Triangle" presStyleLbl="alignNode1" presStyleIdx="3" presStyleCnt="5"/>
      <dgm:spPr/>
    </dgm:pt>
    <dgm:pt modelId="{AFA6DFD0-04BC-42D6-B733-4A795D1B13E9}" type="pres">
      <dgm:prSet presAssocID="{4668175D-7C7D-4891-A205-25892D86CCAC}" presName="sibTrans" presStyleCnt="0"/>
      <dgm:spPr/>
    </dgm:pt>
    <dgm:pt modelId="{B141E78D-3B90-4BDC-8C63-959545D8BFB6}" type="pres">
      <dgm:prSet presAssocID="{4668175D-7C7D-4891-A205-25892D86CCAC}" presName="space" presStyleCnt="0"/>
      <dgm:spPr/>
    </dgm:pt>
    <dgm:pt modelId="{3F302E63-9476-45F7-B605-7317D2A3C4A2}" type="pres">
      <dgm:prSet presAssocID="{F500DDEF-1270-4391-ADC0-AFA8533FFCEB}" presName="composite" presStyleCnt="0"/>
      <dgm:spPr/>
    </dgm:pt>
    <dgm:pt modelId="{0B918DBB-AA0D-43CC-A24B-649DB9753CDC}" type="pres">
      <dgm:prSet presAssocID="{F500DDEF-1270-4391-ADC0-AFA8533FFCEB}" presName="LShape" presStyleLbl="alignNode1" presStyleIdx="4" presStyleCnt="5"/>
      <dgm:spPr/>
    </dgm:pt>
    <dgm:pt modelId="{C92CFF59-B1C5-4B80-A82D-35F9B54E49A7}" type="pres">
      <dgm:prSet presAssocID="{F500DDEF-1270-4391-ADC0-AFA8533FFCE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EE5048-9A11-481D-8109-3B04BB445CE4}" type="presOf" srcId="{F500DDEF-1270-4391-ADC0-AFA8533FFCEB}" destId="{C92CFF59-B1C5-4B80-A82D-35F9B54E49A7}" srcOrd="0" destOrd="0" presId="urn:microsoft.com/office/officeart/2009/3/layout/StepUpProcess"/>
    <dgm:cxn modelId="{25F5F84B-6358-42F4-AB17-CDFEC5FB9E8A}" type="presOf" srcId="{44864BC8-A4A8-4889-81C6-63BD9F9B5722}" destId="{887B2A77-44EC-4656-B17E-1EB6B298C09B}" srcOrd="0" destOrd="0" presId="urn:microsoft.com/office/officeart/2009/3/layout/StepUpProcess"/>
    <dgm:cxn modelId="{6385E11D-028C-4236-BE6A-EAC92C905754}" type="presOf" srcId="{91841FAF-505A-4A39-9CE6-FCBC185FC6D7}" destId="{3CB0097C-3EC8-47CF-9EB2-8D060ADD3698}" srcOrd="0" destOrd="0" presId="urn:microsoft.com/office/officeart/2009/3/layout/StepUpProcess"/>
    <dgm:cxn modelId="{923ACF2A-E9F4-4651-8E72-CE930DBDF48F}" srcId="{91841FAF-505A-4A39-9CE6-FCBC185FC6D7}" destId="{44864BC8-A4A8-4889-81C6-63BD9F9B5722}" srcOrd="1" destOrd="0" parTransId="{78EC9396-553F-45E9-B824-991FA19910FB}" sibTransId="{4668175D-7C7D-4891-A205-25892D86CCAC}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ADDDAFC1-A702-4DFE-8DE5-EC5693FC7E48}" srcId="{91841FAF-505A-4A39-9CE6-FCBC185FC6D7}" destId="{F500DDEF-1270-4391-ADC0-AFA8533FFCEB}" srcOrd="2" destOrd="0" parTransId="{6796F932-73C0-46F4-BE6A-201F2AF409F9}" sibTransId="{12357686-AAB2-460B-A28C-24663D476E31}"/>
    <dgm:cxn modelId="{8CB3140B-B00D-440B-9FE1-01DE02445F6C}" type="presOf" srcId="{909D3D5D-43DF-4572-BECA-4B12AB8F3DFA}" destId="{EB18084B-E9CC-4FDC-A64B-63C2FCEAFB18}" srcOrd="0" destOrd="0" presId="urn:microsoft.com/office/officeart/2009/3/layout/StepUpProcess"/>
    <dgm:cxn modelId="{1F64020D-779B-442E-B552-32A796E08791}" type="presParOf" srcId="{3CB0097C-3EC8-47CF-9EB2-8D060ADD3698}" destId="{BE73A226-5100-4077-903B-A130B3DA4F65}" srcOrd="0" destOrd="0" presId="urn:microsoft.com/office/officeart/2009/3/layout/StepUpProcess"/>
    <dgm:cxn modelId="{2212CEC0-CB10-4E79-8024-597DE17214AA}" type="presParOf" srcId="{BE73A226-5100-4077-903B-A130B3DA4F65}" destId="{C12FC45A-E94C-4B7F-B01D-D578D29EFDF1}" srcOrd="0" destOrd="0" presId="urn:microsoft.com/office/officeart/2009/3/layout/StepUpProcess"/>
    <dgm:cxn modelId="{5C042AB0-AB57-47A7-B98A-31A6E7C8F579}" type="presParOf" srcId="{BE73A226-5100-4077-903B-A130B3DA4F65}" destId="{EB18084B-E9CC-4FDC-A64B-63C2FCEAFB18}" srcOrd="1" destOrd="0" presId="urn:microsoft.com/office/officeart/2009/3/layout/StepUpProcess"/>
    <dgm:cxn modelId="{540525B6-8E2B-4491-94F0-D3ACC66EFB8E}" type="presParOf" srcId="{BE73A226-5100-4077-903B-A130B3DA4F65}" destId="{D3E32C7C-81E4-4658-B037-D6E94F89FD96}" srcOrd="2" destOrd="0" presId="urn:microsoft.com/office/officeart/2009/3/layout/StepUpProcess"/>
    <dgm:cxn modelId="{A8C6D64B-1FD2-4EE3-83B9-F19FF67E2C3C}" type="presParOf" srcId="{3CB0097C-3EC8-47CF-9EB2-8D060ADD3698}" destId="{13AC8500-4593-4BFA-9368-037F677AA667}" srcOrd="1" destOrd="0" presId="urn:microsoft.com/office/officeart/2009/3/layout/StepUpProcess"/>
    <dgm:cxn modelId="{AA2A7BFE-DE69-472A-AA6C-36FD1CDF418A}" type="presParOf" srcId="{13AC8500-4593-4BFA-9368-037F677AA667}" destId="{E039E0DF-E17D-467B-81F8-1C1404897D0C}" srcOrd="0" destOrd="0" presId="urn:microsoft.com/office/officeart/2009/3/layout/StepUpProcess"/>
    <dgm:cxn modelId="{B7FC9919-9753-4BD9-A3A7-43158782411B}" type="presParOf" srcId="{3CB0097C-3EC8-47CF-9EB2-8D060ADD3698}" destId="{16C6011F-F541-4A72-BD24-9B92C95CF500}" srcOrd="2" destOrd="0" presId="urn:microsoft.com/office/officeart/2009/3/layout/StepUpProcess"/>
    <dgm:cxn modelId="{113A78F6-6FD3-4C88-940A-F8D1FDB86A23}" type="presParOf" srcId="{16C6011F-F541-4A72-BD24-9B92C95CF500}" destId="{02AFC435-D697-424A-B607-530C3DA47C82}" srcOrd="0" destOrd="0" presId="urn:microsoft.com/office/officeart/2009/3/layout/StepUpProcess"/>
    <dgm:cxn modelId="{8CC31863-C6DA-411B-BAB1-01D4875C6570}" type="presParOf" srcId="{16C6011F-F541-4A72-BD24-9B92C95CF500}" destId="{887B2A77-44EC-4656-B17E-1EB6B298C09B}" srcOrd="1" destOrd="0" presId="urn:microsoft.com/office/officeart/2009/3/layout/StepUpProcess"/>
    <dgm:cxn modelId="{28B49A88-68F6-4F49-A4D4-F335615DB378}" type="presParOf" srcId="{16C6011F-F541-4A72-BD24-9B92C95CF500}" destId="{C69BEDBB-7361-497F-AFA5-F3E35181AB5F}" srcOrd="2" destOrd="0" presId="urn:microsoft.com/office/officeart/2009/3/layout/StepUpProcess"/>
    <dgm:cxn modelId="{D3118D2A-1081-47B1-B4B0-440AF38CEA75}" type="presParOf" srcId="{3CB0097C-3EC8-47CF-9EB2-8D060ADD3698}" destId="{AFA6DFD0-04BC-42D6-B733-4A795D1B13E9}" srcOrd="3" destOrd="0" presId="urn:microsoft.com/office/officeart/2009/3/layout/StepUpProcess"/>
    <dgm:cxn modelId="{481F098F-EAC4-455C-993C-44439A4438BC}" type="presParOf" srcId="{AFA6DFD0-04BC-42D6-B733-4A795D1B13E9}" destId="{B141E78D-3B90-4BDC-8C63-959545D8BFB6}" srcOrd="0" destOrd="0" presId="urn:microsoft.com/office/officeart/2009/3/layout/StepUpProcess"/>
    <dgm:cxn modelId="{BA472366-40C9-4FB5-AC58-8F46BF51642D}" type="presParOf" srcId="{3CB0097C-3EC8-47CF-9EB2-8D060ADD3698}" destId="{3F302E63-9476-45F7-B605-7317D2A3C4A2}" srcOrd="4" destOrd="0" presId="urn:microsoft.com/office/officeart/2009/3/layout/StepUpProcess"/>
    <dgm:cxn modelId="{D3B46775-4534-4940-8332-4EA63EBF5E86}" type="presParOf" srcId="{3F302E63-9476-45F7-B605-7317D2A3C4A2}" destId="{0B918DBB-AA0D-43CC-A24B-649DB9753CDC}" srcOrd="0" destOrd="0" presId="urn:microsoft.com/office/officeart/2009/3/layout/StepUpProcess"/>
    <dgm:cxn modelId="{F5373610-CFCB-4BEC-99DC-36844ADF7583}" type="presParOf" srcId="{3F302E63-9476-45F7-B605-7317D2A3C4A2}" destId="{C92CFF59-B1C5-4B80-A82D-35F9B54E49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C45A-E94C-4B7F-B01D-D578D29EFDF1}">
      <dsp:nvSpPr>
        <dsp:cNvPr id="0" name=""/>
        <dsp:cNvSpPr/>
      </dsp:nvSpPr>
      <dsp:spPr>
        <a:xfrm rot="5400000">
          <a:off x="824768" y="892389"/>
          <a:ext cx="1539854" cy="256228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8084B-E9CC-4FDC-A64B-63C2FCEAFB18}">
      <dsp:nvSpPr>
        <dsp:cNvPr id="0" name=""/>
        <dsp:cNvSpPr/>
      </dsp:nvSpPr>
      <dsp:spPr>
        <a:xfrm>
          <a:off x="567728" y="1657959"/>
          <a:ext cx="2313243" cy="2027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Conocer y socializar el objetivo de la clase.</a:t>
          </a:r>
        </a:p>
      </dsp:txBody>
      <dsp:txXfrm>
        <a:off x="567728" y="1657959"/>
        <a:ext cx="2313243" cy="2027693"/>
      </dsp:txXfrm>
    </dsp:sp>
    <dsp:sp modelId="{D3E32C7C-81E4-4658-B037-D6E94F89FD96}">
      <dsp:nvSpPr>
        <dsp:cNvPr id="0" name=""/>
        <dsp:cNvSpPr/>
      </dsp:nvSpPr>
      <dsp:spPr>
        <a:xfrm>
          <a:off x="2444511" y="703751"/>
          <a:ext cx="436461" cy="436461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FC435-D697-424A-B607-530C3DA47C82}">
      <dsp:nvSpPr>
        <dsp:cNvPr id="0" name=""/>
        <dsp:cNvSpPr/>
      </dsp:nvSpPr>
      <dsp:spPr>
        <a:xfrm rot="5400000">
          <a:off x="3656630" y="191642"/>
          <a:ext cx="1539854" cy="256228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B2A77-44EC-4656-B17E-1EB6B298C09B}">
      <dsp:nvSpPr>
        <dsp:cNvPr id="0" name=""/>
        <dsp:cNvSpPr/>
      </dsp:nvSpPr>
      <dsp:spPr>
        <a:xfrm>
          <a:off x="3399590" y="957212"/>
          <a:ext cx="2313243" cy="2027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Retroalimentar contenidos trabajados en el año.</a:t>
          </a:r>
        </a:p>
      </dsp:txBody>
      <dsp:txXfrm>
        <a:off x="3399590" y="957212"/>
        <a:ext cx="2313243" cy="2027693"/>
      </dsp:txXfrm>
    </dsp:sp>
    <dsp:sp modelId="{C69BEDBB-7361-497F-AFA5-F3E35181AB5F}">
      <dsp:nvSpPr>
        <dsp:cNvPr id="0" name=""/>
        <dsp:cNvSpPr/>
      </dsp:nvSpPr>
      <dsp:spPr>
        <a:xfrm>
          <a:off x="5276372" y="3004"/>
          <a:ext cx="436461" cy="43646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18DBB-AA0D-43CC-A24B-649DB9753CDC}">
      <dsp:nvSpPr>
        <dsp:cNvPr id="0" name=""/>
        <dsp:cNvSpPr/>
      </dsp:nvSpPr>
      <dsp:spPr>
        <a:xfrm rot="5400000">
          <a:off x="6488492" y="-509104"/>
          <a:ext cx="1539854" cy="256228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CFF59-B1C5-4B80-A82D-35F9B54E49A7}">
      <dsp:nvSpPr>
        <dsp:cNvPr id="0" name=""/>
        <dsp:cNvSpPr/>
      </dsp:nvSpPr>
      <dsp:spPr>
        <a:xfrm>
          <a:off x="6231452" y="256465"/>
          <a:ext cx="2313243" cy="2027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Verificar el cumplimiento del objetivo</a:t>
          </a:r>
        </a:p>
      </dsp:txBody>
      <dsp:txXfrm>
        <a:off x="6231452" y="256465"/>
        <a:ext cx="2313243" cy="2027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798651eaa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7798651eaa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73df20e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873df20e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7798651eaa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7798651eaa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73df20ea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73df20ea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581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7798651eaa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7798651eaa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797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166303">
            <a:off x="-2975330" y="-1601466"/>
            <a:ext cx="7390665" cy="5399056"/>
          </a:xfrm>
          <a:custGeom>
            <a:avLst/>
            <a:gdLst/>
            <a:ahLst/>
            <a:cxnLst/>
            <a:rect l="l" t="t" r="r" b="b"/>
            <a:pathLst>
              <a:path w="45748" h="33420" extrusionOk="0">
                <a:moveTo>
                  <a:pt x="29848" y="1"/>
                </a:moveTo>
                <a:cubicBezTo>
                  <a:pt x="28388" y="1"/>
                  <a:pt x="26879" y="242"/>
                  <a:pt x="25342" y="647"/>
                </a:cubicBezTo>
                <a:cubicBezTo>
                  <a:pt x="23666" y="1095"/>
                  <a:pt x="22073" y="1222"/>
                  <a:pt x="20499" y="1222"/>
                </a:cubicBezTo>
                <a:cubicBezTo>
                  <a:pt x="18403" y="1222"/>
                  <a:pt x="16338" y="996"/>
                  <a:pt x="14147" y="996"/>
                </a:cubicBezTo>
                <a:cubicBezTo>
                  <a:pt x="13378" y="996"/>
                  <a:pt x="12592" y="1024"/>
                  <a:pt x="11785" y="1099"/>
                </a:cubicBezTo>
                <a:cubicBezTo>
                  <a:pt x="8030" y="1447"/>
                  <a:pt x="4241" y="3046"/>
                  <a:pt x="2121" y="6175"/>
                </a:cubicBezTo>
                <a:cubicBezTo>
                  <a:pt x="0" y="9269"/>
                  <a:pt x="139" y="14031"/>
                  <a:pt x="3059" y="16430"/>
                </a:cubicBezTo>
                <a:cubicBezTo>
                  <a:pt x="4589" y="17702"/>
                  <a:pt x="6501" y="18133"/>
                  <a:pt x="8503" y="18133"/>
                </a:cubicBezTo>
                <a:cubicBezTo>
                  <a:pt x="10277" y="18133"/>
                  <a:pt x="12121" y="17795"/>
                  <a:pt x="13836" y="17403"/>
                </a:cubicBezTo>
                <a:cubicBezTo>
                  <a:pt x="15929" y="16905"/>
                  <a:pt x="18159" y="16384"/>
                  <a:pt x="20297" y="16384"/>
                </a:cubicBezTo>
                <a:cubicBezTo>
                  <a:pt x="21887" y="16384"/>
                  <a:pt x="23427" y="16672"/>
                  <a:pt x="24821" y="17473"/>
                </a:cubicBezTo>
                <a:cubicBezTo>
                  <a:pt x="27880" y="19280"/>
                  <a:pt x="29096" y="22965"/>
                  <a:pt x="30452" y="26233"/>
                </a:cubicBezTo>
                <a:cubicBezTo>
                  <a:pt x="31808" y="29535"/>
                  <a:pt x="34102" y="33046"/>
                  <a:pt x="37648" y="33394"/>
                </a:cubicBezTo>
                <a:cubicBezTo>
                  <a:pt x="37824" y="33411"/>
                  <a:pt x="37999" y="33420"/>
                  <a:pt x="38173" y="33420"/>
                </a:cubicBezTo>
                <a:cubicBezTo>
                  <a:pt x="41489" y="33420"/>
                  <a:pt x="44256" y="30336"/>
                  <a:pt x="44983" y="27032"/>
                </a:cubicBezTo>
                <a:cubicBezTo>
                  <a:pt x="45748" y="23591"/>
                  <a:pt x="44809" y="20010"/>
                  <a:pt x="43871" y="16569"/>
                </a:cubicBezTo>
                <a:cubicBezTo>
                  <a:pt x="42550" y="11772"/>
                  <a:pt x="41090" y="6766"/>
                  <a:pt x="37579" y="3220"/>
                </a:cubicBezTo>
                <a:cubicBezTo>
                  <a:pt x="35271" y="889"/>
                  <a:pt x="32648" y="1"/>
                  <a:pt x="2984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 rot="8666070">
            <a:off x="5002125" y="3245135"/>
            <a:ext cx="6379080" cy="2726884"/>
          </a:xfrm>
          <a:custGeom>
            <a:avLst/>
            <a:gdLst/>
            <a:ahLst/>
            <a:cxnLst/>
            <a:rect l="l" t="t" r="r" b="b"/>
            <a:pathLst>
              <a:path w="14845" h="11021" extrusionOk="0">
                <a:moveTo>
                  <a:pt x="8348" y="1"/>
                </a:moveTo>
                <a:cubicBezTo>
                  <a:pt x="5920" y="1"/>
                  <a:pt x="3373" y="1381"/>
                  <a:pt x="1843" y="3372"/>
                </a:cubicBezTo>
                <a:cubicBezTo>
                  <a:pt x="1044" y="4450"/>
                  <a:pt x="418" y="5632"/>
                  <a:pt x="1" y="6883"/>
                </a:cubicBezTo>
                <a:lnTo>
                  <a:pt x="105" y="6883"/>
                </a:lnTo>
                <a:cubicBezTo>
                  <a:pt x="1183" y="6883"/>
                  <a:pt x="2225" y="7092"/>
                  <a:pt x="3199" y="7509"/>
                </a:cubicBezTo>
                <a:cubicBezTo>
                  <a:pt x="4103" y="7926"/>
                  <a:pt x="5007" y="8448"/>
                  <a:pt x="5841" y="9004"/>
                </a:cubicBezTo>
                <a:cubicBezTo>
                  <a:pt x="6640" y="9560"/>
                  <a:pt x="7475" y="10047"/>
                  <a:pt x="8379" y="10429"/>
                </a:cubicBezTo>
                <a:cubicBezTo>
                  <a:pt x="9248" y="10812"/>
                  <a:pt x="10221" y="10985"/>
                  <a:pt x="11160" y="11020"/>
                </a:cubicBezTo>
                <a:cubicBezTo>
                  <a:pt x="11959" y="10985"/>
                  <a:pt x="12759" y="10916"/>
                  <a:pt x="13558" y="10742"/>
                </a:cubicBezTo>
                <a:cubicBezTo>
                  <a:pt x="13697" y="10360"/>
                  <a:pt x="13836" y="10012"/>
                  <a:pt x="13941" y="9595"/>
                </a:cubicBezTo>
                <a:cubicBezTo>
                  <a:pt x="14844" y="6466"/>
                  <a:pt x="14149" y="2538"/>
                  <a:pt x="11333" y="835"/>
                </a:cubicBezTo>
                <a:cubicBezTo>
                  <a:pt x="10421" y="258"/>
                  <a:pt x="9396" y="1"/>
                  <a:pt x="83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5400000">
            <a:off x="903731" y="646701"/>
            <a:ext cx="390683" cy="902746"/>
            <a:chOff x="7400975" y="1640963"/>
            <a:chExt cx="223375" cy="516150"/>
          </a:xfrm>
        </p:grpSpPr>
        <p:sp>
          <p:nvSpPr>
            <p:cNvPr id="12" name="Google Shape;12;p2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" name="Google Shape;19;p2"/>
          <p:cNvSpPr/>
          <p:nvPr/>
        </p:nvSpPr>
        <p:spPr>
          <a:xfrm rot="4809162">
            <a:off x="439503" y="4000580"/>
            <a:ext cx="433709" cy="566924"/>
          </a:xfrm>
          <a:custGeom>
            <a:avLst/>
            <a:gdLst/>
            <a:ahLst/>
            <a:cxnLst/>
            <a:rect l="l" t="t" r="r" b="b"/>
            <a:pathLst>
              <a:path w="1859" h="2430" extrusionOk="0">
                <a:moveTo>
                  <a:pt x="1032" y="0"/>
                </a:moveTo>
                <a:cubicBezTo>
                  <a:pt x="996" y="0"/>
                  <a:pt x="959" y="4"/>
                  <a:pt x="920" y="10"/>
                </a:cubicBezTo>
                <a:cubicBezTo>
                  <a:pt x="572" y="80"/>
                  <a:pt x="155" y="462"/>
                  <a:pt x="51" y="1401"/>
                </a:cubicBezTo>
                <a:cubicBezTo>
                  <a:pt x="1" y="2078"/>
                  <a:pt x="385" y="2429"/>
                  <a:pt x="811" y="2429"/>
                </a:cubicBezTo>
                <a:cubicBezTo>
                  <a:pt x="976" y="2429"/>
                  <a:pt x="1147" y="2377"/>
                  <a:pt x="1302" y="2270"/>
                </a:cubicBezTo>
                <a:cubicBezTo>
                  <a:pt x="1859" y="1853"/>
                  <a:pt x="1754" y="1019"/>
                  <a:pt x="1720" y="845"/>
                </a:cubicBezTo>
                <a:cubicBezTo>
                  <a:pt x="1687" y="650"/>
                  <a:pt x="1533" y="0"/>
                  <a:pt x="10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2"/>
          <p:cNvSpPr/>
          <p:nvPr/>
        </p:nvSpPr>
        <p:spPr>
          <a:xfrm rot="3261969">
            <a:off x="3673938" y="199529"/>
            <a:ext cx="524404" cy="680930"/>
          </a:xfrm>
          <a:custGeom>
            <a:avLst/>
            <a:gdLst/>
            <a:ahLst/>
            <a:cxnLst/>
            <a:rect l="l" t="t" r="r" b="b"/>
            <a:pathLst>
              <a:path w="1849" h="2401" extrusionOk="0">
                <a:moveTo>
                  <a:pt x="1075" y="0"/>
                </a:moveTo>
                <a:cubicBezTo>
                  <a:pt x="1034" y="0"/>
                  <a:pt x="990" y="5"/>
                  <a:pt x="945" y="17"/>
                </a:cubicBezTo>
                <a:cubicBezTo>
                  <a:pt x="562" y="52"/>
                  <a:pt x="145" y="434"/>
                  <a:pt x="75" y="1373"/>
                </a:cubicBezTo>
                <a:cubicBezTo>
                  <a:pt x="0" y="2050"/>
                  <a:pt x="395" y="2401"/>
                  <a:pt x="817" y="2401"/>
                </a:cubicBezTo>
                <a:cubicBezTo>
                  <a:pt x="980" y="2401"/>
                  <a:pt x="1147" y="2348"/>
                  <a:pt x="1292" y="2242"/>
                </a:cubicBezTo>
                <a:cubicBezTo>
                  <a:pt x="1848" y="1859"/>
                  <a:pt x="1744" y="990"/>
                  <a:pt x="1709" y="816"/>
                </a:cubicBezTo>
                <a:cubicBezTo>
                  <a:pt x="1677" y="657"/>
                  <a:pt x="1529" y="0"/>
                  <a:pt x="1075" y="0"/>
                </a:cubicBezTo>
                <a:close/>
              </a:path>
            </a:pathLst>
          </a:custGeom>
          <a:solidFill>
            <a:srgbClr val="4666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2"/>
          <p:cNvSpPr/>
          <p:nvPr/>
        </p:nvSpPr>
        <p:spPr>
          <a:xfrm rot="5400000">
            <a:off x="-31022" y="3434053"/>
            <a:ext cx="420496" cy="2033956"/>
          </a:xfrm>
          <a:custGeom>
            <a:avLst/>
            <a:gdLst/>
            <a:ahLst/>
            <a:cxnLst/>
            <a:rect l="l" t="t" r="r" b="b"/>
            <a:pathLst>
              <a:path w="5248" h="25384" extrusionOk="0">
                <a:moveTo>
                  <a:pt x="483" y="1"/>
                </a:moveTo>
                <a:cubicBezTo>
                  <a:pt x="216" y="1"/>
                  <a:pt x="0" y="159"/>
                  <a:pt x="451" y="397"/>
                </a:cubicBezTo>
                <a:cubicBezTo>
                  <a:pt x="1041" y="675"/>
                  <a:pt x="1598" y="1023"/>
                  <a:pt x="2119" y="1440"/>
                </a:cubicBezTo>
                <a:cubicBezTo>
                  <a:pt x="3232" y="2413"/>
                  <a:pt x="4031" y="3734"/>
                  <a:pt x="4413" y="5194"/>
                </a:cubicBezTo>
                <a:cubicBezTo>
                  <a:pt x="4448" y="5403"/>
                  <a:pt x="4483" y="5611"/>
                  <a:pt x="4518" y="5855"/>
                </a:cubicBezTo>
                <a:cubicBezTo>
                  <a:pt x="4553" y="6063"/>
                  <a:pt x="4553" y="6272"/>
                  <a:pt x="4553" y="6480"/>
                </a:cubicBezTo>
                <a:cubicBezTo>
                  <a:pt x="4587" y="6863"/>
                  <a:pt x="4553" y="7280"/>
                  <a:pt x="4483" y="7662"/>
                </a:cubicBezTo>
                <a:cubicBezTo>
                  <a:pt x="4379" y="8566"/>
                  <a:pt x="4101" y="9470"/>
                  <a:pt x="3614" y="10270"/>
                </a:cubicBezTo>
                <a:cubicBezTo>
                  <a:pt x="3301" y="10895"/>
                  <a:pt x="2919" y="11486"/>
                  <a:pt x="2571" y="12112"/>
                </a:cubicBezTo>
                <a:cubicBezTo>
                  <a:pt x="2223" y="12772"/>
                  <a:pt x="1911" y="13468"/>
                  <a:pt x="1702" y="14198"/>
                </a:cubicBezTo>
                <a:cubicBezTo>
                  <a:pt x="1493" y="14928"/>
                  <a:pt x="1459" y="15727"/>
                  <a:pt x="1563" y="16492"/>
                </a:cubicBezTo>
                <a:cubicBezTo>
                  <a:pt x="1667" y="17222"/>
                  <a:pt x="1876" y="17917"/>
                  <a:pt x="2154" y="18613"/>
                </a:cubicBezTo>
                <a:lnTo>
                  <a:pt x="2814" y="20316"/>
                </a:lnTo>
                <a:cubicBezTo>
                  <a:pt x="2988" y="20768"/>
                  <a:pt x="3162" y="21255"/>
                  <a:pt x="3266" y="21741"/>
                </a:cubicBezTo>
                <a:cubicBezTo>
                  <a:pt x="3405" y="22367"/>
                  <a:pt x="3475" y="22993"/>
                  <a:pt x="3405" y="23618"/>
                </a:cubicBezTo>
                <a:cubicBezTo>
                  <a:pt x="3371" y="24175"/>
                  <a:pt x="3197" y="24696"/>
                  <a:pt x="2884" y="25113"/>
                </a:cubicBezTo>
                <a:cubicBezTo>
                  <a:pt x="2735" y="25319"/>
                  <a:pt x="2766" y="25384"/>
                  <a:pt x="2843" y="25384"/>
                </a:cubicBezTo>
                <a:cubicBezTo>
                  <a:pt x="2909" y="25384"/>
                  <a:pt x="3009" y="25335"/>
                  <a:pt x="3058" y="25287"/>
                </a:cubicBezTo>
                <a:cubicBezTo>
                  <a:pt x="3371" y="24974"/>
                  <a:pt x="3579" y="24592"/>
                  <a:pt x="3718" y="24175"/>
                </a:cubicBezTo>
                <a:cubicBezTo>
                  <a:pt x="3927" y="23584"/>
                  <a:pt x="3996" y="22993"/>
                  <a:pt x="3962" y="22402"/>
                </a:cubicBezTo>
                <a:cubicBezTo>
                  <a:pt x="3892" y="21672"/>
                  <a:pt x="3718" y="20976"/>
                  <a:pt x="3475" y="20316"/>
                </a:cubicBezTo>
                <a:cubicBezTo>
                  <a:pt x="3232" y="19621"/>
                  <a:pt x="2988" y="18995"/>
                  <a:pt x="2745" y="18335"/>
                </a:cubicBezTo>
                <a:cubicBezTo>
                  <a:pt x="2467" y="17639"/>
                  <a:pt x="2293" y="16909"/>
                  <a:pt x="2223" y="16179"/>
                </a:cubicBezTo>
                <a:cubicBezTo>
                  <a:pt x="2119" y="15171"/>
                  <a:pt x="2293" y="14163"/>
                  <a:pt x="2780" y="13259"/>
                </a:cubicBezTo>
                <a:cubicBezTo>
                  <a:pt x="3336" y="12042"/>
                  <a:pt x="4135" y="10965"/>
                  <a:pt x="4692" y="9679"/>
                </a:cubicBezTo>
                <a:cubicBezTo>
                  <a:pt x="4831" y="9366"/>
                  <a:pt x="4935" y="9018"/>
                  <a:pt x="5004" y="8670"/>
                </a:cubicBezTo>
                <a:cubicBezTo>
                  <a:pt x="5178" y="7975"/>
                  <a:pt x="5248" y="7245"/>
                  <a:pt x="5178" y="6550"/>
                </a:cubicBezTo>
                <a:cubicBezTo>
                  <a:pt x="5143" y="6202"/>
                  <a:pt x="5109" y="5820"/>
                  <a:pt x="5039" y="5472"/>
                </a:cubicBezTo>
                <a:lnTo>
                  <a:pt x="4935" y="5090"/>
                </a:lnTo>
                <a:lnTo>
                  <a:pt x="4831" y="4742"/>
                </a:lnTo>
                <a:cubicBezTo>
                  <a:pt x="4761" y="4499"/>
                  <a:pt x="4657" y="4256"/>
                  <a:pt x="4553" y="4012"/>
                </a:cubicBezTo>
                <a:cubicBezTo>
                  <a:pt x="4240" y="3282"/>
                  <a:pt x="3822" y="2622"/>
                  <a:pt x="3301" y="2031"/>
                </a:cubicBezTo>
                <a:cubicBezTo>
                  <a:pt x="3162" y="1857"/>
                  <a:pt x="2988" y="1683"/>
                  <a:pt x="2814" y="1509"/>
                </a:cubicBezTo>
                <a:cubicBezTo>
                  <a:pt x="2641" y="1336"/>
                  <a:pt x="2467" y="1231"/>
                  <a:pt x="2293" y="1057"/>
                </a:cubicBezTo>
                <a:cubicBezTo>
                  <a:pt x="2050" y="849"/>
                  <a:pt x="1806" y="640"/>
                  <a:pt x="1528" y="501"/>
                </a:cubicBezTo>
                <a:cubicBezTo>
                  <a:pt x="1285" y="327"/>
                  <a:pt x="1007" y="188"/>
                  <a:pt x="729" y="49"/>
                </a:cubicBezTo>
                <a:cubicBezTo>
                  <a:pt x="654" y="16"/>
                  <a:pt x="566" y="1"/>
                  <a:pt x="4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0" y="896975"/>
            <a:ext cx="9144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986525"/>
            <a:ext cx="85206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 rot="-3600003">
            <a:off x="7760205" y="203413"/>
            <a:ext cx="862943" cy="1128639"/>
          </a:xfrm>
          <a:custGeom>
            <a:avLst/>
            <a:gdLst/>
            <a:ahLst/>
            <a:cxnLst/>
            <a:rect l="l" t="t" r="r" b="b"/>
            <a:pathLst>
              <a:path w="1848" h="2417" extrusionOk="0">
                <a:moveTo>
                  <a:pt x="1055" y="1"/>
                </a:moveTo>
                <a:cubicBezTo>
                  <a:pt x="1019" y="1"/>
                  <a:pt x="982" y="4"/>
                  <a:pt x="943" y="11"/>
                </a:cubicBezTo>
                <a:cubicBezTo>
                  <a:pt x="596" y="80"/>
                  <a:pt x="144" y="463"/>
                  <a:pt x="74" y="1401"/>
                </a:cubicBezTo>
                <a:cubicBezTo>
                  <a:pt x="0" y="2066"/>
                  <a:pt x="380" y="2417"/>
                  <a:pt x="805" y="2417"/>
                </a:cubicBezTo>
                <a:cubicBezTo>
                  <a:pt x="980" y="2417"/>
                  <a:pt x="1163" y="2357"/>
                  <a:pt x="1326" y="2236"/>
                </a:cubicBezTo>
                <a:cubicBezTo>
                  <a:pt x="1847" y="1853"/>
                  <a:pt x="1743" y="1019"/>
                  <a:pt x="1708" y="810"/>
                </a:cubicBezTo>
                <a:cubicBezTo>
                  <a:pt x="1676" y="648"/>
                  <a:pt x="1552" y="1"/>
                  <a:pt x="10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8048599" y="430302"/>
            <a:ext cx="1281762" cy="103194"/>
          </a:xfrm>
          <a:custGeom>
            <a:avLst/>
            <a:gdLst/>
            <a:ahLst/>
            <a:cxnLst/>
            <a:rect l="l" t="t" r="r" b="b"/>
            <a:pathLst>
              <a:path w="66924" h="5388" extrusionOk="0">
                <a:moveTo>
                  <a:pt x="1757" y="1"/>
                </a:moveTo>
                <a:cubicBezTo>
                  <a:pt x="1110" y="1"/>
                  <a:pt x="1" y="1942"/>
                  <a:pt x="1480" y="2404"/>
                </a:cubicBezTo>
                <a:cubicBezTo>
                  <a:pt x="2959" y="2866"/>
                  <a:pt x="4530" y="2774"/>
                  <a:pt x="6009" y="2959"/>
                </a:cubicBezTo>
                <a:cubicBezTo>
                  <a:pt x="7488" y="3144"/>
                  <a:pt x="8967" y="3328"/>
                  <a:pt x="10446" y="3421"/>
                </a:cubicBezTo>
                <a:cubicBezTo>
                  <a:pt x="12479" y="3698"/>
                  <a:pt x="14513" y="3791"/>
                  <a:pt x="16454" y="4068"/>
                </a:cubicBezTo>
                <a:cubicBezTo>
                  <a:pt x="17563" y="4160"/>
                  <a:pt x="18580" y="4438"/>
                  <a:pt x="19689" y="4623"/>
                </a:cubicBezTo>
                <a:cubicBezTo>
                  <a:pt x="20614" y="4807"/>
                  <a:pt x="21538" y="4992"/>
                  <a:pt x="22462" y="5085"/>
                </a:cubicBezTo>
                <a:cubicBezTo>
                  <a:pt x="24773" y="5177"/>
                  <a:pt x="26992" y="5177"/>
                  <a:pt x="29302" y="5270"/>
                </a:cubicBezTo>
                <a:cubicBezTo>
                  <a:pt x="30634" y="5270"/>
                  <a:pt x="31905" y="5388"/>
                  <a:pt x="33213" y="5388"/>
                </a:cubicBezTo>
                <a:cubicBezTo>
                  <a:pt x="33540" y="5388"/>
                  <a:pt x="33869" y="5381"/>
                  <a:pt x="34202" y="5362"/>
                </a:cubicBezTo>
                <a:cubicBezTo>
                  <a:pt x="35865" y="5362"/>
                  <a:pt x="37529" y="5177"/>
                  <a:pt x="39193" y="5177"/>
                </a:cubicBezTo>
                <a:cubicBezTo>
                  <a:pt x="42151" y="5177"/>
                  <a:pt x="45109" y="5177"/>
                  <a:pt x="48067" y="5270"/>
                </a:cubicBezTo>
                <a:lnTo>
                  <a:pt x="53243" y="5270"/>
                </a:lnTo>
                <a:cubicBezTo>
                  <a:pt x="54445" y="5270"/>
                  <a:pt x="55646" y="5362"/>
                  <a:pt x="56848" y="5362"/>
                </a:cubicBezTo>
                <a:cubicBezTo>
                  <a:pt x="58419" y="5362"/>
                  <a:pt x="59991" y="5177"/>
                  <a:pt x="61562" y="5085"/>
                </a:cubicBezTo>
                <a:cubicBezTo>
                  <a:pt x="62949" y="4900"/>
                  <a:pt x="64428" y="4807"/>
                  <a:pt x="65814" y="4623"/>
                </a:cubicBezTo>
                <a:cubicBezTo>
                  <a:pt x="66923" y="4530"/>
                  <a:pt x="66091" y="3513"/>
                  <a:pt x="65722" y="3421"/>
                </a:cubicBezTo>
                <a:cubicBezTo>
                  <a:pt x="64705" y="3144"/>
                  <a:pt x="63688" y="2959"/>
                  <a:pt x="62671" y="2774"/>
                </a:cubicBezTo>
                <a:cubicBezTo>
                  <a:pt x="61285" y="2589"/>
                  <a:pt x="59898" y="2219"/>
                  <a:pt x="58512" y="2127"/>
                </a:cubicBezTo>
                <a:cubicBezTo>
                  <a:pt x="55277" y="1849"/>
                  <a:pt x="52041" y="1665"/>
                  <a:pt x="48806" y="1572"/>
                </a:cubicBezTo>
                <a:lnTo>
                  <a:pt x="48159" y="1572"/>
                </a:lnTo>
                <a:cubicBezTo>
                  <a:pt x="46680" y="1480"/>
                  <a:pt x="45109" y="1387"/>
                  <a:pt x="43537" y="1387"/>
                </a:cubicBezTo>
                <a:cubicBezTo>
                  <a:pt x="41134" y="1387"/>
                  <a:pt x="38731" y="1572"/>
                  <a:pt x="36235" y="1572"/>
                </a:cubicBezTo>
                <a:cubicBezTo>
                  <a:pt x="33185" y="1572"/>
                  <a:pt x="30042" y="1480"/>
                  <a:pt x="26992" y="1387"/>
                </a:cubicBezTo>
                <a:cubicBezTo>
                  <a:pt x="23941" y="1202"/>
                  <a:pt x="20706" y="1110"/>
                  <a:pt x="17471" y="1018"/>
                </a:cubicBezTo>
                <a:lnTo>
                  <a:pt x="14051" y="833"/>
                </a:lnTo>
                <a:lnTo>
                  <a:pt x="8874" y="648"/>
                </a:lnTo>
                <a:cubicBezTo>
                  <a:pt x="7858" y="648"/>
                  <a:pt x="6841" y="648"/>
                  <a:pt x="5824" y="463"/>
                </a:cubicBezTo>
                <a:cubicBezTo>
                  <a:pt x="4438" y="278"/>
                  <a:pt x="3143" y="186"/>
                  <a:pt x="1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8049483" y="649668"/>
            <a:ext cx="1279981" cy="103194"/>
          </a:xfrm>
          <a:custGeom>
            <a:avLst/>
            <a:gdLst/>
            <a:ahLst/>
            <a:cxnLst/>
            <a:rect l="l" t="t" r="r" b="b"/>
            <a:pathLst>
              <a:path w="66831" h="5388" extrusionOk="0">
                <a:moveTo>
                  <a:pt x="1756" y="0"/>
                </a:moveTo>
                <a:cubicBezTo>
                  <a:pt x="1017" y="0"/>
                  <a:pt x="0" y="1942"/>
                  <a:pt x="1479" y="2404"/>
                </a:cubicBezTo>
                <a:cubicBezTo>
                  <a:pt x="2958" y="2866"/>
                  <a:pt x="4437" y="2774"/>
                  <a:pt x="6008" y="2958"/>
                </a:cubicBezTo>
                <a:lnTo>
                  <a:pt x="10353" y="3421"/>
                </a:lnTo>
                <a:cubicBezTo>
                  <a:pt x="12386" y="3605"/>
                  <a:pt x="14420" y="3790"/>
                  <a:pt x="16454" y="4068"/>
                </a:cubicBezTo>
                <a:cubicBezTo>
                  <a:pt x="17470" y="4160"/>
                  <a:pt x="18580" y="4437"/>
                  <a:pt x="19596" y="4622"/>
                </a:cubicBezTo>
                <a:cubicBezTo>
                  <a:pt x="20521" y="4807"/>
                  <a:pt x="21445" y="4992"/>
                  <a:pt x="22462" y="5084"/>
                </a:cubicBezTo>
                <a:cubicBezTo>
                  <a:pt x="24773" y="5177"/>
                  <a:pt x="26991" y="5269"/>
                  <a:pt x="29210" y="5269"/>
                </a:cubicBezTo>
                <a:cubicBezTo>
                  <a:pt x="30541" y="5269"/>
                  <a:pt x="31872" y="5388"/>
                  <a:pt x="33155" y="5388"/>
                </a:cubicBezTo>
                <a:cubicBezTo>
                  <a:pt x="33476" y="5388"/>
                  <a:pt x="33794" y="5380"/>
                  <a:pt x="34109" y="5362"/>
                </a:cubicBezTo>
                <a:cubicBezTo>
                  <a:pt x="35772" y="5362"/>
                  <a:pt x="37436" y="5177"/>
                  <a:pt x="39100" y="5177"/>
                </a:cubicBezTo>
                <a:cubicBezTo>
                  <a:pt x="42428" y="5177"/>
                  <a:pt x="45663" y="5269"/>
                  <a:pt x="48991" y="5269"/>
                </a:cubicBezTo>
                <a:lnTo>
                  <a:pt x="53150" y="5269"/>
                </a:lnTo>
                <a:cubicBezTo>
                  <a:pt x="54111" y="5269"/>
                  <a:pt x="55073" y="5388"/>
                  <a:pt x="56034" y="5388"/>
                </a:cubicBezTo>
                <a:cubicBezTo>
                  <a:pt x="56274" y="5388"/>
                  <a:pt x="56515" y="5380"/>
                  <a:pt x="56755" y="5362"/>
                </a:cubicBezTo>
                <a:cubicBezTo>
                  <a:pt x="58326" y="5362"/>
                  <a:pt x="59898" y="5177"/>
                  <a:pt x="61562" y="5084"/>
                </a:cubicBezTo>
                <a:cubicBezTo>
                  <a:pt x="62948" y="4992"/>
                  <a:pt x="64335" y="4807"/>
                  <a:pt x="65721" y="4715"/>
                </a:cubicBezTo>
                <a:cubicBezTo>
                  <a:pt x="66830" y="4530"/>
                  <a:pt x="65999" y="3513"/>
                  <a:pt x="65721" y="3421"/>
                </a:cubicBezTo>
                <a:cubicBezTo>
                  <a:pt x="64612" y="3143"/>
                  <a:pt x="63595" y="3051"/>
                  <a:pt x="62578" y="2866"/>
                </a:cubicBezTo>
                <a:cubicBezTo>
                  <a:pt x="61192" y="2496"/>
                  <a:pt x="59805" y="2311"/>
                  <a:pt x="58511" y="2126"/>
                </a:cubicBezTo>
                <a:cubicBezTo>
                  <a:pt x="55184" y="1849"/>
                  <a:pt x="51948" y="1757"/>
                  <a:pt x="48713" y="1572"/>
                </a:cubicBezTo>
                <a:cubicBezTo>
                  <a:pt x="46957" y="1479"/>
                  <a:pt x="45293" y="1387"/>
                  <a:pt x="43537" y="1387"/>
                </a:cubicBezTo>
                <a:cubicBezTo>
                  <a:pt x="41041" y="1387"/>
                  <a:pt x="38638" y="1572"/>
                  <a:pt x="36235" y="1572"/>
                </a:cubicBezTo>
                <a:cubicBezTo>
                  <a:pt x="33092" y="1572"/>
                  <a:pt x="29949" y="1387"/>
                  <a:pt x="26991" y="1387"/>
                </a:cubicBezTo>
                <a:cubicBezTo>
                  <a:pt x="23941" y="1295"/>
                  <a:pt x="20613" y="1110"/>
                  <a:pt x="17470" y="1017"/>
                </a:cubicBezTo>
                <a:lnTo>
                  <a:pt x="13958" y="832"/>
                </a:lnTo>
                <a:lnTo>
                  <a:pt x="8781" y="647"/>
                </a:lnTo>
                <a:cubicBezTo>
                  <a:pt x="7765" y="647"/>
                  <a:pt x="6748" y="647"/>
                  <a:pt x="5731" y="463"/>
                </a:cubicBezTo>
                <a:cubicBezTo>
                  <a:pt x="4437" y="278"/>
                  <a:pt x="3051" y="185"/>
                  <a:pt x="17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5139215" y="3938833"/>
            <a:ext cx="6379082" cy="2726926"/>
          </a:xfrm>
          <a:custGeom>
            <a:avLst/>
            <a:gdLst/>
            <a:ahLst/>
            <a:cxnLst/>
            <a:rect l="l" t="t" r="r" b="b"/>
            <a:pathLst>
              <a:path w="14845" h="11021" extrusionOk="0">
                <a:moveTo>
                  <a:pt x="8348" y="1"/>
                </a:moveTo>
                <a:cubicBezTo>
                  <a:pt x="5920" y="1"/>
                  <a:pt x="3373" y="1381"/>
                  <a:pt x="1843" y="3372"/>
                </a:cubicBezTo>
                <a:cubicBezTo>
                  <a:pt x="1044" y="4450"/>
                  <a:pt x="418" y="5632"/>
                  <a:pt x="1" y="6883"/>
                </a:cubicBezTo>
                <a:lnTo>
                  <a:pt x="105" y="6883"/>
                </a:lnTo>
                <a:cubicBezTo>
                  <a:pt x="1183" y="6883"/>
                  <a:pt x="2225" y="7092"/>
                  <a:pt x="3199" y="7509"/>
                </a:cubicBezTo>
                <a:cubicBezTo>
                  <a:pt x="4103" y="7926"/>
                  <a:pt x="5007" y="8448"/>
                  <a:pt x="5841" y="9004"/>
                </a:cubicBezTo>
                <a:cubicBezTo>
                  <a:pt x="6640" y="9560"/>
                  <a:pt x="7475" y="10047"/>
                  <a:pt x="8379" y="10429"/>
                </a:cubicBezTo>
                <a:cubicBezTo>
                  <a:pt x="9248" y="10812"/>
                  <a:pt x="10221" y="10985"/>
                  <a:pt x="11160" y="11020"/>
                </a:cubicBezTo>
                <a:cubicBezTo>
                  <a:pt x="11959" y="10985"/>
                  <a:pt x="12759" y="10916"/>
                  <a:pt x="13558" y="10742"/>
                </a:cubicBezTo>
                <a:cubicBezTo>
                  <a:pt x="13697" y="10360"/>
                  <a:pt x="13836" y="10012"/>
                  <a:pt x="13941" y="9595"/>
                </a:cubicBezTo>
                <a:cubicBezTo>
                  <a:pt x="14844" y="6466"/>
                  <a:pt x="14149" y="2538"/>
                  <a:pt x="11333" y="835"/>
                </a:cubicBezTo>
                <a:cubicBezTo>
                  <a:pt x="10421" y="258"/>
                  <a:pt x="9396" y="1"/>
                  <a:pt x="83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5"/>
          <p:cNvSpPr/>
          <p:nvPr/>
        </p:nvSpPr>
        <p:spPr>
          <a:xfrm flipH="1">
            <a:off x="-186361" y="430302"/>
            <a:ext cx="1281762" cy="103194"/>
          </a:xfrm>
          <a:custGeom>
            <a:avLst/>
            <a:gdLst/>
            <a:ahLst/>
            <a:cxnLst/>
            <a:rect l="l" t="t" r="r" b="b"/>
            <a:pathLst>
              <a:path w="66924" h="5388" extrusionOk="0">
                <a:moveTo>
                  <a:pt x="1757" y="1"/>
                </a:moveTo>
                <a:cubicBezTo>
                  <a:pt x="1110" y="1"/>
                  <a:pt x="1" y="1942"/>
                  <a:pt x="1480" y="2404"/>
                </a:cubicBezTo>
                <a:cubicBezTo>
                  <a:pt x="2959" y="2866"/>
                  <a:pt x="4530" y="2774"/>
                  <a:pt x="6009" y="2959"/>
                </a:cubicBezTo>
                <a:cubicBezTo>
                  <a:pt x="7488" y="3144"/>
                  <a:pt x="8967" y="3328"/>
                  <a:pt x="10446" y="3421"/>
                </a:cubicBezTo>
                <a:cubicBezTo>
                  <a:pt x="12479" y="3698"/>
                  <a:pt x="14513" y="3791"/>
                  <a:pt x="16454" y="4068"/>
                </a:cubicBezTo>
                <a:cubicBezTo>
                  <a:pt x="17563" y="4160"/>
                  <a:pt x="18580" y="4438"/>
                  <a:pt x="19689" y="4623"/>
                </a:cubicBezTo>
                <a:cubicBezTo>
                  <a:pt x="20614" y="4807"/>
                  <a:pt x="21538" y="4992"/>
                  <a:pt x="22462" y="5085"/>
                </a:cubicBezTo>
                <a:cubicBezTo>
                  <a:pt x="24773" y="5177"/>
                  <a:pt x="26992" y="5177"/>
                  <a:pt x="29302" y="5270"/>
                </a:cubicBezTo>
                <a:cubicBezTo>
                  <a:pt x="30634" y="5270"/>
                  <a:pt x="31905" y="5388"/>
                  <a:pt x="33213" y="5388"/>
                </a:cubicBezTo>
                <a:cubicBezTo>
                  <a:pt x="33540" y="5388"/>
                  <a:pt x="33869" y="5381"/>
                  <a:pt x="34202" y="5362"/>
                </a:cubicBezTo>
                <a:cubicBezTo>
                  <a:pt x="35865" y="5362"/>
                  <a:pt x="37529" y="5177"/>
                  <a:pt x="39193" y="5177"/>
                </a:cubicBezTo>
                <a:cubicBezTo>
                  <a:pt x="42151" y="5177"/>
                  <a:pt x="45109" y="5177"/>
                  <a:pt x="48067" y="5270"/>
                </a:cubicBezTo>
                <a:lnTo>
                  <a:pt x="53243" y="5270"/>
                </a:lnTo>
                <a:cubicBezTo>
                  <a:pt x="54445" y="5270"/>
                  <a:pt x="55646" y="5362"/>
                  <a:pt x="56848" y="5362"/>
                </a:cubicBezTo>
                <a:cubicBezTo>
                  <a:pt x="58419" y="5362"/>
                  <a:pt x="59991" y="5177"/>
                  <a:pt x="61562" y="5085"/>
                </a:cubicBezTo>
                <a:cubicBezTo>
                  <a:pt x="62949" y="4900"/>
                  <a:pt x="64428" y="4807"/>
                  <a:pt x="65814" y="4623"/>
                </a:cubicBezTo>
                <a:cubicBezTo>
                  <a:pt x="66923" y="4530"/>
                  <a:pt x="66091" y="3513"/>
                  <a:pt x="65722" y="3421"/>
                </a:cubicBezTo>
                <a:cubicBezTo>
                  <a:pt x="64705" y="3144"/>
                  <a:pt x="63688" y="2959"/>
                  <a:pt x="62671" y="2774"/>
                </a:cubicBezTo>
                <a:cubicBezTo>
                  <a:pt x="61285" y="2589"/>
                  <a:pt x="59898" y="2219"/>
                  <a:pt x="58512" y="2127"/>
                </a:cubicBezTo>
                <a:cubicBezTo>
                  <a:pt x="55277" y="1849"/>
                  <a:pt x="52041" y="1665"/>
                  <a:pt x="48806" y="1572"/>
                </a:cubicBezTo>
                <a:lnTo>
                  <a:pt x="48159" y="1572"/>
                </a:lnTo>
                <a:cubicBezTo>
                  <a:pt x="46680" y="1480"/>
                  <a:pt x="45109" y="1387"/>
                  <a:pt x="43537" y="1387"/>
                </a:cubicBezTo>
                <a:cubicBezTo>
                  <a:pt x="41134" y="1387"/>
                  <a:pt x="38731" y="1572"/>
                  <a:pt x="36235" y="1572"/>
                </a:cubicBezTo>
                <a:cubicBezTo>
                  <a:pt x="33185" y="1572"/>
                  <a:pt x="30042" y="1480"/>
                  <a:pt x="26992" y="1387"/>
                </a:cubicBezTo>
                <a:cubicBezTo>
                  <a:pt x="23941" y="1202"/>
                  <a:pt x="20706" y="1110"/>
                  <a:pt x="17471" y="1018"/>
                </a:cubicBezTo>
                <a:lnTo>
                  <a:pt x="14051" y="833"/>
                </a:lnTo>
                <a:lnTo>
                  <a:pt x="8874" y="648"/>
                </a:lnTo>
                <a:cubicBezTo>
                  <a:pt x="7858" y="648"/>
                  <a:pt x="6841" y="648"/>
                  <a:pt x="5824" y="463"/>
                </a:cubicBezTo>
                <a:cubicBezTo>
                  <a:pt x="4438" y="278"/>
                  <a:pt x="3143" y="186"/>
                  <a:pt x="1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p5"/>
          <p:cNvSpPr/>
          <p:nvPr/>
        </p:nvSpPr>
        <p:spPr>
          <a:xfrm flipH="1">
            <a:off x="-185463" y="649668"/>
            <a:ext cx="1279981" cy="103194"/>
          </a:xfrm>
          <a:custGeom>
            <a:avLst/>
            <a:gdLst/>
            <a:ahLst/>
            <a:cxnLst/>
            <a:rect l="l" t="t" r="r" b="b"/>
            <a:pathLst>
              <a:path w="66831" h="5388" extrusionOk="0">
                <a:moveTo>
                  <a:pt x="1756" y="0"/>
                </a:moveTo>
                <a:cubicBezTo>
                  <a:pt x="1017" y="0"/>
                  <a:pt x="0" y="1942"/>
                  <a:pt x="1479" y="2404"/>
                </a:cubicBezTo>
                <a:cubicBezTo>
                  <a:pt x="2958" y="2866"/>
                  <a:pt x="4437" y="2774"/>
                  <a:pt x="6008" y="2958"/>
                </a:cubicBezTo>
                <a:lnTo>
                  <a:pt x="10353" y="3421"/>
                </a:lnTo>
                <a:cubicBezTo>
                  <a:pt x="12386" y="3605"/>
                  <a:pt x="14420" y="3790"/>
                  <a:pt x="16454" y="4068"/>
                </a:cubicBezTo>
                <a:cubicBezTo>
                  <a:pt x="17470" y="4160"/>
                  <a:pt x="18580" y="4437"/>
                  <a:pt x="19596" y="4622"/>
                </a:cubicBezTo>
                <a:cubicBezTo>
                  <a:pt x="20521" y="4807"/>
                  <a:pt x="21445" y="4992"/>
                  <a:pt x="22462" y="5084"/>
                </a:cubicBezTo>
                <a:cubicBezTo>
                  <a:pt x="24773" y="5177"/>
                  <a:pt x="26991" y="5269"/>
                  <a:pt x="29210" y="5269"/>
                </a:cubicBezTo>
                <a:cubicBezTo>
                  <a:pt x="30541" y="5269"/>
                  <a:pt x="31872" y="5388"/>
                  <a:pt x="33155" y="5388"/>
                </a:cubicBezTo>
                <a:cubicBezTo>
                  <a:pt x="33476" y="5388"/>
                  <a:pt x="33794" y="5380"/>
                  <a:pt x="34109" y="5362"/>
                </a:cubicBezTo>
                <a:cubicBezTo>
                  <a:pt x="35772" y="5362"/>
                  <a:pt x="37436" y="5177"/>
                  <a:pt x="39100" y="5177"/>
                </a:cubicBezTo>
                <a:cubicBezTo>
                  <a:pt x="42428" y="5177"/>
                  <a:pt x="45663" y="5269"/>
                  <a:pt x="48991" y="5269"/>
                </a:cubicBezTo>
                <a:lnTo>
                  <a:pt x="53150" y="5269"/>
                </a:lnTo>
                <a:cubicBezTo>
                  <a:pt x="54111" y="5269"/>
                  <a:pt x="55073" y="5388"/>
                  <a:pt x="56034" y="5388"/>
                </a:cubicBezTo>
                <a:cubicBezTo>
                  <a:pt x="56274" y="5388"/>
                  <a:pt x="56515" y="5380"/>
                  <a:pt x="56755" y="5362"/>
                </a:cubicBezTo>
                <a:cubicBezTo>
                  <a:pt x="58326" y="5362"/>
                  <a:pt x="59898" y="5177"/>
                  <a:pt x="61562" y="5084"/>
                </a:cubicBezTo>
                <a:cubicBezTo>
                  <a:pt x="62948" y="4992"/>
                  <a:pt x="64335" y="4807"/>
                  <a:pt x="65721" y="4715"/>
                </a:cubicBezTo>
                <a:cubicBezTo>
                  <a:pt x="66830" y="4530"/>
                  <a:pt x="65999" y="3513"/>
                  <a:pt x="65721" y="3421"/>
                </a:cubicBezTo>
                <a:cubicBezTo>
                  <a:pt x="64612" y="3143"/>
                  <a:pt x="63595" y="3051"/>
                  <a:pt x="62578" y="2866"/>
                </a:cubicBezTo>
                <a:cubicBezTo>
                  <a:pt x="61192" y="2496"/>
                  <a:pt x="59805" y="2311"/>
                  <a:pt x="58511" y="2126"/>
                </a:cubicBezTo>
                <a:cubicBezTo>
                  <a:pt x="55184" y="1849"/>
                  <a:pt x="51948" y="1757"/>
                  <a:pt x="48713" y="1572"/>
                </a:cubicBezTo>
                <a:cubicBezTo>
                  <a:pt x="46957" y="1479"/>
                  <a:pt x="45293" y="1387"/>
                  <a:pt x="43537" y="1387"/>
                </a:cubicBezTo>
                <a:cubicBezTo>
                  <a:pt x="41041" y="1387"/>
                  <a:pt x="38638" y="1572"/>
                  <a:pt x="36235" y="1572"/>
                </a:cubicBezTo>
                <a:cubicBezTo>
                  <a:pt x="33092" y="1572"/>
                  <a:pt x="29949" y="1387"/>
                  <a:pt x="26991" y="1387"/>
                </a:cubicBezTo>
                <a:cubicBezTo>
                  <a:pt x="23941" y="1295"/>
                  <a:pt x="20613" y="1110"/>
                  <a:pt x="17470" y="1017"/>
                </a:cubicBezTo>
                <a:lnTo>
                  <a:pt x="13958" y="832"/>
                </a:lnTo>
                <a:lnTo>
                  <a:pt x="8781" y="647"/>
                </a:lnTo>
                <a:cubicBezTo>
                  <a:pt x="7765" y="647"/>
                  <a:pt x="6748" y="647"/>
                  <a:pt x="5731" y="463"/>
                </a:cubicBezTo>
                <a:cubicBezTo>
                  <a:pt x="4437" y="278"/>
                  <a:pt x="3051" y="185"/>
                  <a:pt x="17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1478850" y="2858418"/>
            <a:ext cx="23343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2"/>
          </p:nvPr>
        </p:nvSpPr>
        <p:spPr>
          <a:xfrm>
            <a:off x="1478850" y="3337560"/>
            <a:ext cx="23343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5330850" y="1593559"/>
            <a:ext cx="23343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5330850" y="2073313"/>
            <a:ext cx="23343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/>
        </p:nvSpPr>
        <p:spPr>
          <a:xfrm rot="-5400000">
            <a:off x="8709453" y="3591603"/>
            <a:ext cx="420496" cy="2033956"/>
          </a:xfrm>
          <a:custGeom>
            <a:avLst/>
            <a:gdLst/>
            <a:ahLst/>
            <a:cxnLst/>
            <a:rect l="l" t="t" r="r" b="b"/>
            <a:pathLst>
              <a:path w="5248" h="25384" extrusionOk="0">
                <a:moveTo>
                  <a:pt x="483" y="1"/>
                </a:moveTo>
                <a:cubicBezTo>
                  <a:pt x="216" y="1"/>
                  <a:pt x="0" y="159"/>
                  <a:pt x="451" y="397"/>
                </a:cubicBezTo>
                <a:cubicBezTo>
                  <a:pt x="1041" y="675"/>
                  <a:pt x="1598" y="1023"/>
                  <a:pt x="2119" y="1440"/>
                </a:cubicBezTo>
                <a:cubicBezTo>
                  <a:pt x="3232" y="2413"/>
                  <a:pt x="4031" y="3734"/>
                  <a:pt x="4413" y="5194"/>
                </a:cubicBezTo>
                <a:cubicBezTo>
                  <a:pt x="4448" y="5403"/>
                  <a:pt x="4483" y="5611"/>
                  <a:pt x="4518" y="5855"/>
                </a:cubicBezTo>
                <a:cubicBezTo>
                  <a:pt x="4553" y="6063"/>
                  <a:pt x="4553" y="6272"/>
                  <a:pt x="4553" y="6480"/>
                </a:cubicBezTo>
                <a:cubicBezTo>
                  <a:pt x="4587" y="6863"/>
                  <a:pt x="4553" y="7280"/>
                  <a:pt x="4483" y="7662"/>
                </a:cubicBezTo>
                <a:cubicBezTo>
                  <a:pt x="4379" y="8566"/>
                  <a:pt x="4101" y="9470"/>
                  <a:pt x="3614" y="10270"/>
                </a:cubicBezTo>
                <a:cubicBezTo>
                  <a:pt x="3301" y="10895"/>
                  <a:pt x="2919" y="11486"/>
                  <a:pt x="2571" y="12112"/>
                </a:cubicBezTo>
                <a:cubicBezTo>
                  <a:pt x="2223" y="12772"/>
                  <a:pt x="1911" y="13468"/>
                  <a:pt x="1702" y="14198"/>
                </a:cubicBezTo>
                <a:cubicBezTo>
                  <a:pt x="1493" y="14928"/>
                  <a:pt x="1459" y="15727"/>
                  <a:pt x="1563" y="16492"/>
                </a:cubicBezTo>
                <a:cubicBezTo>
                  <a:pt x="1667" y="17222"/>
                  <a:pt x="1876" y="17917"/>
                  <a:pt x="2154" y="18613"/>
                </a:cubicBezTo>
                <a:lnTo>
                  <a:pt x="2814" y="20316"/>
                </a:lnTo>
                <a:cubicBezTo>
                  <a:pt x="2988" y="20768"/>
                  <a:pt x="3162" y="21255"/>
                  <a:pt x="3266" y="21741"/>
                </a:cubicBezTo>
                <a:cubicBezTo>
                  <a:pt x="3405" y="22367"/>
                  <a:pt x="3475" y="22993"/>
                  <a:pt x="3405" y="23618"/>
                </a:cubicBezTo>
                <a:cubicBezTo>
                  <a:pt x="3371" y="24175"/>
                  <a:pt x="3197" y="24696"/>
                  <a:pt x="2884" y="25113"/>
                </a:cubicBezTo>
                <a:cubicBezTo>
                  <a:pt x="2735" y="25319"/>
                  <a:pt x="2766" y="25384"/>
                  <a:pt x="2843" y="25384"/>
                </a:cubicBezTo>
                <a:cubicBezTo>
                  <a:pt x="2909" y="25384"/>
                  <a:pt x="3009" y="25335"/>
                  <a:pt x="3058" y="25287"/>
                </a:cubicBezTo>
                <a:cubicBezTo>
                  <a:pt x="3371" y="24974"/>
                  <a:pt x="3579" y="24592"/>
                  <a:pt x="3718" y="24175"/>
                </a:cubicBezTo>
                <a:cubicBezTo>
                  <a:pt x="3927" y="23584"/>
                  <a:pt x="3996" y="22993"/>
                  <a:pt x="3962" y="22402"/>
                </a:cubicBezTo>
                <a:cubicBezTo>
                  <a:pt x="3892" y="21672"/>
                  <a:pt x="3718" y="20976"/>
                  <a:pt x="3475" y="20316"/>
                </a:cubicBezTo>
                <a:cubicBezTo>
                  <a:pt x="3232" y="19621"/>
                  <a:pt x="2988" y="18995"/>
                  <a:pt x="2745" y="18335"/>
                </a:cubicBezTo>
                <a:cubicBezTo>
                  <a:pt x="2467" y="17639"/>
                  <a:pt x="2293" y="16909"/>
                  <a:pt x="2223" y="16179"/>
                </a:cubicBezTo>
                <a:cubicBezTo>
                  <a:pt x="2119" y="15171"/>
                  <a:pt x="2293" y="14163"/>
                  <a:pt x="2780" y="13259"/>
                </a:cubicBezTo>
                <a:cubicBezTo>
                  <a:pt x="3336" y="12042"/>
                  <a:pt x="4135" y="10965"/>
                  <a:pt x="4692" y="9679"/>
                </a:cubicBezTo>
                <a:cubicBezTo>
                  <a:pt x="4831" y="9366"/>
                  <a:pt x="4935" y="9018"/>
                  <a:pt x="5004" y="8670"/>
                </a:cubicBezTo>
                <a:cubicBezTo>
                  <a:pt x="5178" y="7975"/>
                  <a:pt x="5248" y="7245"/>
                  <a:pt x="5178" y="6550"/>
                </a:cubicBezTo>
                <a:cubicBezTo>
                  <a:pt x="5143" y="6202"/>
                  <a:pt x="5109" y="5820"/>
                  <a:pt x="5039" y="5472"/>
                </a:cubicBezTo>
                <a:lnTo>
                  <a:pt x="4935" y="5090"/>
                </a:lnTo>
                <a:lnTo>
                  <a:pt x="4831" y="4742"/>
                </a:lnTo>
                <a:cubicBezTo>
                  <a:pt x="4761" y="4499"/>
                  <a:pt x="4657" y="4256"/>
                  <a:pt x="4553" y="4012"/>
                </a:cubicBezTo>
                <a:cubicBezTo>
                  <a:pt x="4240" y="3282"/>
                  <a:pt x="3822" y="2622"/>
                  <a:pt x="3301" y="2031"/>
                </a:cubicBezTo>
                <a:cubicBezTo>
                  <a:pt x="3162" y="1857"/>
                  <a:pt x="2988" y="1683"/>
                  <a:pt x="2814" y="1509"/>
                </a:cubicBezTo>
                <a:cubicBezTo>
                  <a:pt x="2641" y="1336"/>
                  <a:pt x="2467" y="1231"/>
                  <a:pt x="2293" y="1057"/>
                </a:cubicBezTo>
                <a:cubicBezTo>
                  <a:pt x="2050" y="849"/>
                  <a:pt x="1806" y="640"/>
                  <a:pt x="1528" y="501"/>
                </a:cubicBezTo>
                <a:cubicBezTo>
                  <a:pt x="1285" y="327"/>
                  <a:pt x="1007" y="188"/>
                  <a:pt x="729" y="49"/>
                </a:cubicBezTo>
                <a:cubicBezTo>
                  <a:pt x="654" y="16"/>
                  <a:pt x="566" y="1"/>
                  <a:pt x="4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7"/>
          <p:cNvSpPr/>
          <p:nvPr/>
        </p:nvSpPr>
        <p:spPr>
          <a:xfrm rot="8666070">
            <a:off x="5077725" y="-1895840"/>
            <a:ext cx="6379080" cy="2726884"/>
          </a:xfrm>
          <a:custGeom>
            <a:avLst/>
            <a:gdLst/>
            <a:ahLst/>
            <a:cxnLst/>
            <a:rect l="l" t="t" r="r" b="b"/>
            <a:pathLst>
              <a:path w="14845" h="11021" extrusionOk="0">
                <a:moveTo>
                  <a:pt x="8348" y="1"/>
                </a:moveTo>
                <a:cubicBezTo>
                  <a:pt x="5920" y="1"/>
                  <a:pt x="3373" y="1381"/>
                  <a:pt x="1843" y="3372"/>
                </a:cubicBezTo>
                <a:cubicBezTo>
                  <a:pt x="1044" y="4450"/>
                  <a:pt x="418" y="5632"/>
                  <a:pt x="1" y="6883"/>
                </a:cubicBezTo>
                <a:lnTo>
                  <a:pt x="105" y="6883"/>
                </a:lnTo>
                <a:cubicBezTo>
                  <a:pt x="1183" y="6883"/>
                  <a:pt x="2225" y="7092"/>
                  <a:pt x="3199" y="7509"/>
                </a:cubicBezTo>
                <a:cubicBezTo>
                  <a:pt x="4103" y="7926"/>
                  <a:pt x="5007" y="8448"/>
                  <a:pt x="5841" y="9004"/>
                </a:cubicBezTo>
                <a:cubicBezTo>
                  <a:pt x="6640" y="9560"/>
                  <a:pt x="7475" y="10047"/>
                  <a:pt x="8379" y="10429"/>
                </a:cubicBezTo>
                <a:cubicBezTo>
                  <a:pt x="9248" y="10812"/>
                  <a:pt x="10221" y="10985"/>
                  <a:pt x="11160" y="11020"/>
                </a:cubicBezTo>
                <a:cubicBezTo>
                  <a:pt x="11959" y="10985"/>
                  <a:pt x="12759" y="10916"/>
                  <a:pt x="13558" y="10742"/>
                </a:cubicBezTo>
                <a:cubicBezTo>
                  <a:pt x="13697" y="10360"/>
                  <a:pt x="13836" y="10012"/>
                  <a:pt x="13941" y="9595"/>
                </a:cubicBezTo>
                <a:cubicBezTo>
                  <a:pt x="14844" y="6466"/>
                  <a:pt x="14149" y="2538"/>
                  <a:pt x="11333" y="835"/>
                </a:cubicBezTo>
                <a:cubicBezTo>
                  <a:pt x="10421" y="258"/>
                  <a:pt x="9396" y="1"/>
                  <a:pt x="83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621792" y="1234440"/>
            <a:ext cx="7507200" cy="3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 flipH="1">
            <a:off x="-186361" y="430302"/>
            <a:ext cx="1281762" cy="103194"/>
          </a:xfrm>
          <a:custGeom>
            <a:avLst/>
            <a:gdLst/>
            <a:ahLst/>
            <a:cxnLst/>
            <a:rect l="l" t="t" r="r" b="b"/>
            <a:pathLst>
              <a:path w="66924" h="5388" extrusionOk="0">
                <a:moveTo>
                  <a:pt x="1757" y="1"/>
                </a:moveTo>
                <a:cubicBezTo>
                  <a:pt x="1110" y="1"/>
                  <a:pt x="1" y="1942"/>
                  <a:pt x="1480" y="2404"/>
                </a:cubicBezTo>
                <a:cubicBezTo>
                  <a:pt x="2959" y="2866"/>
                  <a:pt x="4530" y="2774"/>
                  <a:pt x="6009" y="2959"/>
                </a:cubicBezTo>
                <a:cubicBezTo>
                  <a:pt x="7488" y="3144"/>
                  <a:pt x="8967" y="3328"/>
                  <a:pt x="10446" y="3421"/>
                </a:cubicBezTo>
                <a:cubicBezTo>
                  <a:pt x="12479" y="3698"/>
                  <a:pt x="14513" y="3791"/>
                  <a:pt x="16454" y="4068"/>
                </a:cubicBezTo>
                <a:cubicBezTo>
                  <a:pt x="17563" y="4160"/>
                  <a:pt x="18580" y="4438"/>
                  <a:pt x="19689" y="4623"/>
                </a:cubicBezTo>
                <a:cubicBezTo>
                  <a:pt x="20614" y="4807"/>
                  <a:pt x="21538" y="4992"/>
                  <a:pt x="22462" y="5085"/>
                </a:cubicBezTo>
                <a:cubicBezTo>
                  <a:pt x="24773" y="5177"/>
                  <a:pt x="26992" y="5177"/>
                  <a:pt x="29302" y="5270"/>
                </a:cubicBezTo>
                <a:cubicBezTo>
                  <a:pt x="30634" y="5270"/>
                  <a:pt x="31905" y="5388"/>
                  <a:pt x="33213" y="5388"/>
                </a:cubicBezTo>
                <a:cubicBezTo>
                  <a:pt x="33540" y="5388"/>
                  <a:pt x="33869" y="5381"/>
                  <a:pt x="34202" y="5362"/>
                </a:cubicBezTo>
                <a:cubicBezTo>
                  <a:pt x="35865" y="5362"/>
                  <a:pt x="37529" y="5177"/>
                  <a:pt x="39193" y="5177"/>
                </a:cubicBezTo>
                <a:cubicBezTo>
                  <a:pt x="42151" y="5177"/>
                  <a:pt x="45109" y="5177"/>
                  <a:pt x="48067" y="5270"/>
                </a:cubicBezTo>
                <a:lnTo>
                  <a:pt x="53243" y="5270"/>
                </a:lnTo>
                <a:cubicBezTo>
                  <a:pt x="54445" y="5270"/>
                  <a:pt x="55646" y="5362"/>
                  <a:pt x="56848" y="5362"/>
                </a:cubicBezTo>
                <a:cubicBezTo>
                  <a:pt x="58419" y="5362"/>
                  <a:pt x="59991" y="5177"/>
                  <a:pt x="61562" y="5085"/>
                </a:cubicBezTo>
                <a:cubicBezTo>
                  <a:pt x="62949" y="4900"/>
                  <a:pt x="64428" y="4807"/>
                  <a:pt x="65814" y="4623"/>
                </a:cubicBezTo>
                <a:cubicBezTo>
                  <a:pt x="66923" y="4530"/>
                  <a:pt x="66091" y="3513"/>
                  <a:pt x="65722" y="3421"/>
                </a:cubicBezTo>
                <a:cubicBezTo>
                  <a:pt x="64705" y="3144"/>
                  <a:pt x="63688" y="2959"/>
                  <a:pt x="62671" y="2774"/>
                </a:cubicBezTo>
                <a:cubicBezTo>
                  <a:pt x="61285" y="2589"/>
                  <a:pt x="59898" y="2219"/>
                  <a:pt x="58512" y="2127"/>
                </a:cubicBezTo>
                <a:cubicBezTo>
                  <a:pt x="55277" y="1849"/>
                  <a:pt x="52041" y="1665"/>
                  <a:pt x="48806" y="1572"/>
                </a:cubicBezTo>
                <a:lnTo>
                  <a:pt x="48159" y="1572"/>
                </a:lnTo>
                <a:cubicBezTo>
                  <a:pt x="46680" y="1480"/>
                  <a:pt x="45109" y="1387"/>
                  <a:pt x="43537" y="1387"/>
                </a:cubicBezTo>
                <a:cubicBezTo>
                  <a:pt x="41134" y="1387"/>
                  <a:pt x="38731" y="1572"/>
                  <a:pt x="36235" y="1572"/>
                </a:cubicBezTo>
                <a:cubicBezTo>
                  <a:pt x="33185" y="1572"/>
                  <a:pt x="30042" y="1480"/>
                  <a:pt x="26992" y="1387"/>
                </a:cubicBezTo>
                <a:cubicBezTo>
                  <a:pt x="23941" y="1202"/>
                  <a:pt x="20706" y="1110"/>
                  <a:pt x="17471" y="1018"/>
                </a:cubicBezTo>
                <a:lnTo>
                  <a:pt x="14051" y="833"/>
                </a:lnTo>
                <a:lnTo>
                  <a:pt x="8874" y="648"/>
                </a:lnTo>
                <a:cubicBezTo>
                  <a:pt x="7858" y="648"/>
                  <a:pt x="6841" y="648"/>
                  <a:pt x="5824" y="463"/>
                </a:cubicBezTo>
                <a:cubicBezTo>
                  <a:pt x="4438" y="278"/>
                  <a:pt x="3143" y="186"/>
                  <a:pt x="1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7"/>
          <p:cNvSpPr/>
          <p:nvPr/>
        </p:nvSpPr>
        <p:spPr>
          <a:xfrm flipH="1">
            <a:off x="-185463" y="649668"/>
            <a:ext cx="1279981" cy="103194"/>
          </a:xfrm>
          <a:custGeom>
            <a:avLst/>
            <a:gdLst/>
            <a:ahLst/>
            <a:cxnLst/>
            <a:rect l="l" t="t" r="r" b="b"/>
            <a:pathLst>
              <a:path w="66831" h="5388" extrusionOk="0">
                <a:moveTo>
                  <a:pt x="1756" y="0"/>
                </a:moveTo>
                <a:cubicBezTo>
                  <a:pt x="1017" y="0"/>
                  <a:pt x="0" y="1942"/>
                  <a:pt x="1479" y="2404"/>
                </a:cubicBezTo>
                <a:cubicBezTo>
                  <a:pt x="2958" y="2866"/>
                  <a:pt x="4437" y="2774"/>
                  <a:pt x="6008" y="2958"/>
                </a:cubicBezTo>
                <a:lnTo>
                  <a:pt x="10353" y="3421"/>
                </a:lnTo>
                <a:cubicBezTo>
                  <a:pt x="12386" y="3605"/>
                  <a:pt x="14420" y="3790"/>
                  <a:pt x="16454" y="4068"/>
                </a:cubicBezTo>
                <a:cubicBezTo>
                  <a:pt x="17470" y="4160"/>
                  <a:pt x="18580" y="4437"/>
                  <a:pt x="19596" y="4622"/>
                </a:cubicBezTo>
                <a:cubicBezTo>
                  <a:pt x="20521" y="4807"/>
                  <a:pt x="21445" y="4992"/>
                  <a:pt x="22462" y="5084"/>
                </a:cubicBezTo>
                <a:cubicBezTo>
                  <a:pt x="24773" y="5177"/>
                  <a:pt x="26991" y="5269"/>
                  <a:pt x="29210" y="5269"/>
                </a:cubicBezTo>
                <a:cubicBezTo>
                  <a:pt x="30541" y="5269"/>
                  <a:pt x="31872" y="5388"/>
                  <a:pt x="33155" y="5388"/>
                </a:cubicBezTo>
                <a:cubicBezTo>
                  <a:pt x="33476" y="5388"/>
                  <a:pt x="33794" y="5380"/>
                  <a:pt x="34109" y="5362"/>
                </a:cubicBezTo>
                <a:cubicBezTo>
                  <a:pt x="35772" y="5362"/>
                  <a:pt x="37436" y="5177"/>
                  <a:pt x="39100" y="5177"/>
                </a:cubicBezTo>
                <a:cubicBezTo>
                  <a:pt x="42428" y="5177"/>
                  <a:pt x="45663" y="5269"/>
                  <a:pt x="48991" y="5269"/>
                </a:cubicBezTo>
                <a:lnTo>
                  <a:pt x="53150" y="5269"/>
                </a:lnTo>
                <a:cubicBezTo>
                  <a:pt x="54111" y="5269"/>
                  <a:pt x="55073" y="5388"/>
                  <a:pt x="56034" y="5388"/>
                </a:cubicBezTo>
                <a:cubicBezTo>
                  <a:pt x="56274" y="5388"/>
                  <a:pt x="56515" y="5380"/>
                  <a:pt x="56755" y="5362"/>
                </a:cubicBezTo>
                <a:cubicBezTo>
                  <a:pt x="58326" y="5362"/>
                  <a:pt x="59898" y="5177"/>
                  <a:pt x="61562" y="5084"/>
                </a:cubicBezTo>
                <a:cubicBezTo>
                  <a:pt x="62948" y="4992"/>
                  <a:pt x="64335" y="4807"/>
                  <a:pt x="65721" y="4715"/>
                </a:cubicBezTo>
                <a:cubicBezTo>
                  <a:pt x="66830" y="4530"/>
                  <a:pt x="65999" y="3513"/>
                  <a:pt x="65721" y="3421"/>
                </a:cubicBezTo>
                <a:cubicBezTo>
                  <a:pt x="64612" y="3143"/>
                  <a:pt x="63595" y="3051"/>
                  <a:pt x="62578" y="2866"/>
                </a:cubicBezTo>
                <a:cubicBezTo>
                  <a:pt x="61192" y="2496"/>
                  <a:pt x="59805" y="2311"/>
                  <a:pt x="58511" y="2126"/>
                </a:cubicBezTo>
                <a:cubicBezTo>
                  <a:pt x="55184" y="1849"/>
                  <a:pt x="51948" y="1757"/>
                  <a:pt x="48713" y="1572"/>
                </a:cubicBezTo>
                <a:cubicBezTo>
                  <a:pt x="46957" y="1479"/>
                  <a:pt x="45293" y="1387"/>
                  <a:pt x="43537" y="1387"/>
                </a:cubicBezTo>
                <a:cubicBezTo>
                  <a:pt x="41041" y="1387"/>
                  <a:pt x="38638" y="1572"/>
                  <a:pt x="36235" y="1572"/>
                </a:cubicBezTo>
                <a:cubicBezTo>
                  <a:pt x="33092" y="1572"/>
                  <a:pt x="29949" y="1387"/>
                  <a:pt x="26991" y="1387"/>
                </a:cubicBezTo>
                <a:cubicBezTo>
                  <a:pt x="23941" y="1295"/>
                  <a:pt x="20613" y="1110"/>
                  <a:pt x="17470" y="1017"/>
                </a:cubicBezTo>
                <a:lnTo>
                  <a:pt x="13958" y="832"/>
                </a:lnTo>
                <a:lnTo>
                  <a:pt x="8781" y="647"/>
                </a:lnTo>
                <a:cubicBezTo>
                  <a:pt x="7765" y="647"/>
                  <a:pt x="6748" y="647"/>
                  <a:pt x="5731" y="463"/>
                </a:cubicBezTo>
                <a:cubicBezTo>
                  <a:pt x="4437" y="278"/>
                  <a:pt x="3051" y="185"/>
                  <a:pt x="17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/>
          <p:nvPr/>
        </p:nvSpPr>
        <p:spPr>
          <a:xfrm rot="10800000" flipH="1">
            <a:off x="-715700" y="-191275"/>
            <a:ext cx="2783330" cy="2265817"/>
          </a:xfrm>
          <a:custGeom>
            <a:avLst/>
            <a:gdLst/>
            <a:ahLst/>
            <a:cxnLst/>
            <a:rect l="l" t="t" r="r" b="b"/>
            <a:pathLst>
              <a:path w="54439" h="44317" extrusionOk="0">
                <a:moveTo>
                  <a:pt x="41155" y="1"/>
                </a:moveTo>
                <a:cubicBezTo>
                  <a:pt x="39600" y="1"/>
                  <a:pt x="38034" y="204"/>
                  <a:pt x="36536" y="573"/>
                </a:cubicBezTo>
                <a:cubicBezTo>
                  <a:pt x="31878" y="1686"/>
                  <a:pt x="27706" y="4223"/>
                  <a:pt x="23500" y="6483"/>
                </a:cubicBezTo>
                <a:cubicBezTo>
                  <a:pt x="19259" y="8742"/>
                  <a:pt x="14774" y="10828"/>
                  <a:pt x="10012" y="10967"/>
                </a:cubicBezTo>
                <a:cubicBezTo>
                  <a:pt x="9828" y="10973"/>
                  <a:pt x="9642" y="10976"/>
                  <a:pt x="9454" y="10976"/>
                </a:cubicBezTo>
                <a:cubicBezTo>
                  <a:pt x="6934" y="10976"/>
                  <a:pt x="4060" y="10458"/>
                  <a:pt x="1412" y="10458"/>
                </a:cubicBezTo>
                <a:cubicBezTo>
                  <a:pt x="933" y="10458"/>
                  <a:pt x="461" y="10475"/>
                  <a:pt x="0" y="10515"/>
                </a:cubicBezTo>
                <a:lnTo>
                  <a:pt x="0" y="41558"/>
                </a:lnTo>
                <a:cubicBezTo>
                  <a:pt x="2481" y="43280"/>
                  <a:pt x="5378" y="44316"/>
                  <a:pt x="8343" y="44316"/>
                </a:cubicBezTo>
                <a:cubicBezTo>
                  <a:pt x="8909" y="44316"/>
                  <a:pt x="9478" y="44278"/>
                  <a:pt x="10047" y="44200"/>
                </a:cubicBezTo>
                <a:cubicBezTo>
                  <a:pt x="16617" y="43297"/>
                  <a:pt x="21414" y="37700"/>
                  <a:pt x="25342" y="32346"/>
                </a:cubicBezTo>
                <a:cubicBezTo>
                  <a:pt x="29270" y="26993"/>
                  <a:pt x="33477" y="21153"/>
                  <a:pt x="39838" y="19206"/>
                </a:cubicBezTo>
                <a:cubicBezTo>
                  <a:pt x="43558" y="18094"/>
                  <a:pt x="47938" y="18337"/>
                  <a:pt x="50858" y="15799"/>
                </a:cubicBezTo>
                <a:cubicBezTo>
                  <a:pt x="54439" y="12601"/>
                  <a:pt x="53674" y="6274"/>
                  <a:pt x="50093" y="3076"/>
                </a:cubicBezTo>
                <a:cubicBezTo>
                  <a:pt x="47664" y="906"/>
                  <a:pt x="44435" y="1"/>
                  <a:pt x="411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14"/>
          <p:cNvSpPr/>
          <p:nvPr/>
        </p:nvSpPr>
        <p:spPr>
          <a:xfrm rot="5400000" flipH="1">
            <a:off x="7656658" y="3921411"/>
            <a:ext cx="2071983" cy="902720"/>
          </a:xfrm>
          <a:custGeom>
            <a:avLst/>
            <a:gdLst/>
            <a:ahLst/>
            <a:cxnLst/>
            <a:rect l="l" t="t" r="r" b="b"/>
            <a:pathLst>
              <a:path w="19294" h="8406" extrusionOk="0">
                <a:moveTo>
                  <a:pt x="1912" y="0"/>
                </a:moveTo>
                <a:cubicBezTo>
                  <a:pt x="870" y="2016"/>
                  <a:pt x="1" y="4241"/>
                  <a:pt x="313" y="6083"/>
                </a:cubicBezTo>
                <a:cubicBezTo>
                  <a:pt x="616" y="7802"/>
                  <a:pt x="1537" y="8406"/>
                  <a:pt x="2667" y="8406"/>
                </a:cubicBezTo>
                <a:cubicBezTo>
                  <a:pt x="4006" y="8406"/>
                  <a:pt x="5639" y="7558"/>
                  <a:pt x="6884" y="6709"/>
                </a:cubicBezTo>
                <a:cubicBezTo>
                  <a:pt x="10603" y="4102"/>
                  <a:pt x="14636" y="1912"/>
                  <a:pt x="18842" y="174"/>
                </a:cubicBezTo>
                <a:lnTo>
                  <a:pt x="192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1"/>
          </p:nvPr>
        </p:nvSpPr>
        <p:spPr>
          <a:xfrm>
            <a:off x="1828375" y="1880616"/>
            <a:ext cx="24141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2"/>
          </p:nvPr>
        </p:nvSpPr>
        <p:spPr>
          <a:xfrm>
            <a:off x="1828800" y="2313432"/>
            <a:ext cx="23112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title" idx="3" hasCustomPrompt="1"/>
          </p:nvPr>
        </p:nvSpPr>
        <p:spPr>
          <a:xfrm>
            <a:off x="1133856" y="1926816"/>
            <a:ext cx="594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29" name="Google Shape;129;p14"/>
          <p:cNvGrpSpPr/>
          <p:nvPr/>
        </p:nvGrpSpPr>
        <p:grpSpPr>
          <a:xfrm rot="5400000">
            <a:off x="903731" y="646701"/>
            <a:ext cx="390683" cy="902746"/>
            <a:chOff x="7400975" y="1640963"/>
            <a:chExt cx="223375" cy="516150"/>
          </a:xfrm>
        </p:grpSpPr>
        <p:sp>
          <p:nvSpPr>
            <p:cNvPr id="130" name="Google Shape;130;p14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7" name="Google Shape;137;p14"/>
          <p:cNvSpPr txBox="1">
            <a:spLocks noGrp="1"/>
          </p:cNvSpPr>
          <p:nvPr>
            <p:ph type="subTitle" idx="4"/>
          </p:nvPr>
        </p:nvSpPr>
        <p:spPr>
          <a:xfrm>
            <a:off x="1828375" y="3349931"/>
            <a:ext cx="24141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5"/>
          </p:nvPr>
        </p:nvSpPr>
        <p:spPr>
          <a:xfrm>
            <a:off x="1828800" y="3782747"/>
            <a:ext cx="23112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title" idx="6" hasCustomPrompt="1"/>
          </p:nvPr>
        </p:nvSpPr>
        <p:spPr>
          <a:xfrm>
            <a:off x="1133856" y="3396131"/>
            <a:ext cx="594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7"/>
          </p:nvPr>
        </p:nvSpPr>
        <p:spPr>
          <a:xfrm>
            <a:off x="5684225" y="1880616"/>
            <a:ext cx="24141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8"/>
          </p:nvPr>
        </p:nvSpPr>
        <p:spPr>
          <a:xfrm>
            <a:off x="5684650" y="2313432"/>
            <a:ext cx="23112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title" idx="9" hasCustomPrompt="1"/>
          </p:nvPr>
        </p:nvSpPr>
        <p:spPr>
          <a:xfrm>
            <a:off x="4989706" y="1926816"/>
            <a:ext cx="594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4"/>
          <p:cNvSpPr txBox="1">
            <a:spLocks noGrp="1"/>
          </p:cNvSpPr>
          <p:nvPr>
            <p:ph type="subTitle" idx="13"/>
          </p:nvPr>
        </p:nvSpPr>
        <p:spPr>
          <a:xfrm>
            <a:off x="5684225" y="3349931"/>
            <a:ext cx="24141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14"/>
          </p:nvPr>
        </p:nvSpPr>
        <p:spPr>
          <a:xfrm>
            <a:off x="5684650" y="3782747"/>
            <a:ext cx="23112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 idx="15" hasCustomPrompt="1"/>
          </p:nvPr>
        </p:nvSpPr>
        <p:spPr>
          <a:xfrm>
            <a:off x="4989706" y="3396131"/>
            <a:ext cx="594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dk2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/>
          <p:nvPr/>
        </p:nvSpPr>
        <p:spPr>
          <a:xfrm rot="3166303" flipH="1">
            <a:off x="4739920" y="-1601466"/>
            <a:ext cx="7390665" cy="5399056"/>
          </a:xfrm>
          <a:custGeom>
            <a:avLst/>
            <a:gdLst/>
            <a:ahLst/>
            <a:cxnLst/>
            <a:rect l="l" t="t" r="r" b="b"/>
            <a:pathLst>
              <a:path w="45748" h="33420" extrusionOk="0">
                <a:moveTo>
                  <a:pt x="29848" y="1"/>
                </a:moveTo>
                <a:cubicBezTo>
                  <a:pt x="28388" y="1"/>
                  <a:pt x="26879" y="242"/>
                  <a:pt x="25342" y="647"/>
                </a:cubicBezTo>
                <a:cubicBezTo>
                  <a:pt x="23666" y="1095"/>
                  <a:pt x="22073" y="1222"/>
                  <a:pt x="20499" y="1222"/>
                </a:cubicBezTo>
                <a:cubicBezTo>
                  <a:pt x="18403" y="1222"/>
                  <a:pt x="16338" y="996"/>
                  <a:pt x="14147" y="996"/>
                </a:cubicBezTo>
                <a:cubicBezTo>
                  <a:pt x="13378" y="996"/>
                  <a:pt x="12592" y="1024"/>
                  <a:pt x="11785" y="1099"/>
                </a:cubicBezTo>
                <a:cubicBezTo>
                  <a:pt x="8030" y="1447"/>
                  <a:pt x="4241" y="3046"/>
                  <a:pt x="2121" y="6175"/>
                </a:cubicBezTo>
                <a:cubicBezTo>
                  <a:pt x="0" y="9269"/>
                  <a:pt x="139" y="14031"/>
                  <a:pt x="3059" y="16430"/>
                </a:cubicBezTo>
                <a:cubicBezTo>
                  <a:pt x="4589" y="17702"/>
                  <a:pt x="6501" y="18133"/>
                  <a:pt x="8503" y="18133"/>
                </a:cubicBezTo>
                <a:cubicBezTo>
                  <a:pt x="10277" y="18133"/>
                  <a:pt x="12121" y="17795"/>
                  <a:pt x="13836" y="17403"/>
                </a:cubicBezTo>
                <a:cubicBezTo>
                  <a:pt x="15929" y="16905"/>
                  <a:pt x="18159" y="16384"/>
                  <a:pt x="20297" y="16384"/>
                </a:cubicBezTo>
                <a:cubicBezTo>
                  <a:pt x="21887" y="16384"/>
                  <a:pt x="23427" y="16672"/>
                  <a:pt x="24821" y="17473"/>
                </a:cubicBezTo>
                <a:cubicBezTo>
                  <a:pt x="27880" y="19280"/>
                  <a:pt x="29096" y="22965"/>
                  <a:pt x="30452" y="26233"/>
                </a:cubicBezTo>
                <a:cubicBezTo>
                  <a:pt x="31808" y="29535"/>
                  <a:pt x="34102" y="33046"/>
                  <a:pt x="37648" y="33394"/>
                </a:cubicBezTo>
                <a:cubicBezTo>
                  <a:pt x="37824" y="33411"/>
                  <a:pt x="37999" y="33420"/>
                  <a:pt x="38173" y="33420"/>
                </a:cubicBezTo>
                <a:cubicBezTo>
                  <a:pt x="41489" y="33420"/>
                  <a:pt x="44256" y="30336"/>
                  <a:pt x="44983" y="27032"/>
                </a:cubicBezTo>
                <a:cubicBezTo>
                  <a:pt x="45748" y="23591"/>
                  <a:pt x="44809" y="20010"/>
                  <a:pt x="43871" y="16569"/>
                </a:cubicBezTo>
                <a:cubicBezTo>
                  <a:pt x="42550" y="11772"/>
                  <a:pt x="41090" y="6766"/>
                  <a:pt x="37579" y="3220"/>
                </a:cubicBezTo>
                <a:cubicBezTo>
                  <a:pt x="35271" y="889"/>
                  <a:pt x="32648" y="1"/>
                  <a:pt x="298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08" name="Google Shape;308;p29"/>
          <p:cNvGrpSpPr/>
          <p:nvPr/>
        </p:nvGrpSpPr>
        <p:grpSpPr>
          <a:xfrm rot="-5400000" flipH="1">
            <a:off x="7860841" y="646701"/>
            <a:ext cx="390683" cy="902746"/>
            <a:chOff x="7400975" y="1640963"/>
            <a:chExt cx="223375" cy="516150"/>
          </a:xfrm>
        </p:grpSpPr>
        <p:sp>
          <p:nvSpPr>
            <p:cNvPr id="309" name="Google Shape;309;p29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6" name="Google Shape;316;p29"/>
          <p:cNvSpPr/>
          <p:nvPr/>
        </p:nvSpPr>
        <p:spPr>
          <a:xfrm rot="-3261969" flipH="1">
            <a:off x="4956913" y="199529"/>
            <a:ext cx="524404" cy="680930"/>
          </a:xfrm>
          <a:custGeom>
            <a:avLst/>
            <a:gdLst/>
            <a:ahLst/>
            <a:cxnLst/>
            <a:rect l="l" t="t" r="r" b="b"/>
            <a:pathLst>
              <a:path w="1849" h="2401" extrusionOk="0">
                <a:moveTo>
                  <a:pt x="1075" y="0"/>
                </a:moveTo>
                <a:cubicBezTo>
                  <a:pt x="1034" y="0"/>
                  <a:pt x="990" y="5"/>
                  <a:pt x="945" y="17"/>
                </a:cubicBezTo>
                <a:cubicBezTo>
                  <a:pt x="562" y="52"/>
                  <a:pt x="145" y="434"/>
                  <a:pt x="75" y="1373"/>
                </a:cubicBezTo>
                <a:cubicBezTo>
                  <a:pt x="0" y="2050"/>
                  <a:pt x="395" y="2401"/>
                  <a:pt x="817" y="2401"/>
                </a:cubicBezTo>
                <a:cubicBezTo>
                  <a:pt x="980" y="2401"/>
                  <a:pt x="1147" y="2348"/>
                  <a:pt x="1292" y="2242"/>
                </a:cubicBezTo>
                <a:cubicBezTo>
                  <a:pt x="1848" y="1859"/>
                  <a:pt x="1744" y="990"/>
                  <a:pt x="1709" y="816"/>
                </a:cubicBezTo>
                <a:cubicBezTo>
                  <a:pt x="1677" y="657"/>
                  <a:pt x="1529" y="0"/>
                  <a:pt x="1075" y="0"/>
                </a:cubicBezTo>
                <a:close/>
              </a:path>
            </a:pathLst>
          </a:custGeom>
          <a:solidFill>
            <a:srgbClr val="4666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dk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/>
          <p:nvPr/>
        </p:nvSpPr>
        <p:spPr>
          <a:xfrm rot="4809162">
            <a:off x="439503" y="4000580"/>
            <a:ext cx="433709" cy="566924"/>
          </a:xfrm>
          <a:custGeom>
            <a:avLst/>
            <a:gdLst/>
            <a:ahLst/>
            <a:cxnLst/>
            <a:rect l="l" t="t" r="r" b="b"/>
            <a:pathLst>
              <a:path w="1859" h="2430" extrusionOk="0">
                <a:moveTo>
                  <a:pt x="1032" y="0"/>
                </a:moveTo>
                <a:cubicBezTo>
                  <a:pt x="996" y="0"/>
                  <a:pt x="959" y="4"/>
                  <a:pt x="920" y="10"/>
                </a:cubicBezTo>
                <a:cubicBezTo>
                  <a:pt x="572" y="80"/>
                  <a:pt x="155" y="462"/>
                  <a:pt x="51" y="1401"/>
                </a:cubicBezTo>
                <a:cubicBezTo>
                  <a:pt x="1" y="2078"/>
                  <a:pt x="385" y="2429"/>
                  <a:pt x="811" y="2429"/>
                </a:cubicBezTo>
                <a:cubicBezTo>
                  <a:pt x="976" y="2429"/>
                  <a:pt x="1147" y="2377"/>
                  <a:pt x="1302" y="2270"/>
                </a:cubicBezTo>
                <a:cubicBezTo>
                  <a:pt x="1859" y="1853"/>
                  <a:pt x="1754" y="1019"/>
                  <a:pt x="1720" y="845"/>
                </a:cubicBezTo>
                <a:cubicBezTo>
                  <a:pt x="1687" y="650"/>
                  <a:pt x="1533" y="0"/>
                  <a:pt x="1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p30"/>
          <p:cNvSpPr/>
          <p:nvPr/>
        </p:nvSpPr>
        <p:spPr>
          <a:xfrm rot="5400000">
            <a:off x="-31022" y="3434053"/>
            <a:ext cx="420496" cy="2033956"/>
          </a:xfrm>
          <a:custGeom>
            <a:avLst/>
            <a:gdLst/>
            <a:ahLst/>
            <a:cxnLst/>
            <a:rect l="l" t="t" r="r" b="b"/>
            <a:pathLst>
              <a:path w="5248" h="25384" extrusionOk="0">
                <a:moveTo>
                  <a:pt x="483" y="1"/>
                </a:moveTo>
                <a:cubicBezTo>
                  <a:pt x="216" y="1"/>
                  <a:pt x="0" y="159"/>
                  <a:pt x="451" y="397"/>
                </a:cubicBezTo>
                <a:cubicBezTo>
                  <a:pt x="1041" y="675"/>
                  <a:pt x="1598" y="1023"/>
                  <a:pt x="2119" y="1440"/>
                </a:cubicBezTo>
                <a:cubicBezTo>
                  <a:pt x="3232" y="2413"/>
                  <a:pt x="4031" y="3734"/>
                  <a:pt x="4413" y="5194"/>
                </a:cubicBezTo>
                <a:cubicBezTo>
                  <a:pt x="4448" y="5403"/>
                  <a:pt x="4483" y="5611"/>
                  <a:pt x="4518" y="5855"/>
                </a:cubicBezTo>
                <a:cubicBezTo>
                  <a:pt x="4553" y="6063"/>
                  <a:pt x="4553" y="6272"/>
                  <a:pt x="4553" y="6480"/>
                </a:cubicBezTo>
                <a:cubicBezTo>
                  <a:pt x="4587" y="6863"/>
                  <a:pt x="4553" y="7280"/>
                  <a:pt x="4483" y="7662"/>
                </a:cubicBezTo>
                <a:cubicBezTo>
                  <a:pt x="4379" y="8566"/>
                  <a:pt x="4101" y="9470"/>
                  <a:pt x="3614" y="10270"/>
                </a:cubicBezTo>
                <a:cubicBezTo>
                  <a:pt x="3301" y="10895"/>
                  <a:pt x="2919" y="11486"/>
                  <a:pt x="2571" y="12112"/>
                </a:cubicBezTo>
                <a:cubicBezTo>
                  <a:pt x="2223" y="12772"/>
                  <a:pt x="1911" y="13468"/>
                  <a:pt x="1702" y="14198"/>
                </a:cubicBezTo>
                <a:cubicBezTo>
                  <a:pt x="1493" y="14928"/>
                  <a:pt x="1459" y="15727"/>
                  <a:pt x="1563" y="16492"/>
                </a:cubicBezTo>
                <a:cubicBezTo>
                  <a:pt x="1667" y="17222"/>
                  <a:pt x="1876" y="17917"/>
                  <a:pt x="2154" y="18613"/>
                </a:cubicBezTo>
                <a:lnTo>
                  <a:pt x="2814" y="20316"/>
                </a:lnTo>
                <a:cubicBezTo>
                  <a:pt x="2988" y="20768"/>
                  <a:pt x="3162" y="21255"/>
                  <a:pt x="3266" y="21741"/>
                </a:cubicBezTo>
                <a:cubicBezTo>
                  <a:pt x="3405" y="22367"/>
                  <a:pt x="3475" y="22993"/>
                  <a:pt x="3405" y="23618"/>
                </a:cubicBezTo>
                <a:cubicBezTo>
                  <a:pt x="3371" y="24175"/>
                  <a:pt x="3197" y="24696"/>
                  <a:pt x="2884" y="25113"/>
                </a:cubicBezTo>
                <a:cubicBezTo>
                  <a:pt x="2735" y="25319"/>
                  <a:pt x="2766" y="25384"/>
                  <a:pt x="2843" y="25384"/>
                </a:cubicBezTo>
                <a:cubicBezTo>
                  <a:pt x="2909" y="25384"/>
                  <a:pt x="3009" y="25335"/>
                  <a:pt x="3058" y="25287"/>
                </a:cubicBezTo>
                <a:cubicBezTo>
                  <a:pt x="3371" y="24974"/>
                  <a:pt x="3579" y="24592"/>
                  <a:pt x="3718" y="24175"/>
                </a:cubicBezTo>
                <a:cubicBezTo>
                  <a:pt x="3927" y="23584"/>
                  <a:pt x="3996" y="22993"/>
                  <a:pt x="3962" y="22402"/>
                </a:cubicBezTo>
                <a:cubicBezTo>
                  <a:pt x="3892" y="21672"/>
                  <a:pt x="3718" y="20976"/>
                  <a:pt x="3475" y="20316"/>
                </a:cubicBezTo>
                <a:cubicBezTo>
                  <a:pt x="3232" y="19621"/>
                  <a:pt x="2988" y="18995"/>
                  <a:pt x="2745" y="18335"/>
                </a:cubicBezTo>
                <a:cubicBezTo>
                  <a:pt x="2467" y="17639"/>
                  <a:pt x="2293" y="16909"/>
                  <a:pt x="2223" y="16179"/>
                </a:cubicBezTo>
                <a:cubicBezTo>
                  <a:pt x="2119" y="15171"/>
                  <a:pt x="2293" y="14163"/>
                  <a:pt x="2780" y="13259"/>
                </a:cubicBezTo>
                <a:cubicBezTo>
                  <a:pt x="3336" y="12042"/>
                  <a:pt x="4135" y="10965"/>
                  <a:pt x="4692" y="9679"/>
                </a:cubicBezTo>
                <a:cubicBezTo>
                  <a:pt x="4831" y="9366"/>
                  <a:pt x="4935" y="9018"/>
                  <a:pt x="5004" y="8670"/>
                </a:cubicBezTo>
                <a:cubicBezTo>
                  <a:pt x="5178" y="7975"/>
                  <a:pt x="5248" y="7245"/>
                  <a:pt x="5178" y="6550"/>
                </a:cubicBezTo>
                <a:cubicBezTo>
                  <a:pt x="5143" y="6202"/>
                  <a:pt x="5109" y="5820"/>
                  <a:pt x="5039" y="5472"/>
                </a:cubicBezTo>
                <a:lnTo>
                  <a:pt x="4935" y="5090"/>
                </a:lnTo>
                <a:lnTo>
                  <a:pt x="4831" y="4742"/>
                </a:lnTo>
                <a:cubicBezTo>
                  <a:pt x="4761" y="4499"/>
                  <a:pt x="4657" y="4256"/>
                  <a:pt x="4553" y="4012"/>
                </a:cubicBezTo>
                <a:cubicBezTo>
                  <a:pt x="4240" y="3282"/>
                  <a:pt x="3822" y="2622"/>
                  <a:pt x="3301" y="2031"/>
                </a:cubicBezTo>
                <a:cubicBezTo>
                  <a:pt x="3162" y="1857"/>
                  <a:pt x="2988" y="1683"/>
                  <a:pt x="2814" y="1509"/>
                </a:cubicBezTo>
                <a:cubicBezTo>
                  <a:pt x="2641" y="1336"/>
                  <a:pt x="2467" y="1231"/>
                  <a:pt x="2293" y="1057"/>
                </a:cubicBezTo>
                <a:cubicBezTo>
                  <a:pt x="2050" y="849"/>
                  <a:pt x="1806" y="640"/>
                  <a:pt x="1528" y="501"/>
                </a:cubicBezTo>
                <a:cubicBezTo>
                  <a:pt x="1285" y="327"/>
                  <a:pt x="1007" y="188"/>
                  <a:pt x="729" y="49"/>
                </a:cubicBezTo>
                <a:cubicBezTo>
                  <a:pt x="654" y="16"/>
                  <a:pt x="566" y="1"/>
                  <a:pt x="4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30"/>
          <p:cNvSpPr/>
          <p:nvPr/>
        </p:nvSpPr>
        <p:spPr>
          <a:xfrm rot="-3600003">
            <a:off x="7760205" y="203413"/>
            <a:ext cx="862943" cy="1128639"/>
          </a:xfrm>
          <a:custGeom>
            <a:avLst/>
            <a:gdLst/>
            <a:ahLst/>
            <a:cxnLst/>
            <a:rect l="l" t="t" r="r" b="b"/>
            <a:pathLst>
              <a:path w="1848" h="2417" extrusionOk="0">
                <a:moveTo>
                  <a:pt x="1055" y="1"/>
                </a:moveTo>
                <a:cubicBezTo>
                  <a:pt x="1019" y="1"/>
                  <a:pt x="982" y="4"/>
                  <a:pt x="943" y="11"/>
                </a:cubicBezTo>
                <a:cubicBezTo>
                  <a:pt x="596" y="80"/>
                  <a:pt x="144" y="463"/>
                  <a:pt x="74" y="1401"/>
                </a:cubicBezTo>
                <a:cubicBezTo>
                  <a:pt x="0" y="2066"/>
                  <a:pt x="380" y="2417"/>
                  <a:pt x="805" y="2417"/>
                </a:cubicBezTo>
                <a:cubicBezTo>
                  <a:pt x="980" y="2417"/>
                  <a:pt x="1163" y="2357"/>
                  <a:pt x="1326" y="2236"/>
                </a:cubicBezTo>
                <a:cubicBezTo>
                  <a:pt x="1847" y="1853"/>
                  <a:pt x="1743" y="1019"/>
                  <a:pt x="1708" y="810"/>
                </a:cubicBezTo>
                <a:cubicBezTo>
                  <a:pt x="1676" y="648"/>
                  <a:pt x="1552" y="1"/>
                  <a:pt x="10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30"/>
          <p:cNvSpPr/>
          <p:nvPr/>
        </p:nvSpPr>
        <p:spPr>
          <a:xfrm>
            <a:off x="8048599" y="430302"/>
            <a:ext cx="1281762" cy="103194"/>
          </a:xfrm>
          <a:custGeom>
            <a:avLst/>
            <a:gdLst/>
            <a:ahLst/>
            <a:cxnLst/>
            <a:rect l="l" t="t" r="r" b="b"/>
            <a:pathLst>
              <a:path w="66924" h="5388" extrusionOk="0">
                <a:moveTo>
                  <a:pt x="1757" y="1"/>
                </a:moveTo>
                <a:cubicBezTo>
                  <a:pt x="1110" y="1"/>
                  <a:pt x="1" y="1942"/>
                  <a:pt x="1480" y="2404"/>
                </a:cubicBezTo>
                <a:cubicBezTo>
                  <a:pt x="2959" y="2866"/>
                  <a:pt x="4530" y="2774"/>
                  <a:pt x="6009" y="2959"/>
                </a:cubicBezTo>
                <a:cubicBezTo>
                  <a:pt x="7488" y="3144"/>
                  <a:pt x="8967" y="3328"/>
                  <a:pt x="10446" y="3421"/>
                </a:cubicBezTo>
                <a:cubicBezTo>
                  <a:pt x="12479" y="3698"/>
                  <a:pt x="14513" y="3791"/>
                  <a:pt x="16454" y="4068"/>
                </a:cubicBezTo>
                <a:cubicBezTo>
                  <a:pt x="17563" y="4160"/>
                  <a:pt x="18580" y="4438"/>
                  <a:pt x="19689" y="4623"/>
                </a:cubicBezTo>
                <a:cubicBezTo>
                  <a:pt x="20614" y="4807"/>
                  <a:pt x="21538" y="4992"/>
                  <a:pt x="22462" y="5085"/>
                </a:cubicBezTo>
                <a:cubicBezTo>
                  <a:pt x="24773" y="5177"/>
                  <a:pt x="26992" y="5177"/>
                  <a:pt x="29302" y="5270"/>
                </a:cubicBezTo>
                <a:cubicBezTo>
                  <a:pt x="30634" y="5270"/>
                  <a:pt x="31905" y="5388"/>
                  <a:pt x="33213" y="5388"/>
                </a:cubicBezTo>
                <a:cubicBezTo>
                  <a:pt x="33540" y="5388"/>
                  <a:pt x="33869" y="5381"/>
                  <a:pt x="34202" y="5362"/>
                </a:cubicBezTo>
                <a:cubicBezTo>
                  <a:pt x="35865" y="5362"/>
                  <a:pt x="37529" y="5177"/>
                  <a:pt x="39193" y="5177"/>
                </a:cubicBezTo>
                <a:cubicBezTo>
                  <a:pt x="42151" y="5177"/>
                  <a:pt x="45109" y="5177"/>
                  <a:pt x="48067" y="5270"/>
                </a:cubicBezTo>
                <a:lnTo>
                  <a:pt x="53243" y="5270"/>
                </a:lnTo>
                <a:cubicBezTo>
                  <a:pt x="54445" y="5270"/>
                  <a:pt x="55646" y="5362"/>
                  <a:pt x="56848" y="5362"/>
                </a:cubicBezTo>
                <a:cubicBezTo>
                  <a:pt x="58419" y="5362"/>
                  <a:pt x="59991" y="5177"/>
                  <a:pt x="61562" y="5085"/>
                </a:cubicBezTo>
                <a:cubicBezTo>
                  <a:pt x="62949" y="4900"/>
                  <a:pt x="64428" y="4807"/>
                  <a:pt x="65814" y="4623"/>
                </a:cubicBezTo>
                <a:cubicBezTo>
                  <a:pt x="66923" y="4530"/>
                  <a:pt x="66091" y="3513"/>
                  <a:pt x="65722" y="3421"/>
                </a:cubicBezTo>
                <a:cubicBezTo>
                  <a:pt x="64705" y="3144"/>
                  <a:pt x="63688" y="2959"/>
                  <a:pt x="62671" y="2774"/>
                </a:cubicBezTo>
                <a:cubicBezTo>
                  <a:pt x="61285" y="2589"/>
                  <a:pt x="59898" y="2219"/>
                  <a:pt x="58512" y="2127"/>
                </a:cubicBezTo>
                <a:cubicBezTo>
                  <a:pt x="55277" y="1849"/>
                  <a:pt x="52041" y="1665"/>
                  <a:pt x="48806" y="1572"/>
                </a:cubicBezTo>
                <a:lnTo>
                  <a:pt x="48159" y="1572"/>
                </a:lnTo>
                <a:cubicBezTo>
                  <a:pt x="46680" y="1480"/>
                  <a:pt x="45109" y="1387"/>
                  <a:pt x="43537" y="1387"/>
                </a:cubicBezTo>
                <a:cubicBezTo>
                  <a:pt x="41134" y="1387"/>
                  <a:pt x="38731" y="1572"/>
                  <a:pt x="36235" y="1572"/>
                </a:cubicBezTo>
                <a:cubicBezTo>
                  <a:pt x="33185" y="1572"/>
                  <a:pt x="30042" y="1480"/>
                  <a:pt x="26992" y="1387"/>
                </a:cubicBezTo>
                <a:cubicBezTo>
                  <a:pt x="23941" y="1202"/>
                  <a:pt x="20706" y="1110"/>
                  <a:pt x="17471" y="1018"/>
                </a:cubicBezTo>
                <a:lnTo>
                  <a:pt x="14051" y="833"/>
                </a:lnTo>
                <a:lnTo>
                  <a:pt x="8874" y="648"/>
                </a:lnTo>
                <a:cubicBezTo>
                  <a:pt x="7858" y="648"/>
                  <a:pt x="6841" y="648"/>
                  <a:pt x="5824" y="463"/>
                </a:cubicBezTo>
                <a:cubicBezTo>
                  <a:pt x="4438" y="278"/>
                  <a:pt x="3143" y="186"/>
                  <a:pt x="1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2" name="Google Shape;322;p30"/>
          <p:cNvSpPr/>
          <p:nvPr/>
        </p:nvSpPr>
        <p:spPr>
          <a:xfrm>
            <a:off x="8049483" y="649668"/>
            <a:ext cx="1279981" cy="103194"/>
          </a:xfrm>
          <a:custGeom>
            <a:avLst/>
            <a:gdLst/>
            <a:ahLst/>
            <a:cxnLst/>
            <a:rect l="l" t="t" r="r" b="b"/>
            <a:pathLst>
              <a:path w="66831" h="5388" extrusionOk="0">
                <a:moveTo>
                  <a:pt x="1756" y="0"/>
                </a:moveTo>
                <a:cubicBezTo>
                  <a:pt x="1017" y="0"/>
                  <a:pt x="0" y="1942"/>
                  <a:pt x="1479" y="2404"/>
                </a:cubicBezTo>
                <a:cubicBezTo>
                  <a:pt x="2958" y="2866"/>
                  <a:pt x="4437" y="2774"/>
                  <a:pt x="6008" y="2958"/>
                </a:cubicBezTo>
                <a:lnTo>
                  <a:pt x="10353" y="3421"/>
                </a:lnTo>
                <a:cubicBezTo>
                  <a:pt x="12386" y="3605"/>
                  <a:pt x="14420" y="3790"/>
                  <a:pt x="16454" y="4068"/>
                </a:cubicBezTo>
                <a:cubicBezTo>
                  <a:pt x="17470" y="4160"/>
                  <a:pt x="18580" y="4437"/>
                  <a:pt x="19596" y="4622"/>
                </a:cubicBezTo>
                <a:cubicBezTo>
                  <a:pt x="20521" y="4807"/>
                  <a:pt x="21445" y="4992"/>
                  <a:pt x="22462" y="5084"/>
                </a:cubicBezTo>
                <a:cubicBezTo>
                  <a:pt x="24773" y="5177"/>
                  <a:pt x="26991" y="5269"/>
                  <a:pt x="29210" y="5269"/>
                </a:cubicBezTo>
                <a:cubicBezTo>
                  <a:pt x="30541" y="5269"/>
                  <a:pt x="31872" y="5388"/>
                  <a:pt x="33155" y="5388"/>
                </a:cubicBezTo>
                <a:cubicBezTo>
                  <a:pt x="33476" y="5388"/>
                  <a:pt x="33794" y="5380"/>
                  <a:pt x="34109" y="5362"/>
                </a:cubicBezTo>
                <a:cubicBezTo>
                  <a:pt x="35772" y="5362"/>
                  <a:pt x="37436" y="5177"/>
                  <a:pt x="39100" y="5177"/>
                </a:cubicBezTo>
                <a:cubicBezTo>
                  <a:pt x="42428" y="5177"/>
                  <a:pt x="45663" y="5269"/>
                  <a:pt x="48991" y="5269"/>
                </a:cubicBezTo>
                <a:lnTo>
                  <a:pt x="53150" y="5269"/>
                </a:lnTo>
                <a:cubicBezTo>
                  <a:pt x="54111" y="5269"/>
                  <a:pt x="55073" y="5388"/>
                  <a:pt x="56034" y="5388"/>
                </a:cubicBezTo>
                <a:cubicBezTo>
                  <a:pt x="56274" y="5388"/>
                  <a:pt x="56515" y="5380"/>
                  <a:pt x="56755" y="5362"/>
                </a:cubicBezTo>
                <a:cubicBezTo>
                  <a:pt x="58326" y="5362"/>
                  <a:pt x="59898" y="5177"/>
                  <a:pt x="61562" y="5084"/>
                </a:cubicBezTo>
                <a:cubicBezTo>
                  <a:pt x="62948" y="4992"/>
                  <a:pt x="64335" y="4807"/>
                  <a:pt x="65721" y="4715"/>
                </a:cubicBezTo>
                <a:cubicBezTo>
                  <a:pt x="66830" y="4530"/>
                  <a:pt x="65999" y="3513"/>
                  <a:pt x="65721" y="3421"/>
                </a:cubicBezTo>
                <a:cubicBezTo>
                  <a:pt x="64612" y="3143"/>
                  <a:pt x="63595" y="3051"/>
                  <a:pt x="62578" y="2866"/>
                </a:cubicBezTo>
                <a:cubicBezTo>
                  <a:pt x="61192" y="2496"/>
                  <a:pt x="59805" y="2311"/>
                  <a:pt x="58511" y="2126"/>
                </a:cubicBezTo>
                <a:cubicBezTo>
                  <a:pt x="55184" y="1849"/>
                  <a:pt x="51948" y="1757"/>
                  <a:pt x="48713" y="1572"/>
                </a:cubicBezTo>
                <a:cubicBezTo>
                  <a:pt x="46957" y="1479"/>
                  <a:pt x="45293" y="1387"/>
                  <a:pt x="43537" y="1387"/>
                </a:cubicBezTo>
                <a:cubicBezTo>
                  <a:pt x="41041" y="1387"/>
                  <a:pt x="38638" y="1572"/>
                  <a:pt x="36235" y="1572"/>
                </a:cubicBezTo>
                <a:cubicBezTo>
                  <a:pt x="33092" y="1572"/>
                  <a:pt x="29949" y="1387"/>
                  <a:pt x="26991" y="1387"/>
                </a:cubicBezTo>
                <a:cubicBezTo>
                  <a:pt x="23941" y="1295"/>
                  <a:pt x="20613" y="1110"/>
                  <a:pt x="17470" y="1017"/>
                </a:cubicBezTo>
                <a:lnTo>
                  <a:pt x="13958" y="832"/>
                </a:lnTo>
                <a:lnTo>
                  <a:pt x="8781" y="647"/>
                </a:lnTo>
                <a:cubicBezTo>
                  <a:pt x="7765" y="647"/>
                  <a:pt x="6748" y="647"/>
                  <a:pt x="5731" y="463"/>
                </a:cubicBezTo>
                <a:cubicBezTo>
                  <a:pt x="4437" y="278"/>
                  <a:pt x="3051" y="185"/>
                  <a:pt x="17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/>
          <p:nvPr/>
        </p:nvSpPr>
        <p:spPr>
          <a:xfrm rot="10800000">
            <a:off x="6497996" y="3646549"/>
            <a:ext cx="2646008" cy="2154028"/>
          </a:xfrm>
          <a:custGeom>
            <a:avLst/>
            <a:gdLst/>
            <a:ahLst/>
            <a:cxnLst/>
            <a:rect l="l" t="t" r="r" b="b"/>
            <a:pathLst>
              <a:path w="54439" h="44317" extrusionOk="0">
                <a:moveTo>
                  <a:pt x="41155" y="1"/>
                </a:moveTo>
                <a:cubicBezTo>
                  <a:pt x="39600" y="1"/>
                  <a:pt x="38034" y="204"/>
                  <a:pt x="36536" y="573"/>
                </a:cubicBezTo>
                <a:cubicBezTo>
                  <a:pt x="31878" y="1686"/>
                  <a:pt x="27706" y="4223"/>
                  <a:pt x="23500" y="6483"/>
                </a:cubicBezTo>
                <a:cubicBezTo>
                  <a:pt x="19259" y="8742"/>
                  <a:pt x="14774" y="10828"/>
                  <a:pt x="10012" y="10967"/>
                </a:cubicBezTo>
                <a:cubicBezTo>
                  <a:pt x="9828" y="10973"/>
                  <a:pt x="9642" y="10976"/>
                  <a:pt x="9454" y="10976"/>
                </a:cubicBezTo>
                <a:cubicBezTo>
                  <a:pt x="6934" y="10976"/>
                  <a:pt x="4060" y="10458"/>
                  <a:pt x="1412" y="10458"/>
                </a:cubicBezTo>
                <a:cubicBezTo>
                  <a:pt x="933" y="10458"/>
                  <a:pt x="461" y="10475"/>
                  <a:pt x="0" y="10515"/>
                </a:cubicBezTo>
                <a:lnTo>
                  <a:pt x="0" y="41558"/>
                </a:lnTo>
                <a:cubicBezTo>
                  <a:pt x="2481" y="43280"/>
                  <a:pt x="5378" y="44316"/>
                  <a:pt x="8343" y="44316"/>
                </a:cubicBezTo>
                <a:cubicBezTo>
                  <a:pt x="8909" y="44316"/>
                  <a:pt x="9478" y="44278"/>
                  <a:pt x="10047" y="44200"/>
                </a:cubicBezTo>
                <a:cubicBezTo>
                  <a:pt x="16617" y="43297"/>
                  <a:pt x="21414" y="37700"/>
                  <a:pt x="25342" y="32346"/>
                </a:cubicBezTo>
                <a:cubicBezTo>
                  <a:pt x="29270" y="26993"/>
                  <a:pt x="33477" y="21153"/>
                  <a:pt x="39838" y="19206"/>
                </a:cubicBezTo>
                <a:cubicBezTo>
                  <a:pt x="43558" y="18094"/>
                  <a:pt x="47938" y="18337"/>
                  <a:pt x="50858" y="15799"/>
                </a:cubicBezTo>
                <a:cubicBezTo>
                  <a:pt x="54439" y="12601"/>
                  <a:pt x="53674" y="6274"/>
                  <a:pt x="50093" y="3076"/>
                </a:cubicBezTo>
                <a:cubicBezTo>
                  <a:pt x="47664" y="906"/>
                  <a:pt x="44435" y="1"/>
                  <a:pt x="411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" name="Google Shape;336;p32"/>
          <p:cNvSpPr/>
          <p:nvPr/>
        </p:nvSpPr>
        <p:spPr>
          <a:xfrm>
            <a:off x="-4" y="-657076"/>
            <a:ext cx="2646008" cy="2154028"/>
          </a:xfrm>
          <a:custGeom>
            <a:avLst/>
            <a:gdLst/>
            <a:ahLst/>
            <a:cxnLst/>
            <a:rect l="l" t="t" r="r" b="b"/>
            <a:pathLst>
              <a:path w="54439" h="44317" extrusionOk="0">
                <a:moveTo>
                  <a:pt x="41155" y="1"/>
                </a:moveTo>
                <a:cubicBezTo>
                  <a:pt x="39600" y="1"/>
                  <a:pt x="38034" y="204"/>
                  <a:pt x="36536" y="573"/>
                </a:cubicBezTo>
                <a:cubicBezTo>
                  <a:pt x="31878" y="1686"/>
                  <a:pt x="27706" y="4223"/>
                  <a:pt x="23500" y="6483"/>
                </a:cubicBezTo>
                <a:cubicBezTo>
                  <a:pt x="19259" y="8742"/>
                  <a:pt x="14774" y="10828"/>
                  <a:pt x="10012" y="10967"/>
                </a:cubicBezTo>
                <a:cubicBezTo>
                  <a:pt x="9828" y="10973"/>
                  <a:pt x="9642" y="10976"/>
                  <a:pt x="9454" y="10976"/>
                </a:cubicBezTo>
                <a:cubicBezTo>
                  <a:pt x="6934" y="10976"/>
                  <a:pt x="4060" y="10458"/>
                  <a:pt x="1412" y="10458"/>
                </a:cubicBezTo>
                <a:cubicBezTo>
                  <a:pt x="933" y="10458"/>
                  <a:pt x="461" y="10475"/>
                  <a:pt x="0" y="10515"/>
                </a:cubicBezTo>
                <a:lnTo>
                  <a:pt x="0" y="41558"/>
                </a:lnTo>
                <a:cubicBezTo>
                  <a:pt x="2481" y="43280"/>
                  <a:pt x="5378" y="44316"/>
                  <a:pt x="8343" y="44316"/>
                </a:cubicBezTo>
                <a:cubicBezTo>
                  <a:pt x="8909" y="44316"/>
                  <a:pt x="9478" y="44278"/>
                  <a:pt x="10047" y="44200"/>
                </a:cubicBezTo>
                <a:cubicBezTo>
                  <a:pt x="16617" y="43297"/>
                  <a:pt x="21414" y="37700"/>
                  <a:pt x="25342" y="32346"/>
                </a:cubicBezTo>
                <a:cubicBezTo>
                  <a:pt x="29270" y="26993"/>
                  <a:pt x="33477" y="21153"/>
                  <a:pt x="39838" y="19206"/>
                </a:cubicBezTo>
                <a:cubicBezTo>
                  <a:pt x="43558" y="18094"/>
                  <a:pt x="47938" y="18337"/>
                  <a:pt x="50858" y="15799"/>
                </a:cubicBezTo>
                <a:cubicBezTo>
                  <a:pt x="54439" y="12601"/>
                  <a:pt x="53674" y="6274"/>
                  <a:pt x="50093" y="3076"/>
                </a:cubicBezTo>
                <a:cubicBezTo>
                  <a:pt x="47664" y="906"/>
                  <a:pt x="44435" y="1"/>
                  <a:pt x="411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/>
          <p:nvPr/>
        </p:nvSpPr>
        <p:spPr>
          <a:xfrm rot="10800000" flipH="1">
            <a:off x="0" y="2768588"/>
            <a:ext cx="2783330" cy="2265817"/>
          </a:xfrm>
          <a:custGeom>
            <a:avLst/>
            <a:gdLst/>
            <a:ahLst/>
            <a:cxnLst/>
            <a:rect l="l" t="t" r="r" b="b"/>
            <a:pathLst>
              <a:path w="54439" h="44317" extrusionOk="0">
                <a:moveTo>
                  <a:pt x="41155" y="1"/>
                </a:moveTo>
                <a:cubicBezTo>
                  <a:pt x="39600" y="1"/>
                  <a:pt x="38034" y="204"/>
                  <a:pt x="36536" y="573"/>
                </a:cubicBezTo>
                <a:cubicBezTo>
                  <a:pt x="31878" y="1686"/>
                  <a:pt x="27706" y="4223"/>
                  <a:pt x="23500" y="6483"/>
                </a:cubicBezTo>
                <a:cubicBezTo>
                  <a:pt x="19259" y="8742"/>
                  <a:pt x="14774" y="10828"/>
                  <a:pt x="10012" y="10967"/>
                </a:cubicBezTo>
                <a:cubicBezTo>
                  <a:pt x="9828" y="10973"/>
                  <a:pt x="9642" y="10976"/>
                  <a:pt x="9454" y="10976"/>
                </a:cubicBezTo>
                <a:cubicBezTo>
                  <a:pt x="6934" y="10976"/>
                  <a:pt x="4060" y="10458"/>
                  <a:pt x="1412" y="10458"/>
                </a:cubicBezTo>
                <a:cubicBezTo>
                  <a:pt x="933" y="10458"/>
                  <a:pt x="461" y="10475"/>
                  <a:pt x="0" y="10515"/>
                </a:cubicBezTo>
                <a:lnTo>
                  <a:pt x="0" y="41558"/>
                </a:lnTo>
                <a:cubicBezTo>
                  <a:pt x="2481" y="43280"/>
                  <a:pt x="5378" y="44316"/>
                  <a:pt x="8343" y="44316"/>
                </a:cubicBezTo>
                <a:cubicBezTo>
                  <a:pt x="8909" y="44316"/>
                  <a:pt x="9478" y="44278"/>
                  <a:pt x="10047" y="44200"/>
                </a:cubicBezTo>
                <a:cubicBezTo>
                  <a:pt x="16617" y="43297"/>
                  <a:pt x="21414" y="37700"/>
                  <a:pt x="25342" y="32346"/>
                </a:cubicBezTo>
                <a:cubicBezTo>
                  <a:pt x="29270" y="26993"/>
                  <a:pt x="33477" y="21153"/>
                  <a:pt x="39838" y="19206"/>
                </a:cubicBezTo>
                <a:cubicBezTo>
                  <a:pt x="43558" y="18094"/>
                  <a:pt x="47938" y="18337"/>
                  <a:pt x="50858" y="15799"/>
                </a:cubicBezTo>
                <a:cubicBezTo>
                  <a:pt x="54439" y="12601"/>
                  <a:pt x="53674" y="6274"/>
                  <a:pt x="50093" y="3076"/>
                </a:cubicBezTo>
                <a:cubicBezTo>
                  <a:pt x="47664" y="906"/>
                  <a:pt x="44435" y="1"/>
                  <a:pt x="411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Google Shape;339;p33"/>
          <p:cNvSpPr/>
          <p:nvPr/>
        </p:nvSpPr>
        <p:spPr>
          <a:xfrm rot="10800000" flipH="1">
            <a:off x="1866375" y="4278990"/>
            <a:ext cx="641189" cy="564210"/>
          </a:xfrm>
          <a:custGeom>
            <a:avLst/>
            <a:gdLst/>
            <a:ahLst/>
            <a:cxnLst/>
            <a:rect l="l" t="t" r="r" b="b"/>
            <a:pathLst>
              <a:path w="32168" h="45182" extrusionOk="0">
                <a:moveTo>
                  <a:pt x="12700" y="0"/>
                </a:moveTo>
                <a:cubicBezTo>
                  <a:pt x="10326" y="0"/>
                  <a:pt x="7906" y="951"/>
                  <a:pt x="5546" y="3169"/>
                </a:cubicBezTo>
                <a:cubicBezTo>
                  <a:pt x="2496" y="5942"/>
                  <a:pt x="1387" y="10379"/>
                  <a:pt x="1017" y="14353"/>
                </a:cubicBezTo>
                <a:cubicBezTo>
                  <a:pt x="0" y="25261"/>
                  <a:pt x="3697" y="40050"/>
                  <a:pt x="15067" y="44487"/>
                </a:cubicBezTo>
                <a:cubicBezTo>
                  <a:pt x="16366" y="44955"/>
                  <a:pt x="17709" y="45182"/>
                  <a:pt x="19039" y="45182"/>
                </a:cubicBezTo>
                <a:cubicBezTo>
                  <a:pt x="22438" y="45182"/>
                  <a:pt x="25748" y="43699"/>
                  <a:pt x="28008" y="40975"/>
                </a:cubicBezTo>
                <a:cubicBezTo>
                  <a:pt x="31058" y="37370"/>
                  <a:pt x="32167" y="32193"/>
                  <a:pt x="32075" y="27017"/>
                </a:cubicBezTo>
                <a:cubicBezTo>
                  <a:pt x="31851" y="16858"/>
                  <a:pt x="22694" y="0"/>
                  <a:pt x="12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Niramit"/>
              <a:buChar char="●"/>
              <a:defRPr sz="1800"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○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■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●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○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■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●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○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Niramit"/>
              <a:buChar char="■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8" r:id="rId4"/>
    <p:sldLayoutId id="2147483660" r:id="rId5"/>
    <p:sldLayoutId id="2147483675" r:id="rId6"/>
    <p:sldLayoutId id="2147483676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microsoft.com/office/2007/relationships/hdphoto" Target="../media/hdphoto1.wdp"/><Relationship Id="rId7" Type="http://schemas.openxmlformats.org/officeDocument/2006/relationships/image" Target="../media/image1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png"/><Relationship Id="rId9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AB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343135A9-8724-48AD-9F8F-EFA9357FF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1" y="1536064"/>
            <a:ext cx="4219460" cy="20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4" descr="Colegio Eduardo De Geyter de Rancagua">
            <a:extLst>
              <a:ext uri="{FF2B5EF4-FFF2-40B4-BE49-F238E27FC236}">
                <a16:creationId xmlns:a16="http://schemas.microsoft.com/office/drawing/2014/main" id="{709D12EF-4EEF-44AC-8D53-A0F4F9FCC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6" y="0"/>
            <a:ext cx="2136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83FF1F2-D907-459E-B007-0DD62FD08F3F}"/>
              </a:ext>
            </a:extLst>
          </p:cNvPr>
          <p:cNvSpPr txBox="1"/>
          <p:nvPr/>
        </p:nvSpPr>
        <p:spPr>
          <a:xfrm>
            <a:off x="2405781" y="4066282"/>
            <a:ext cx="66817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s-ES" altLang="es-ES" sz="16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Curso: 8° básico</a:t>
            </a:r>
          </a:p>
          <a:p>
            <a:pPr eaLnBrk="1" hangingPunct="1"/>
            <a:r>
              <a:rPr lang="es-ES" altLang="es-ES" sz="16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Profesores: Cristian Herrera T. - Carla González C.  </a:t>
            </a:r>
          </a:p>
          <a:p>
            <a:pPr eaLnBrk="1" hangingPunct="1"/>
            <a:r>
              <a:rPr lang="es-ES" altLang="es-ES" sz="16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Fecha: 30 de noviembre a 04 de diciembre del 2020</a:t>
            </a:r>
          </a:p>
          <a:p>
            <a:pPr eaLnBrk="1" hangingPunct="1"/>
            <a:r>
              <a:rPr lang="es-ES" altLang="es-ES" sz="16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Semana #35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5309D97-1913-4269-B11F-D557871C1AC6}"/>
              </a:ext>
            </a:extLst>
          </p:cNvPr>
          <p:cNvSpPr/>
          <p:nvPr/>
        </p:nvSpPr>
        <p:spPr>
          <a:xfrm>
            <a:off x="4572000" y="943066"/>
            <a:ext cx="439078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EDUCACIÓN FÍSICA Y SALUD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am" panose="020B0604020202020204" charset="0"/>
              <a:cs typeface="Kalam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A691FE1-5CDD-4B05-A6B5-B8F743FC3C98}"/>
              </a:ext>
            </a:extLst>
          </p:cNvPr>
          <p:cNvSpPr/>
          <p:nvPr/>
        </p:nvSpPr>
        <p:spPr>
          <a:xfrm>
            <a:off x="1722708" y="110129"/>
            <a:ext cx="5522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TIPOS DE RESISTENCIA</a:t>
            </a:r>
            <a:endParaRPr lang="es-E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am" panose="020B0604020202020204" charset="0"/>
              <a:cs typeface="Kalam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537F22-DAF2-43D3-8EBA-E4B8ED3A8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0502" y="32946"/>
            <a:ext cx="1547039" cy="8090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8963C4A-F0EB-41F1-8609-45CDDB4FC8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0666" y="925071"/>
            <a:ext cx="5522667" cy="3958928"/>
          </a:xfrm>
          <a:prstGeom prst="rect">
            <a:avLst/>
          </a:prstGeom>
        </p:spPr>
      </p:pic>
      <p:pic>
        <p:nvPicPr>
          <p:cNvPr id="6146" name="Picture 2" descr="Swimming Sports GIF - Swimming Sports GIFs">
            <a:extLst>
              <a:ext uri="{FF2B5EF4-FFF2-40B4-BE49-F238E27FC236}">
                <a16:creationId xmlns:a16="http://schemas.microsoft.com/office/drawing/2014/main" id="{BFE7210F-35B7-4352-B52D-C5785FF1CB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5" y="1359521"/>
            <a:ext cx="1547038" cy="773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reness Homer Simpson GIF - Soreness HomerSimpson Running GIFs">
            <a:extLst>
              <a:ext uri="{FF2B5EF4-FFF2-40B4-BE49-F238E27FC236}">
                <a16:creationId xmlns:a16="http://schemas.microsoft.com/office/drawing/2014/main" id="{E8CD2A0B-92A2-4A5B-BDA8-26FF3CD197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5" y="2406311"/>
            <a:ext cx="1547038" cy="996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ycling GIF - Cyclist Cycling Road GIFs">
            <a:extLst>
              <a:ext uri="{FF2B5EF4-FFF2-40B4-BE49-F238E27FC236}">
                <a16:creationId xmlns:a16="http://schemas.microsoft.com/office/drawing/2014/main" id="{CA44B575-481D-448B-9EB3-94D1F74AC0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5" y="3676030"/>
            <a:ext cx="1591673" cy="909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ros Dimas Weightlifting Clean And Jerk GIF - PirosDimasWeightliftingCleanAndJerk GIFs">
            <a:extLst>
              <a:ext uri="{FF2B5EF4-FFF2-40B4-BE49-F238E27FC236}">
                <a16:creationId xmlns:a16="http://schemas.microsoft.com/office/drawing/2014/main" id="{1F5A54ED-81D9-4F32-82CB-1C04C3A4F1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26" y="1485900"/>
            <a:ext cx="1547039" cy="108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unning Hot GIF - Running Run Hot GIFs">
            <a:extLst>
              <a:ext uri="{FF2B5EF4-FFF2-40B4-BE49-F238E27FC236}">
                <a16:creationId xmlns:a16="http://schemas.microsoft.com/office/drawing/2014/main" id="{585701AA-9C0A-47F9-9F90-235F72AFA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26" y="3050653"/>
            <a:ext cx="1547039" cy="1397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3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C17E1E85-1472-43A5-8CB1-CD3EF5D87E9D}"/>
              </a:ext>
            </a:extLst>
          </p:cNvPr>
          <p:cNvSpPr/>
          <p:nvPr/>
        </p:nvSpPr>
        <p:spPr>
          <a:xfrm>
            <a:off x="2416602" y="307342"/>
            <a:ext cx="43107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LA VELOCIDAD</a:t>
            </a:r>
            <a:endParaRPr lang="es-E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am" panose="020B0604020202020204" charset="0"/>
              <a:cs typeface="Kalam" panose="020B0604020202020204" charset="0"/>
            </a:endParaRP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9DE516EF-9B49-4C58-BA26-3DC6FE397DAD}"/>
              </a:ext>
            </a:extLst>
          </p:cNvPr>
          <p:cNvSpPr txBox="1">
            <a:spLocks/>
          </p:cNvSpPr>
          <p:nvPr/>
        </p:nvSpPr>
        <p:spPr>
          <a:xfrm>
            <a:off x="-176790" y="1297123"/>
            <a:ext cx="7449460" cy="16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s-ES" sz="2600" dirty="0">
                <a:solidFill>
                  <a:schemeClr val="tx1">
                    <a:lumMod val="50000"/>
                  </a:schemeClr>
                </a:solidFill>
              </a:rPr>
              <a:t>“La capacidad de un individuo de realizar diferentes acciones motrices en determinadas condiciones en un tiempo mínimo” </a:t>
            </a:r>
          </a:p>
          <a:p>
            <a:pPr algn="ctr"/>
            <a:r>
              <a:rPr lang="es-ES" sz="2600" dirty="0" err="1">
                <a:solidFill>
                  <a:schemeClr val="tx1">
                    <a:lumMod val="50000"/>
                  </a:schemeClr>
                </a:solidFill>
              </a:rPr>
              <a:t>Zatziorski</a:t>
            </a:r>
            <a:r>
              <a:rPr lang="es-ES" sz="2600" dirty="0">
                <a:solidFill>
                  <a:schemeClr val="tx1">
                    <a:lumMod val="50000"/>
                  </a:schemeClr>
                </a:solidFill>
              </a:rPr>
              <a:t> (1994)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582E191-565D-452F-9221-7AE6363B5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22" y="211952"/>
            <a:ext cx="1915790" cy="1748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920DE8A-F711-4075-BEF4-DAFD44D7E23D}"/>
              </a:ext>
            </a:extLst>
          </p:cNvPr>
          <p:cNvSpPr txBox="1"/>
          <p:nvPr/>
        </p:nvSpPr>
        <p:spPr>
          <a:xfrm>
            <a:off x="1125070" y="3023333"/>
            <a:ext cx="801893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14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s-ES" sz="2600" dirty="0">
                <a:solidFill>
                  <a:schemeClr val="tx1">
                    <a:lumMod val="50000"/>
                  </a:schemeClr>
                </a:solidFill>
                <a:latin typeface="Kalam" panose="020B0604020202020204" charset="0"/>
                <a:cs typeface="Kalam" panose="020B0604020202020204" charset="0"/>
              </a:rPr>
              <a:t> “</a:t>
            </a:r>
            <a:r>
              <a:rPr lang="es-ES" sz="2600" b="1" dirty="0">
                <a:solidFill>
                  <a:schemeClr val="tx1">
                    <a:lumMod val="50000"/>
                  </a:schemeClr>
                </a:solidFill>
                <a:latin typeface="Kalam" panose="020B0604020202020204" charset="0"/>
                <a:cs typeface="Kalam" panose="020B0604020202020204" charset="0"/>
              </a:rPr>
              <a:t>La capacidad de un sujeto para realizar acciones motoras en un mínimo de tiempo y con el máximo de eficacia”</a:t>
            </a:r>
          </a:p>
          <a:p>
            <a:pPr algn="ctr"/>
            <a:r>
              <a:rPr lang="es-ES" sz="2600" b="1" dirty="0">
                <a:solidFill>
                  <a:schemeClr val="tx1">
                    <a:lumMod val="50000"/>
                  </a:schemeClr>
                </a:solidFill>
                <a:latin typeface="Kalam" panose="020B0604020202020204" charset="0"/>
                <a:cs typeface="Kalam" panose="020B0604020202020204" charset="0"/>
              </a:rPr>
              <a:t> García Manso (1998)</a:t>
            </a:r>
          </a:p>
        </p:txBody>
      </p:sp>
    </p:spTree>
    <p:extLst>
      <p:ext uri="{BB962C8B-B14F-4D97-AF65-F5344CB8AC3E}">
        <p14:creationId xmlns:p14="http://schemas.microsoft.com/office/powerpoint/2010/main" val="422216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A691FE1-5CDD-4B05-A6B5-B8F743FC3C98}"/>
              </a:ext>
            </a:extLst>
          </p:cNvPr>
          <p:cNvSpPr/>
          <p:nvPr/>
        </p:nvSpPr>
        <p:spPr>
          <a:xfrm>
            <a:off x="1993408" y="131394"/>
            <a:ext cx="51571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TIPOS DE VELOCIDAD</a:t>
            </a:r>
            <a:endParaRPr lang="es-E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am" panose="020B0604020202020204" charset="0"/>
              <a:cs typeface="Kalam" panose="020B0604020202020204" charset="0"/>
            </a:endParaRPr>
          </a:p>
        </p:txBody>
      </p:sp>
      <p:pic>
        <p:nvPicPr>
          <p:cNvPr id="10" name="Picture 6" descr="🔎 Lupa Orientada Hacia La Derecha Emoji">
            <a:extLst>
              <a:ext uri="{FF2B5EF4-FFF2-40B4-BE49-F238E27FC236}">
                <a16:creationId xmlns:a16="http://schemas.microsoft.com/office/drawing/2014/main" id="{2FA5434F-CDD1-49A5-8984-2E0AEEC1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1" y="43322"/>
            <a:ext cx="1516111" cy="7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CFD66FC4-B473-44E4-B182-1D959FF51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53" y="839280"/>
            <a:ext cx="8846289" cy="3374100"/>
          </a:xfrm>
        </p:spPr>
        <p:txBody>
          <a:bodyPr/>
          <a:lstStyle/>
          <a:p>
            <a:r>
              <a:rPr lang="es-ES" sz="2800" b="1" dirty="0">
                <a:latin typeface="Kalam" panose="020B0604020202020204" charset="0"/>
                <a:cs typeface="Kalam" panose="020B0604020202020204" charset="0"/>
              </a:rPr>
              <a:t>Velocidad de reacción, velocidad de aceleración, velocidad de desplazamiento, velocidad gestual, velocidad-resistencia.</a:t>
            </a:r>
            <a:endParaRPr lang="es-ES" sz="20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</p:txBody>
      </p:sp>
      <p:pic>
        <p:nvPicPr>
          <p:cNvPr id="9218" name="Picture 2" descr="Phelps Michael Phelps GIF - Phelps MichaelPhelps Swimmer GIFs">
            <a:extLst>
              <a:ext uri="{FF2B5EF4-FFF2-40B4-BE49-F238E27FC236}">
                <a16:creationId xmlns:a16="http://schemas.microsoft.com/office/drawing/2014/main" id="{FD9DE901-EB4D-4F27-A4B1-9AE346F252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9" y="2747374"/>
            <a:ext cx="1556524" cy="1466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Jorge Campos Portero GIF - JorgeCampos Portero Goalkeeper GIFs">
            <a:extLst>
              <a:ext uri="{FF2B5EF4-FFF2-40B4-BE49-F238E27FC236}">
                <a16:creationId xmlns:a16="http://schemas.microsoft.com/office/drawing/2014/main" id="{70BAD1A3-7BA4-463C-8644-FEBA59F5B2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19" y="2755390"/>
            <a:ext cx="1669939" cy="1457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orrest Gump Running GIF - ForrestGump Running MeWhenImLate GIFs">
            <a:extLst>
              <a:ext uri="{FF2B5EF4-FFF2-40B4-BE49-F238E27FC236}">
                <a16:creationId xmlns:a16="http://schemas.microsoft.com/office/drawing/2014/main" id="{AFAC44AB-6D33-44FA-AC24-6334B74A9D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54" y="2747374"/>
            <a:ext cx="1556524" cy="1436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port Running Man GIF - Sport RunningMan RunningLate GIFs">
            <a:extLst>
              <a:ext uri="{FF2B5EF4-FFF2-40B4-BE49-F238E27FC236}">
                <a16:creationId xmlns:a16="http://schemas.microsoft.com/office/drawing/2014/main" id="{307E6C18-DA1B-4575-BDBD-ABD18C33FB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02" y="2747374"/>
            <a:ext cx="1436032" cy="1436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03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C17E1E85-1472-43A5-8CB1-CD3EF5D87E9D}"/>
              </a:ext>
            </a:extLst>
          </p:cNvPr>
          <p:cNvSpPr/>
          <p:nvPr/>
        </p:nvSpPr>
        <p:spPr>
          <a:xfrm>
            <a:off x="2572709" y="320018"/>
            <a:ext cx="50193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LA FLEXIBILIDAD</a:t>
            </a:r>
            <a:endParaRPr lang="es-E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am" panose="020B0604020202020204" charset="0"/>
              <a:cs typeface="Kalam" panose="020B0604020202020204" charset="0"/>
            </a:endParaRP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9DE516EF-9B49-4C58-BA26-3DC6FE397DAD}"/>
              </a:ext>
            </a:extLst>
          </p:cNvPr>
          <p:cNvSpPr txBox="1">
            <a:spLocks/>
          </p:cNvSpPr>
          <p:nvPr/>
        </p:nvSpPr>
        <p:spPr>
          <a:xfrm>
            <a:off x="2152939" y="1449382"/>
            <a:ext cx="4838121" cy="3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algn="ctr"/>
            <a:r>
              <a:rPr lang="es-ES" sz="3200" dirty="0">
                <a:solidFill>
                  <a:schemeClr val="tx1">
                    <a:lumMod val="50000"/>
                  </a:schemeClr>
                </a:solidFill>
              </a:rPr>
              <a:t>“Es la capacidad que tienen las articulaciones para realizar movimientos con la mayor amplitud posible. No genera movimiento, si no que lo posibilita”.</a:t>
            </a:r>
            <a:endParaRPr lang="es-ES" sz="3200" dirty="0">
              <a:solidFill>
                <a:schemeClr val="tx1">
                  <a:lumMod val="50000"/>
                </a:schemeClr>
              </a:solidFill>
              <a:latin typeface="Kalam" panose="020B0604020202020204" charset="0"/>
              <a:cs typeface="Kalam" panose="020B0604020202020204" charset="0"/>
            </a:endParaRPr>
          </a:p>
        </p:txBody>
      </p:sp>
      <p:pic>
        <p:nvPicPr>
          <p:cNvPr id="12290" name="Picture 2" descr="Ejercicio de paloma rey de yoga. Una mujer joven y atractiva practicando  yoga sentada en un ejercicio de flexibilidad de">
            <a:extLst>
              <a:ext uri="{FF2B5EF4-FFF2-40B4-BE49-F238E27FC236}">
                <a16:creationId xmlns:a16="http://schemas.microsoft.com/office/drawing/2014/main" id="{C0157488-A9CA-49A4-9B7A-1214AB76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7" y="482162"/>
            <a:ext cx="1929655" cy="1934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12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041FAD74-4221-4C5D-A1D0-ADC5B645E1EF}"/>
              </a:ext>
            </a:extLst>
          </p:cNvPr>
          <p:cNvSpPr txBox="1"/>
          <p:nvPr/>
        </p:nvSpPr>
        <p:spPr>
          <a:xfrm>
            <a:off x="180753" y="242040"/>
            <a:ext cx="8782493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3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Hasta los 10 años de edad, el nivel de flexibilidad en una persona es muy alto, luego al entrar en la pubertad, el desarrollo muscular y óseo limitan la evolución de esta.</a:t>
            </a:r>
          </a:p>
          <a:p>
            <a:endParaRPr lang="es-ES" sz="23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  <a:p>
            <a:r>
              <a:rPr lang="es-ES" sz="23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Este concepto debe diferenciarse de otros dos términos usados erróneamente como sinónimos: movilidad articular y elasticidad muscular. </a:t>
            </a:r>
          </a:p>
          <a:p>
            <a:endParaRPr lang="es-ES" sz="23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  <a:p>
            <a:r>
              <a:rPr lang="es-ES" sz="2300" b="1" u="sng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Movilidad Articular</a:t>
            </a:r>
            <a:r>
              <a:rPr lang="es-ES" sz="23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: capacidad de desplazar una parte del cuerpo dentro de un recorrido lo más amplio posible. </a:t>
            </a:r>
          </a:p>
          <a:p>
            <a:endParaRPr lang="es-ES" sz="23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  <a:p>
            <a:r>
              <a:rPr lang="es-ES" sz="2300" b="1" u="sng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Elasticidad Muscular</a:t>
            </a:r>
            <a:r>
              <a:rPr lang="es-ES" sz="23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: capacidad de un músculo para estirarse sin sufrir daños y luego contraerse hasta su forma y posición original.</a:t>
            </a:r>
          </a:p>
          <a:p>
            <a:endParaRPr lang="es-ES" sz="24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  <a:p>
            <a:endParaRPr lang="es-ES" sz="24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02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E503463-ECF3-48BE-BB35-FAE95E2677ED}"/>
              </a:ext>
            </a:extLst>
          </p:cNvPr>
          <p:cNvSpPr/>
          <p:nvPr/>
        </p:nvSpPr>
        <p:spPr>
          <a:xfrm>
            <a:off x="1698459" y="131394"/>
            <a:ext cx="57470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TIPOS DE FLEXIBILIDAD</a:t>
            </a:r>
            <a:endParaRPr lang="es-E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am" panose="020B0604020202020204" charset="0"/>
              <a:cs typeface="Kalam" panose="020B0604020202020204" charset="0"/>
            </a:endParaRP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7812C01E-55DA-4238-A7C2-E99529DAB15A}"/>
              </a:ext>
            </a:extLst>
          </p:cNvPr>
          <p:cNvSpPr txBox="1">
            <a:spLocks/>
          </p:cNvSpPr>
          <p:nvPr/>
        </p:nvSpPr>
        <p:spPr>
          <a:xfrm>
            <a:off x="148855" y="884700"/>
            <a:ext cx="8846289" cy="3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s-ES" sz="2800" dirty="0">
                <a:solidFill>
                  <a:schemeClr val="tx1">
                    <a:lumMod val="50000"/>
                  </a:schemeClr>
                </a:solidFill>
                <a:latin typeface="Kalam" panose="020B0604020202020204" charset="0"/>
                <a:cs typeface="Kalam" panose="020B0604020202020204" charset="0"/>
              </a:rPr>
              <a:t>Flexibilidad activa, flexibilidad pasiva, flexibilidad dinámica.</a:t>
            </a:r>
          </a:p>
        </p:txBody>
      </p:sp>
      <p:pic>
        <p:nvPicPr>
          <p:cNvPr id="10242" name="Picture 2" descr="Ejercicios para mejorar la flexibilidad | Así Se Baila">
            <a:extLst>
              <a:ext uri="{FF2B5EF4-FFF2-40B4-BE49-F238E27FC236}">
                <a16:creationId xmlns:a16="http://schemas.microsoft.com/office/drawing/2014/main" id="{DE036DAB-B4F0-4B12-8A4E-6E11B5F0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2" y="2076632"/>
            <a:ext cx="2488948" cy="1442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lexibilidad - Concepto de flexibilidad física, muscular y laboral">
            <a:extLst>
              <a:ext uri="{FF2B5EF4-FFF2-40B4-BE49-F238E27FC236}">
                <a16:creationId xmlns:a16="http://schemas.microsoft.com/office/drawing/2014/main" id="{358652E0-5F8A-4957-B0DD-3A88618C7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86" y="2076632"/>
            <a:ext cx="2885492" cy="1442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E0DF0F2-5BA9-4134-9668-8862D1E1D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665" y="2571750"/>
            <a:ext cx="1964126" cy="2262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929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20F8293-C3E7-4161-84DD-D58B3562B4DC}"/>
              </a:ext>
            </a:extLst>
          </p:cNvPr>
          <p:cNvSpPr/>
          <p:nvPr/>
        </p:nvSpPr>
        <p:spPr>
          <a:xfrm>
            <a:off x="3158793" y="131394"/>
            <a:ext cx="28264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ACTIVIDAD:</a:t>
            </a:r>
            <a:endParaRPr lang="es-E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am" panose="020B0604020202020204" charset="0"/>
              <a:cs typeface="Kalam" panose="020B0604020202020204" charset="0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2D51888-F68F-4F18-BBBE-309D4AEBA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53" y="839280"/>
            <a:ext cx="8846289" cy="3374100"/>
          </a:xfrm>
        </p:spPr>
        <p:txBody>
          <a:bodyPr/>
          <a:lstStyle/>
          <a:p>
            <a:r>
              <a:rPr lang="es-ES" sz="2800" b="1" dirty="0">
                <a:latin typeface="Kalam" panose="020B0604020202020204" charset="0"/>
                <a:cs typeface="Kalam" panose="020B0604020202020204" charset="0"/>
              </a:rPr>
              <a:t>Responde en tu cuaderno las siguientes preguntas:</a:t>
            </a:r>
          </a:p>
          <a:p>
            <a:endParaRPr lang="es-ES" sz="28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  <a:p>
            <a:r>
              <a:rPr lang="es-ES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1. ¿Cuáles son las cualidades físicas básicas?</a:t>
            </a:r>
          </a:p>
          <a:p>
            <a:endParaRPr lang="es-ES" sz="28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  <a:p>
            <a:r>
              <a:rPr lang="es-ES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2. Nombra 3 tipos de fuerza y 3 tipos de velocidad.</a:t>
            </a:r>
          </a:p>
          <a:p>
            <a:endParaRPr lang="es-ES" sz="28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  <a:p>
            <a:r>
              <a:rPr lang="es-ES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3. Busca y escribe la definición de flexibilidad activa y flexibilidad dinámica</a:t>
            </a:r>
            <a:endParaRPr lang="es-ES" sz="20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</p:txBody>
      </p:sp>
      <p:pic>
        <p:nvPicPr>
          <p:cNvPr id="13314" name="Picture 2" descr="📝 Cuaderno De Notas Emoji">
            <a:extLst>
              <a:ext uri="{FF2B5EF4-FFF2-40B4-BE49-F238E27FC236}">
                <a16:creationId xmlns:a16="http://schemas.microsoft.com/office/drawing/2014/main" id="{FEA91747-68BF-417C-9E40-764BB696F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06" y="109436"/>
            <a:ext cx="707887" cy="7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6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7C787AA1-AEA3-4CC6-9AC1-39B432F26B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802110"/>
              </p:ext>
            </p:extLst>
          </p:nvPr>
        </p:nvGraphicFramePr>
        <p:xfrm>
          <a:off x="142875" y="1455737"/>
          <a:ext cx="8858250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34BF1301-886F-4E91-8FE3-35C48EA4F9AD}"/>
              </a:ext>
            </a:extLst>
          </p:cNvPr>
          <p:cNvSpPr/>
          <p:nvPr/>
        </p:nvSpPr>
        <p:spPr>
          <a:xfrm>
            <a:off x="1212751" y="260020"/>
            <a:ext cx="67185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RUTA DE APRENDIZAJE</a:t>
            </a:r>
            <a:endParaRPr lang="es-E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am" panose="020B0604020202020204" charset="0"/>
              <a:cs typeface="Kalam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D7EC47F0-CF17-425D-9016-DFBFDD2E3317}"/>
              </a:ext>
            </a:extLst>
          </p:cNvPr>
          <p:cNvSpPr txBox="1">
            <a:spLocks/>
          </p:cNvSpPr>
          <p:nvPr/>
        </p:nvSpPr>
        <p:spPr>
          <a:xfrm>
            <a:off x="71437" y="1658703"/>
            <a:ext cx="9001125" cy="4071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CL" altLang="es-AR" sz="3200" b="1" dirty="0">
                <a:solidFill>
                  <a:schemeClr val="tx1">
                    <a:lumMod val="50000"/>
                  </a:schemeClr>
                </a:solidFill>
                <a:latin typeface="Kalam" panose="020B0604020202020204" charset="0"/>
                <a:cs typeface="Kalam" panose="020B0604020202020204" charset="0"/>
              </a:rPr>
              <a:t>Retroalimentar los contenidos trabajados durante el año, para desarrollar la metacognición, a través de presentación de Powerpoint.</a:t>
            </a:r>
            <a:endParaRPr lang="es-CL" altLang="es-CL" sz="3200" dirty="0">
              <a:solidFill>
                <a:schemeClr val="tx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>
              <a:defRPr/>
            </a:pPr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465A355-B072-4CCA-87EF-2121056AFD42}"/>
              </a:ext>
            </a:extLst>
          </p:cNvPr>
          <p:cNvSpPr/>
          <p:nvPr/>
        </p:nvSpPr>
        <p:spPr>
          <a:xfrm>
            <a:off x="1098938" y="260020"/>
            <a:ext cx="6946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OBJETIVO DE LA CLASE:</a:t>
            </a:r>
            <a:endParaRPr lang="es-E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am" panose="020B0604020202020204" charset="0"/>
              <a:cs typeface="Kalam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🤔 Cara Pensativa Emoji">
            <a:extLst>
              <a:ext uri="{FF2B5EF4-FFF2-40B4-BE49-F238E27FC236}">
                <a16:creationId xmlns:a16="http://schemas.microsoft.com/office/drawing/2014/main" id="{391F4872-329F-4309-AEDA-273B717F5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22" y="1089850"/>
            <a:ext cx="3574755" cy="357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2022987-8F45-406E-90AB-A22B215F485A}"/>
              </a:ext>
            </a:extLst>
          </p:cNvPr>
          <p:cNvSpPr/>
          <p:nvPr/>
        </p:nvSpPr>
        <p:spPr>
          <a:xfrm>
            <a:off x="310263" y="260020"/>
            <a:ext cx="85234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RECORDEMOS LO APRENDIDO:</a:t>
            </a:r>
            <a:endParaRPr lang="es-E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am" panose="020B0604020202020204" charset="0"/>
              <a:cs typeface="Kala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859D9B7-368F-46C6-8D0D-95D767048E3B}"/>
              </a:ext>
            </a:extLst>
          </p:cNvPr>
          <p:cNvSpPr/>
          <p:nvPr/>
        </p:nvSpPr>
        <p:spPr>
          <a:xfrm>
            <a:off x="181215" y="282046"/>
            <a:ext cx="87815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CUALIDADES FÍSICAS BÁSICAS</a:t>
            </a:r>
            <a:endParaRPr lang="es-E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am" panose="020B0604020202020204" charset="0"/>
              <a:cs typeface="Kalam" panose="020B060402020202020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B8D76DC-F9C9-4E40-96CB-80682FCE3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14" y="1703655"/>
            <a:ext cx="8781571" cy="2157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00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A165CD-371A-4940-9485-43AAB13D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400" y="1877319"/>
            <a:ext cx="7507200" cy="3374100"/>
          </a:xfrm>
        </p:spPr>
        <p:txBody>
          <a:bodyPr/>
          <a:lstStyle/>
          <a:p>
            <a:pPr algn="just"/>
            <a:r>
              <a:rPr lang="es-ES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S</a:t>
            </a:r>
            <a:r>
              <a:rPr lang="es-ES" sz="2800" b="1" i="0" dirty="0">
                <a:solidFill>
                  <a:schemeClr val="bg1"/>
                </a:solidFill>
                <a:effectLst/>
                <a:latin typeface="Kalam" panose="020B0604020202020204" charset="0"/>
                <a:cs typeface="Kalam" panose="020B0604020202020204" charset="0"/>
              </a:rPr>
              <a:t>on el conjunto de las aptitudes de cada persona, que hacen posible la realización de una actividad física determinada. Estas son: </a:t>
            </a:r>
            <a:r>
              <a:rPr lang="es-ES" sz="2800" b="1" i="0" u="sng" dirty="0">
                <a:solidFill>
                  <a:schemeClr val="bg1"/>
                </a:solidFill>
                <a:effectLst/>
                <a:latin typeface="Kalam" panose="020B0604020202020204" charset="0"/>
                <a:cs typeface="Kalam" panose="020B0604020202020204" charset="0"/>
              </a:rPr>
              <a:t>la fuerza, la resistencia, la velocidad </a:t>
            </a:r>
            <a:r>
              <a:rPr lang="es-ES" sz="2800" b="1" i="0" dirty="0">
                <a:solidFill>
                  <a:schemeClr val="bg1"/>
                </a:solidFill>
                <a:effectLst/>
                <a:latin typeface="Kalam" panose="020B0604020202020204" charset="0"/>
                <a:cs typeface="Kalam" panose="020B0604020202020204" charset="0"/>
              </a:rPr>
              <a:t>y </a:t>
            </a:r>
            <a:r>
              <a:rPr lang="es-ES" sz="2800" b="1" i="0" u="sng" dirty="0">
                <a:solidFill>
                  <a:schemeClr val="bg1"/>
                </a:solidFill>
                <a:effectLst/>
                <a:latin typeface="Kalam" panose="020B0604020202020204" charset="0"/>
                <a:cs typeface="Kalam" panose="020B0604020202020204" charset="0"/>
              </a:rPr>
              <a:t>la flexibilidad</a:t>
            </a:r>
            <a:r>
              <a:rPr lang="es-ES" sz="2800" b="1" i="0" dirty="0">
                <a:solidFill>
                  <a:schemeClr val="bg1"/>
                </a:solidFill>
                <a:effectLst/>
                <a:latin typeface="Kalam" panose="020B0604020202020204" charset="0"/>
                <a:cs typeface="Kalam" panose="020B0604020202020204" charset="0"/>
              </a:rPr>
              <a:t>.</a:t>
            </a:r>
            <a:endParaRPr lang="es-ES" sz="28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82ABDB8-7F0B-477F-9EC7-12EF62DF1FAE}"/>
              </a:ext>
            </a:extLst>
          </p:cNvPr>
          <p:cNvSpPr/>
          <p:nvPr/>
        </p:nvSpPr>
        <p:spPr>
          <a:xfrm>
            <a:off x="2393978" y="511405"/>
            <a:ext cx="33778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DEFINICIÓN</a:t>
            </a:r>
            <a:endParaRPr lang="es-E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am" panose="020B0604020202020204" charset="0"/>
              <a:cs typeface="Kalam" panose="020B0604020202020204" charset="0"/>
            </a:endParaRPr>
          </a:p>
        </p:txBody>
      </p:sp>
      <p:pic>
        <p:nvPicPr>
          <p:cNvPr id="2056" name="Picture 8" descr="WhatsApp | Viral | Qué significa el emoji de la cara amarila con un  monóculo | Face With Monocle | Viral | Aplicaciones | Smartphone | Wasap |  NNDA | NNRT | DEPOR-PLAY | DEPOR">
            <a:extLst>
              <a:ext uri="{FF2B5EF4-FFF2-40B4-BE49-F238E27FC236}">
                <a16:creationId xmlns:a16="http://schemas.microsoft.com/office/drawing/2014/main" id="{210C4ECF-BE18-43CC-A971-58B1B78BF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BFAFF"/>
              </a:clrFrom>
              <a:clrTo>
                <a:srgbClr val="B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59" y="-109967"/>
            <a:ext cx="3644753" cy="207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35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145E9C9-9CB7-4EB4-A7FF-7B9FD96DDF47}"/>
              </a:ext>
            </a:extLst>
          </p:cNvPr>
          <p:cNvSpPr/>
          <p:nvPr/>
        </p:nvSpPr>
        <p:spPr>
          <a:xfrm>
            <a:off x="2412414" y="511405"/>
            <a:ext cx="33409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LA FUERZA</a:t>
            </a:r>
            <a:endParaRPr lang="es-E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am" panose="020B0604020202020204" charset="0"/>
              <a:cs typeface="Kalam" panose="020B0604020202020204" charset="0"/>
            </a:endParaRPr>
          </a:p>
        </p:txBody>
      </p:sp>
      <p:pic>
        <p:nvPicPr>
          <p:cNvPr id="4098" name="Picture 2" descr="Ilustración de Dibujos Animados De Hombre De La Fuerza Del Circo y más  Vectores Libres de Derechos de Acontecimiento - iStock">
            <a:extLst>
              <a:ext uri="{FF2B5EF4-FFF2-40B4-BE49-F238E27FC236}">
                <a16:creationId xmlns:a16="http://schemas.microsoft.com/office/drawing/2014/main" id="{5C7DDDB8-0CA1-4E7B-84A0-D6B0E6994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09" y="448602"/>
            <a:ext cx="1787599" cy="1787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06D900BD-7FDD-4A49-9C53-9A0F0C7FC6F2}"/>
              </a:ext>
            </a:extLst>
          </p:cNvPr>
          <p:cNvSpPr txBox="1">
            <a:spLocks/>
          </p:cNvSpPr>
          <p:nvPr/>
        </p:nvSpPr>
        <p:spPr>
          <a:xfrm>
            <a:off x="1913553" y="1530423"/>
            <a:ext cx="4838121" cy="3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algn="ctr"/>
            <a:r>
              <a:rPr lang="es-ES" sz="3200" dirty="0">
                <a:solidFill>
                  <a:schemeClr val="tx1">
                    <a:lumMod val="50000"/>
                  </a:schemeClr>
                </a:solidFill>
              </a:rPr>
              <a:t>“Es la capacidad del individuo para vencer, oponerse o soportar una resistencia por medio de la acción muscular. ”</a:t>
            </a:r>
            <a:endParaRPr lang="es-ES" sz="3200" dirty="0">
              <a:solidFill>
                <a:schemeClr val="tx1">
                  <a:lumMod val="50000"/>
                </a:schemeClr>
              </a:solidFill>
              <a:latin typeface="Kalam" panose="020B0604020202020204" charset="0"/>
              <a:cs typeface="Kala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9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A691FE1-5CDD-4B05-A6B5-B8F743FC3C98}"/>
              </a:ext>
            </a:extLst>
          </p:cNvPr>
          <p:cNvSpPr/>
          <p:nvPr/>
        </p:nvSpPr>
        <p:spPr>
          <a:xfrm>
            <a:off x="2343877" y="328158"/>
            <a:ext cx="4477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TIPOS DE FUERZA:</a:t>
            </a:r>
            <a:endParaRPr lang="es-E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am" panose="020B0604020202020204" charset="0"/>
              <a:cs typeface="Kalam" panose="020B0604020202020204" charset="0"/>
            </a:endParaRP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0CEDE2C7-D69F-4D7F-9FA2-483685689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487" y="1342402"/>
            <a:ext cx="8846289" cy="3374100"/>
          </a:xfrm>
        </p:spPr>
        <p:txBody>
          <a:bodyPr/>
          <a:lstStyle/>
          <a:p>
            <a:pPr algn="just"/>
            <a:r>
              <a:rPr lang="es-ES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Fuerza estática, fuerza dinámica, fuerza máxima, fuerza explosiva.</a:t>
            </a:r>
          </a:p>
        </p:txBody>
      </p:sp>
      <p:pic>
        <p:nvPicPr>
          <p:cNvPr id="5126" name="Picture 6" descr="🔎 Lupa Orientada Hacia La Derecha Emoji">
            <a:extLst>
              <a:ext uri="{FF2B5EF4-FFF2-40B4-BE49-F238E27FC236}">
                <a16:creationId xmlns:a16="http://schemas.microsoft.com/office/drawing/2014/main" id="{22E4B04A-7E94-4C46-9AAF-A144006AD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63" y="356613"/>
            <a:ext cx="1175869" cy="6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ómo se debe practicar la postura de la plancha o plank abdominal - Salud -  ELTIEMPO.COM">
            <a:extLst>
              <a:ext uri="{FF2B5EF4-FFF2-40B4-BE49-F238E27FC236}">
                <a16:creationId xmlns:a16="http://schemas.microsoft.com/office/drawing/2014/main" id="{634781F9-5FFB-473C-8320-B823C3DC8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75" y="2967488"/>
            <a:ext cx="2031189" cy="1351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Niño Intenta Hacer Pesas Con Una Rama GIF - Nino Rama Pesas GIFs">
            <a:extLst>
              <a:ext uri="{FF2B5EF4-FFF2-40B4-BE49-F238E27FC236}">
                <a16:creationId xmlns:a16="http://schemas.microsoft.com/office/drawing/2014/main" id="{CC9F50C9-6BF8-4983-B9A0-319F085AB4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6" y="3071820"/>
            <a:ext cx="1866902" cy="1143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Lifting Muscles GIF - Lifting Muscles Weights GIFs">
            <a:extLst>
              <a:ext uri="{FF2B5EF4-FFF2-40B4-BE49-F238E27FC236}">
                <a16:creationId xmlns:a16="http://schemas.microsoft.com/office/drawing/2014/main" id="{49A8C717-DCA6-41E3-B9AC-8F304066CD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43" y="3071820"/>
            <a:ext cx="20955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Weightlifting This Is Happening GIF - Weightlifting ThisIsHappening Gym GIFs">
            <a:extLst>
              <a:ext uri="{FF2B5EF4-FFF2-40B4-BE49-F238E27FC236}">
                <a16:creationId xmlns:a16="http://schemas.microsoft.com/office/drawing/2014/main" id="{906555E6-CA93-4313-B68F-ECBF21E1AE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30" y="2816912"/>
            <a:ext cx="1630581" cy="1652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65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C17E1E85-1472-43A5-8CB1-CD3EF5D87E9D}"/>
              </a:ext>
            </a:extLst>
          </p:cNvPr>
          <p:cNvSpPr/>
          <p:nvPr/>
        </p:nvSpPr>
        <p:spPr>
          <a:xfrm>
            <a:off x="2708159" y="320018"/>
            <a:ext cx="47484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LA RESISTENCIA</a:t>
            </a:r>
            <a:endParaRPr lang="es-E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am" panose="020B0604020202020204" charset="0"/>
              <a:cs typeface="Kalam" panose="020B060402020202020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924B573-3287-40A2-9E96-F63C57420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1" y="566990"/>
            <a:ext cx="2164685" cy="1764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9DE516EF-9B49-4C58-BA26-3DC6FE397DAD}"/>
              </a:ext>
            </a:extLst>
          </p:cNvPr>
          <p:cNvSpPr txBox="1">
            <a:spLocks/>
          </p:cNvSpPr>
          <p:nvPr/>
        </p:nvSpPr>
        <p:spPr>
          <a:xfrm>
            <a:off x="2152939" y="1449382"/>
            <a:ext cx="4838121" cy="3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algn="ctr"/>
            <a:r>
              <a:rPr lang="es-ES" sz="3200" dirty="0">
                <a:solidFill>
                  <a:schemeClr val="tx1">
                    <a:lumMod val="50000"/>
                  </a:schemeClr>
                </a:solidFill>
              </a:rPr>
              <a:t>“Es la cualidad física que posee la persona y que le permite soportar un esfuerzo durante un período prolongado de tiempo”.</a:t>
            </a:r>
            <a:endParaRPr lang="es-ES" sz="3200" dirty="0">
              <a:solidFill>
                <a:schemeClr val="tx1">
                  <a:lumMod val="50000"/>
                </a:schemeClr>
              </a:solidFill>
              <a:latin typeface="Kalam" panose="020B0604020202020204" charset="0"/>
              <a:cs typeface="Kala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79420"/>
      </p:ext>
    </p:extLst>
  </p:cSld>
  <p:clrMapOvr>
    <a:masterClrMapping/>
  </p:clrMapOvr>
</p:sld>
</file>

<file path=ppt/theme/theme1.xml><?xml version="1.0" encoding="utf-8"?>
<a:theme xmlns:a="http://schemas.openxmlformats.org/drawingml/2006/main" name="Mink Project Proposal by Slides Go">
  <a:themeElements>
    <a:clrScheme name="Simple Light">
      <a:dk1>
        <a:srgbClr val="434343"/>
      </a:dk1>
      <a:lt1>
        <a:srgbClr val="FFFFFF"/>
      </a:lt1>
      <a:dk2>
        <a:srgbClr val="4666AB"/>
      </a:dk2>
      <a:lt2>
        <a:srgbClr val="3C5791"/>
      </a:lt2>
      <a:accent1>
        <a:srgbClr val="39BFAD"/>
      </a:accent1>
      <a:accent2>
        <a:srgbClr val="32A696"/>
      </a:accent2>
      <a:accent3>
        <a:srgbClr val="268074"/>
      </a:accent3>
      <a:accent4>
        <a:srgbClr val="FFF069"/>
      </a:accent4>
      <a:accent5>
        <a:srgbClr val="F7E64D"/>
      </a:accent5>
      <a:accent6>
        <a:srgbClr val="E0BF3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452</Words>
  <Application>Microsoft Office PowerPoint</Application>
  <PresentationFormat>Presentación en pantalla (16:9)</PresentationFormat>
  <Paragraphs>49</Paragraphs>
  <Slides>16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Kalam</vt:lpstr>
      <vt:lpstr>Impact</vt:lpstr>
      <vt:lpstr>Arial</vt:lpstr>
      <vt:lpstr>Niramit</vt:lpstr>
      <vt:lpstr>Mink Project Proposal by Slides 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FÍSICA Y SALUD</dc:title>
  <dc:creator>Administrador</dc:creator>
  <cp:lastModifiedBy>Rosa Diaz</cp:lastModifiedBy>
  <cp:revision>42</cp:revision>
  <dcterms:modified xsi:type="dcterms:W3CDTF">2020-11-26T19:46:41Z</dcterms:modified>
</cp:coreProperties>
</file>