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305" r:id="rId6"/>
    <p:sldId id="260" r:id="rId7"/>
    <p:sldId id="261" r:id="rId8"/>
    <p:sldId id="262" r:id="rId9"/>
    <p:sldId id="264" r:id="rId10"/>
    <p:sldId id="265" r:id="rId11"/>
    <p:sldId id="310" r:id="rId12"/>
    <p:sldId id="311" r:id="rId13"/>
    <p:sldId id="312" r:id="rId14"/>
    <p:sldId id="275" r:id="rId15"/>
    <p:sldId id="306" r:id="rId16"/>
    <p:sldId id="307" r:id="rId17"/>
    <p:sldId id="308" r:id="rId18"/>
    <p:sldId id="309" r:id="rId19"/>
  </p:sldIdLst>
  <p:sldSz cx="9144000" cy="5143500" type="screen16x9"/>
  <p:notesSz cx="6858000" cy="9144000"/>
  <p:embeddedFontLst>
    <p:embeddedFont>
      <p:font typeface="Agency FB" panose="020B0503020202020204" pitchFamily="34" charset="0"/>
      <p:regular r:id="rId21"/>
      <p:bold r:id="rId22"/>
    </p:embeddedFont>
    <p:embeddedFont>
      <p:font typeface="Hind" panose="020B0604020202020204" charset="0"/>
      <p:regular r:id="rId23"/>
      <p:bold r:id="rId24"/>
    </p:embeddedFont>
    <p:embeddedFont>
      <p:font typeface="Impact" panose="020B0806030902050204" pitchFamily="34" charset="0"/>
      <p:regular r:id="rId25"/>
    </p:embeddedFont>
    <p:embeddedFont>
      <p:font typeface="Kalam" panose="020B0604020202020204" charset="0"/>
      <p:regular r:id="rId26"/>
      <p:bold r:id="rId27"/>
    </p:embeddedFont>
    <p:embeddedFont>
      <p:font typeface="Niramit" panose="020B0604020202020204" charset="-34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B5C069-88C7-43F7-882D-DD298422571A}">
  <a:tblStyle styleId="{69B5C069-88C7-43F7-882D-DD29842257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629AD-39EC-499C-B181-4D71A1FC6D69}" type="doc">
      <dgm:prSet loTypeId="urn:microsoft.com/office/officeart/2009/3/layout/StepUpProcess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BFAB1FF-8F1D-493E-8CBA-49B29B1C818D}">
      <dgm:prSet phldrT="[Texto]"/>
      <dgm:spPr/>
      <dgm:t>
        <a:bodyPr/>
        <a:lstStyle/>
        <a:p>
          <a:r>
            <a:rPr lang="es-ES" b="1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rPr>
            <a:t>Recordar Normas de la Clase</a:t>
          </a:r>
          <a:r>
            <a:rPr lang="es-ES" dirty="0">
              <a:solidFill>
                <a:schemeClr val="bg1"/>
              </a:solidFill>
            </a:rPr>
            <a:t>.</a:t>
          </a:r>
        </a:p>
      </dgm:t>
    </dgm:pt>
    <dgm:pt modelId="{8A1EF610-68E1-4F87-9FC0-818E3FF02DE6}" type="parTrans" cxnId="{D6EF7D46-6F34-48EA-91EB-4E323B86135C}">
      <dgm:prSet/>
      <dgm:spPr/>
      <dgm:t>
        <a:bodyPr/>
        <a:lstStyle/>
        <a:p>
          <a:endParaRPr lang="es-ES"/>
        </a:p>
      </dgm:t>
    </dgm:pt>
    <dgm:pt modelId="{D275053D-3E94-4647-8A6D-2E200FB7E0A0}" type="sibTrans" cxnId="{D6EF7D46-6F34-48EA-91EB-4E323B86135C}">
      <dgm:prSet/>
      <dgm:spPr/>
      <dgm:t>
        <a:bodyPr/>
        <a:lstStyle/>
        <a:p>
          <a:endParaRPr lang="es-ES"/>
        </a:p>
      </dgm:t>
    </dgm:pt>
    <dgm:pt modelId="{1EA3A292-2AD3-496B-803B-6E8097DAA211}">
      <dgm:prSet phldrT="[Texto]"/>
      <dgm:spPr/>
      <dgm:t>
        <a:bodyPr/>
        <a:lstStyle/>
        <a:p>
          <a:r>
            <a:rPr lang="es-ES" b="1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rPr>
            <a:t>Conocer y socializar Objetivo de la clase.</a:t>
          </a:r>
        </a:p>
      </dgm:t>
    </dgm:pt>
    <dgm:pt modelId="{67217DA6-0C4D-4C1C-8130-8FAA61096BB6}" type="parTrans" cxnId="{66602148-2D13-46A0-A976-3D7D836CEA5D}">
      <dgm:prSet/>
      <dgm:spPr/>
      <dgm:t>
        <a:bodyPr/>
        <a:lstStyle/>
        <a:p>
          <a:endParaRPr lang="es-ES"/>
        </a:p>
      </dgm:t>
    </dgm:pt>
    <dgm:pt modelId="{D7B2096A-6C47-4BFD-96FB-B7C0A5DA3789}" type="sibTrans" cxnId="{66602148-2D13-46A0-A976-3D7D836CEA5D}">
      <dgm:prSet/>
      <dgm:spPr/>
      <dgm:t>
        <a:bodyPr/>
        <a:lstStyle/>
        <a:p>
          <a:endParaRPr lang="es-ES"/>
        </a:p>
      </dgm:t>
    </dgm:pt>
    <dgm:pt modelId="{5E028BA8-5249-41FE-A44D-595952B40450}">
      <dgm:prSet phldrT="[Texto]"/>
      <dgm:spPr/>
      <dgm:t>
        <a:bodyPr/>
        <a:lstStyle/>
        <a:p>
          <a:r>
            <a:rPr lang="es-ES" b="1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rPr>
            <a:t>Conocer y socializar concepto semanal.</a:t>
          </a:r>
        </a:p>
      </dgm:t>
    </dgm:pt>
    <dgm:pt modelId="{01AE6229-33D5-4469-806E-064F6AAA3422}" type="parTrans" cxnId="{D8C15355-EED8-4862-9AAD-22217E00A42D}">
      <dgm:prSet/>
      <dgm:spPr/>
      <dgm:t>
        <a:bodyPr/>
        <a:lstStyle/>
        <a:p>
          <a:endParaRPr lang="es-ES"/>
        </a:p>
      </dgm:t>
    </dgm:pt>
    <dgm:pt modelId="{673337ED-2B9D-4954-A092-34DA682BDB22}" type="sibTrans" cxnId="{D8C15355-EED8-4862-9AAD-22217E00A42D}">
      <dgm:prSet/>
      <dgm:spPr/>
      <dgm:t>
        <a:bodyPr/>
        <a:lstStyle/>
        <a:p>
          <a:endParaRPr lang="es-ES"/>
        </a:p>
      </dgm:t>
    </dgm:pt>
    <dgm:pt modelId="{04F09C64-A188-463E-A5D2-CD174F9DD11E}">
      <dgm:prSet phldrT="[Texto]"/>
      <dgm:spPr/>
      <dgm:t>
        <a:bodyPr/>
        <a:lstStyle/>
        <a:p>
          <a:r>
            <a:rPr lang="es-ES" b="1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rPr>
            <a:t>Conocer y socializar actividades a realizar.</a:t>
          </a:r>
        </a:p>
      </dgm:t>
    </dgm:pt>
    <dgm:pt modelId="{300E40D9-EE18-4260-B327-86BDE5FFE7A9}" type="parTrans" cxnId="{3A079A41-C3BE-485C-A493-94DAD1DB47D2}">
      <dgm:prSet/>
      <dgm:spPr/>
      <dgm:t>
        <a:bodyPr/>
        <a:lstStyle/>
        <a:p>
          <a:endParaRPr lang="es-ES"/>
        </a:p>
      </dgm:t>
    </dgm:pt>
    <dgm:pt modelId="{E01BA8E3-477E-4AAD-AF67-68756DC1EE87}" type="sibTrans" cxnId="{3A079A41-C3BE-485C-A493-94DAD1DB47D2}">
      <dgm:prSet/>
      <dgm:spPr/>
      <dgm:t>
        <a:bodyPr/>
        <a:lstStyle/>
        <a:p>
          <a:endParaRPr lang="es-ES"/>
        </a:p>
      </dgm:t>
    </dgm:pt>
    <dgm:pt modelId="{FF678E11-0B4B-47E4-A6C3-4810EE90D887}">
      <dgm:prSet/>
      <dgm:spPr/>
      <dgm:t>
        <a:bodyPr/>
        <a:lstStyle/>
        <a:p>
          <a:r>
            <a:rPr lang="es-ES" b="1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rPr>
            <a:t>Desarrollar clase en el hogar.</a:t>
          </a:r>
        </a:p>
      </dgm:t>
    </dgm:pt>
    <dgm:pt modelId="{8F144AFD-4EF2-4EF3-9572-51087C1D87F3}" type="sibTrans" cxnId="{8F77D191-4058-4739-ACAA-5CA3A0F369BC}">
      <dgm:prSet/>
      <dgm:spPr/>
      <dgm:t>
        <a:bodyPr/>
        <a:lstStyle/>
        <a:p>
          <a:endParaRPr lang="es-ES"/>
        </a:p>
      </dgm:t>
    </dgm:pt>
    <dgm:pt modelId="{60B7041A-9B52-4503-BF86-BD92D7AD0789}" type="parTrans" cxnId="{8F77D191-4058-4739-ACAA-5CA3A0F369BC}">
      <dgm:prSet/>
      <dgm:spPr/>
      <dgm:t>
        <a:bodyPr/>
        <a:lstStyle/>
        <a:p>
          <a:endParaRPr lang="es-ES"/>
        </a:p>
      </dgm:t>
    </dgm:pt>
    <dgm:pt modelId="{6EADAED4-8680-4BD2-BA70-DD5A8F0084BB}" type="pres">
      <dgm:prSet presAssocID="{2C6629AD-39EC-499C-B181-4D71A1FC6D69}" presName="rootnode" presStyleCnt="0">
        <dgm:presLayoutVars>
          <dgm:chMax/>
          <dgm:chPref/>
          <dgm:dir/>
          <dgm:animLvl val="lvl"/>
        </dgm:presLayoutVars>
      </dgm:prSet>
      <dgm:spPr/>
    </dgm:pt>
    <dgm:pt modelId="{40EC2E28-B012-479E-A7F5-D3C95446251D}" type="pres">
      <dgm:prSet presAssocID="{EBFAB1FF-8F1D-493E-8CBA-49B29B1C818D}" presName="composite" presStyleCnt="0"/>
      <dgm:spPr/>
    </dgm:pt>
    <dgm:pt modelId="{F4BE7BEC-D258-4E21-973A-4B4125CA37B5}" type="pres">
      <dgm:prSet presAssocID="{EBFAB1FF-8F1D-493E-8CBA-49B29B1C818D}" presName="LShape" presStyleLbl="alignNode1" presStyleIdx="0" presStyleCnt="9"/>
      <dgm:spPr/>
    </dgm:pt>
    <dgm:pt modelId="{4A724ED6-E799-41A7-A7E2-9A607DE559C6}" type="pres">
      <dgm:prSet presAssocID="{EBFAB1FF-8F1D-493E-8CBA-49B29B1C818D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E79B0F5-A4EF-43B4-B4DC-B0BF1E41DD4C}" type="pres">
      <dgm:prSet presAssocID="{EBFAB1FF-8F1D-493E-8CBA-49B29B1C818D}" presName="Triangle" presStyleLbl="alignNode1" presStyleIdx="1" presStyleCnt="9"/>
      <dgm:spPr/>
    </dgm:pt>
    <dgm:pt modelId="{B87B4EC1-FF79-46EC-BB6B-D891687B8F0D}" type="pres">
      <dgm:prSet presAssocID="{D275053D-3E94-4647-8A6D-2E200FB7E0A0}" presName="sibTrans" presStyleCnt="0"/>
      <dgm:spPr/>
    </dgm:pt>
    <dgm:pt modelId="{3C5FE88F-07C3-4B0D-8B9B-670BEE72E238}" type="pres">
      <dgm:prSet presAssocID="{D275053D-3E94-4647-8A6D-2E200FB7E0A0}" presName="space" presStyleCnt="0"/>
      <dgm:spPr/>
    </dgm:pt>
    <dgm:pt modelId="{4B620413-F066-4367-92EF-52D0756C25CA}" type="pres">
      <dgm:prSet presAssocID="{1EA3A292-2AD3-496B-803B-6E8097DAA211}" presName="composite" presStyleCnt="0"/>
      <dgm:spPr/>
    </dgm:pt>
    <dgm:pt modelId="{5C50D2E8-1016-48C5-A1C0-543D09BB05A7}" type="pres">
      <dgm:prSet presAssocID="{1EA3A292-2AD3-496B-803B-6E8097DAA211}" presName="LShape" presStyleLbl="alignNode1" presStyleIdx="2" presStyleCnt="9"/>
      <dgm:spPr/>
    </dgm:pt>
    <dgm:pt modelId="{23EDB757-616B-46AC-8014-5A2C4F41407C}" type="pres">
      <dgm:prSet presAssocID="{1EA3A292-2AD3-496B-803B-6E8097DAA211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CAD764D0-8B7E-40D1-9EC5-17D50276D379}" type="pres">
      <dgm:prSet presAssocID="{1EA3A292-2AD3-496B-803B-6E8097DAA211}" presName="Triangle" presStyleLbl="alignNode1" presStyleIdx="3" presStyleCnt="9"/>
      <dgm:spPr/>
    </dgm:pt>
    <dgm:pt modelId="{5B961F17-CAC1-4324-A397-C83E015B62CD}" type="pres">
      <dgm:prSet presAssocID="{D7B2096A-6C47-4BFD-96FB-B7C0A5DA3789}" presName="sibTrans" presStyleCnt="0"/>
      <dgm:spPr/>
    </dgm:pt>
    <dgm:pt modelId="{4CFA85F5-EFA3-4E42-9CDE-531BE285F13F}" type="pres">
      <dgm:prSet presAssocID="{D7B2096A-6C47-4BFD-96FB-B7C0A5DA3789}" presName="space" presStyleCnt="0"/>
      <dgm:spPr/>
    </dgm:pt>
    <dgm:pt modelId="{5057467E-296A-417E-8845-5587D7FB887A}" type="pres">
      <dgm:prSet presAssocID="{5E028BA8-5249-41FE-A44D-595952B40450}" presName="composite" presStyleCnt="0"/>
      <dgm:spPr/>
    </dgm:pt>
    <dgm:pt modelId="{E52F64A6-8717-49C6-B6AE-F5092ACFD8A0}" type="pres">
      <dgm:prSet presAssocID="{5E028BA8-5249-41FE-A44D-595952B40450}" presName="LShape" presStyleLbl="alignNode1" presStyleIdx="4" presStyleCnt="9"/>
      <dgm:spPr/>
    </dgm:pt>
    <dgm:pt modelId="{FEB57697-6094-433C-80A9-3A728D85DCE6}" type="pres">
      <dgm:prSet presAssocID="{5E028BA8-5249-41FE-A44D-595952B40450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06EA7E11-D952-4703-80BC-D0398A5C9F44}" type="pres">
      <dgm:prSet presAssocID="{5E028BA8-5249-41FE-A44D-595952B40450}" presName="Triangle" presStyleLbl="alignNode1" presStyleIdx="5" presStyleCnt="9"/>
      <dgm:spPr/>
    </dgm:pt>
    <dgm:pt modelId="{BDD01777-0400-414F-BA42-57EAAF497C60}" type="pres">
      <dgm:prSet presAssocID="{673337ED-2B9D-4954-A092-34DA682BDB22}" presName="sibTrans" presStyleCnt="0"/>
      <dgm:spPr/>
    </dgm:pt>
    <dgm:pt modelId="{858E8328-6DE4-4099-9E79-6C79BEECB1AE}" type="pres">
      <dgm:prSet presAssocID="{673337ED-2B9D-4954-A092-34DA682BDB22}" presName="space" presStyleCnt="0"/>
      <dgm:spPr/>
    </dgm:pt>
    <dgm:pt modelId="{D1DF8010-C681-411B-A38F-CB9D1269C366}" type="pres">
      <dgm:prSet presAssocID="{04F09C64-A188-463E-A5D2-CD174F9DD11E}" presName="composite" presStyleCnt="0"/>
      <dgm:spPr/>
    </dgm:pt>
    <dgm:pt modelId="{41C654E3-E30A-4C5C-A4A8-5F2CBAA55104}" type="pres">
      <dgm:prSet presAssocID="{04F09C64-A188-463E-A5D2-CD174F9DD11E}" presName="LShape" presStyleLbl="alignNode1" presStyleIdx="6" presStyleCnt="9"/>
      <dgm:spPr/>
    </dgm:pt>
    <dgm:pt modelId="{34BB7A90-3240-477D-AAD8-94761AF3CFBD}" type="pres">
      <dgm:prSet presAssocID="{04F09C64-A188-463E-A5D2-CD174F9DD11E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7FD585CF-BBAD-4631-8547-A173CBDA2D7C}" type="pres">
      <dgm:prSet presAssocID="{04F09C64-A188-463E-A5D2-CD174F9DD11E}" presName="Triangle" presStyleLbl="alignNode1" presStyleIdx="7" presStyleCnt="9"/>
      <dgm:spPr/>
    </dgm:pt>
    <dgm:pt modelId="{2E040FB7-0244-49EB-A9E8-58798B8EE98B}" type="pres">
      <dgm:prSet presAssocID="{E01BA8E3-477E-4AAD-AF67-68756DC1EE87}" presName="sibTrans" presStyleCnt="0"/>
      <dgm:spPr/>
    </dgm:pt>
    <dgm:pt modelId="{19DFC041-05E0-4F9B-919A-A7A77EB9654E}" type="pres">
      <dgm:prSet presAssocID="{E01BA8E3-477E-4AAD-AF67-68756DC1EE87}" presName="space" presStyleCnt="0"/>
      <dgm:spPr/>
    </dgm:pt>
    <dgm:pt modelId="{FD107CB7-8215-44A1-A007-5D064AB42AFF}" type="pres">
      <dgm:prSet presAssocID="{FF678E11-0B4B-47E4-A6C3-4810EE90D887}" presName="composite" presStyleCnt="0"/>
      <dgm:spPr/>
    </dgm:pt>
    <dgm:pt modelId="{D6A3898B-FB93-4C1C-8242-3D3177506BF8}" type="pres">
      <dgm:prSet presAssocID="{FF678E11-0B4B-47E4-A6C3-4810EE90D887}" presName="LShape" presStyleLbl="alignNode1" presStyleIdx="8" presStyleCnt="9"/>
      <dgm:spPr/>
    </dgm:pt>
    <dgm:pt modelId="{4447106A-0057-4CC1-BF37-3299E17F2EEC}" type="pres">
      <dgm:prSet presAssocID="{FF678E11-0B4B-47E4-A6C3-4810EE90D887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A079A41-C3BE-485C-A493-94DAD1DB47D2}" srcId="{2C6629AD-39EC-499C-B181-4D71A1FC6D69}" destId="{04F09C64-A188-463E-A5D2-CD174F9DD11E}" srcOrd="3" destOrd="0" parTransId="{300E40D9-EE18-4260-B327-86BDE5FFE7A9}" sibTransId="{E01BA8E3-477E-4AAD-AF67-68756DC1EE87}"/>
    <dgm:cxn modelId="{76EB7F63-1B14-4E2F-A5AF-7256D90F65D7}" type="presOf" srcId="{04F09C64-A188-463E-A5D2-CD174F9DD11E}" destId="{34BB7A90-3240-477D-AAD8-94761AF3CFBD}" srcOrd="0" destOrd="0" presId="urn:microsoft.com/office/officeart/2009/3/layout/StepUpProcess"/>
    <dgm:cxn modelId="{D6EF7D46-6F34-48EA-91EB-4E323B86135C}" srcId="{2C6629AD-39EC-499C-B181-4D71A1FC6D69}" destId="{EBFAB1FF-8F1D-493E-8CBA-49B29B1C818D}" srcOrd="0" destOrd="0" parTransId="{8A1EF610-68E1-4F87-9FC0-818E3FF02DE6}" sibTransId="{D275053D-3E94-4647-8A6D-2E200FB7E0A0}"/>
    <dgm:cxn modelId="{66602148-2D13-46A0-A976-3D7D836CEA5D}" srcId="{2C6629AD-39EC-499C-B181-4D71A1FC6D69}" destId="{1EA3A292-2AD3-496B-803B-6E8097DAA211}" srcOrd="1" destOrd="0" parTransId="{67217DA6-0C4D-4C1C-8130-8FAA61096BB6}" sibTransId="{D7B2096A-6C47-4BFD-96FB-B7C0A5DA3789}"/>
    <dgm:cxn modelId="{56563B48-E567-427F-8E1F-6F518EDBC1B3}" type="presOf" srcId="{1EA3A292-2AD3-496B-803B-6E8097DAA211}" destId="{23EDB757-616B-46AC-8014-5A2C4F41407C}" srcOrd="0" destOrd="0" presId="urn:microsoft.com/office/officeart/2009/3/layout/StepUpProcess"/>
    <dgm:cxn modelId="{D8C15355-EED8-4862-9AAD-22217E00A42D}" srcId="{2C6629AD-39EC-499C-B181-4D71A1FC6D69}" destId="{5E028BA8-5249-41FE-A44D-595952B40450}" srcOrd="2" destOrd="0" parTransId="{01AE6229-33D5-4469-806E-064F6AAA3422}" sibTransId="{673337ED-2B9D-4954-A092-34DA682BDB22}"/>
    <dgm:cxn modelId="{8F77D191-4058-4739-ACAA-5CA3A0F369BC}" srcId="{2C6629AD-39EC-499C-B181-4D71A1FC6D69}" destId="{FF678E11-0B4B-47E4-A6C3-4810EE90D887}" srcOrd="4" destOrd="0" parTransId="{60B7041A-9B52-4503-BF86-BD92D7AD0789}" sibTransId="{8F144AFD-4EF2-4EF3-9572-51087C1D87F3}"/>
    <dgm:cxn modelId="{CD1F5598-E629-4E5E-B612-E1A6F645CA67}" type="presOf" srcId="{EBFAB1FF-8F1D-493E-8CBA-49B29B1C818D}" destId="{4A724ED6-E799-41A7-A7E2-9A607DE559C6}" srcOrd="0" destOrd="0" presId="urn:microsoft.com/office/officeart/2009/3/layout/StepUpProcess"/>
    <dgm:cxn modelId="{A8A75BAB-9AC6-4578-8451-2B371ED265DC}" type="presOf" srcId="{5E028BA8-5249-41FE-A44D-595952B40450}" destId="{FEB57697-6094-433C-80A9-3A728D85DCE6}" srcOrd="0" destOrd="0" presId="urn:microsoft.com/office/officeart/2009/3/layout/StepUpProcess"/>
    <dgm:cxn modelId="{788D90DA-DA9B-47E2-B10D-6CF76591FF38}" type="presOf" srcId="{FF678E11-0B4B-47E4-A6C3-4810EE90D887}" destId="{4447106A-0057-4CC1-BF37-3299E17F2EEC}" srcOrd="0" destOrd="0" presId="urn:microsoft.com/office/officeart/2009/3/layout/StepUpProcess"/>
    <dgm:cxn modelId="{524437E6-F69B-418D-8654-4B6E8ADD4FAB}" type="presOf" srcId="{2C6629AD-39EC-499C-B181-4D71A1FC6D69}" destId="{6EADAED4-8680-4BD2-BA70-DD5A8F0084BB}" srcOrd="0" destOrd="0" presId="urn:microsoft.com/office/officeart/2009/3/layout/StepUpProcess"/>
    <dgm:cxn modelId="{DC731F90-5FB1-4245-8F96-C564711AD141}" type="presParOf" srcId="{6EADAED4-8680-4BD2-BA70-DD5A8F0084BB}" destId="{40EC2E28-B012-479E-A7F5-D3C95446251D}" srcOrd="0" destOrd="0" presId="urn:microsoft.com/office/officeart/2009/3/layout/StepUpProcess"/>
    <dgm:cxn modelId="{9D208281-1AE6-4D81-8AEC-B01FAA835090}" type="presParOf" srcId="{40EC2E28-B012-479E-A7F5-D3C95446251D}" destId="{F4BE7BEC-D258-4E21-973A-4B4125CA37B5}" srcOrd="0" destOrd="0" presId="urn:microsoft.com/office/officeart/2009/3/layout/StepUpProcess"/>
    <dgm:cxn modelId="{5D3B14E1-FC5D-422B-9DE9-5E6C0411332A}" type="presParOf" srcId="{40EC2E28-B012-479E-A7F5-D3C95446251D}" destId="{4A724ED6-E799-41A7-A7E2-9A607DE559C6}" srcOrd="1" destOrd="0" presId="urn:microsoft.com/office/officeart/2009/3/layout/StepUpProcess"/>
    <dgm:cxn modelId="{4E214E67-7C64-4716-9ED4-FCCD55026297}" type="presParOf" srcId="{40EC2E28-B012-479E-A7F5-D3C95446251D}" destId="{4E79B0F5-A4EF-43B4-B4DC-B0BF1E41DD4C}" srcOrd="2" destOrd="0" presId="urn:microsoft.com/office/officeart/2009/3/layout/StepUpProcess"/>
    <dgm:cxn modelId="{7837E356-D4DA-4EAE-953D-B4B0BE122E94}" type="presParOf" srcId="{6EADAED4-8680-4BD2-BA70-DD5A8F0084BB}" destId="{B87B4EC1-FF79-46EC-BB6B-D891687B8F0D}" srcOrd="1" destOrd="0" presId="urn:microsoft.com/office/officeart/2009/3/layout/StepUpProcess"/>
    <dgm:cxn modelId="{00CA313E-E544-4C89-A303-703C87F3F0EB}" type="presParOf" srcId="{B87B4EC1-FF79-46EC-BB6B-D891687B8F0D}" destId="{3C5FE88F-07C3-4B0D-8B9B-670BEE72E238}" srcOrd="0" destOrd="0" presId="urn:microsoft.com/office/officeart/2009/3/layout/StepUpProcess"/>
    <dgm:cxn modelId="{B69A732C-A90E-4163-9275-332256D39E23}" type="presParOf" srcId="{6EADAED4-8680-4BD2-BA70-DD5A8F0084BB}" destId="{4B620413-F066-4367-92EF-52D0756C25CA}" srcOrd="2" destOrd="0" presId="urn:microsoft.com/office/officeart/2009/3/layout/StepUpProcess"/>
    <dgm:cxn modelId="{F71F55F4-1CA8-4E16-BC3F-111FCD280F79}" type="presParOf" srcId="{4B620413-F066-4367-92EF-52D0756C25CA}" destId="{5C50D2E8-1016-48C5-A1C0-543D09BB05A7}" srcOrd="0" destOrd="0" presId="urn:microsoft.com/office/officeart/2009/3/layout/StepUpProcess"/>
    <dgm:cxn modelId="{0465BB3A-5D79-4727-97ED-DA6C677714EE}" type="presParOf" srcId="{4B620413-F066-4367-92EF-52D0756C25CA}" destId="{23EDB757-616B-46AC-8014-5A2C4F41407C}" srcOrd="1" destOrd="0" presId="urn:microsoft.com/office/officeart/2009/3/layout/StepUpProcess"/>
    <dgm:cxn modelId="{08301F96-FB96-4410-9214-44B0E89CD1AA}" type="presParOf" srcId="{4B620413-F066-4367-92EF-52D0756C25CA}" destId="{CAD764D0-8B7E-40D1-9EC5-17D50276D379}" srcOrd="2" destOrd="0" presId="urn:microsoft.com/office/officeart/2009/3/layout/StepUpProcess"/>
    <dgm:cxn modelId="{29B854DE-0649-4FF9-ADD3-504BDE70428C}" type="presParOf" srcId="{6EADAED4-8680-4BD2-BA70-DD5A8F0084BB}" destId="{5B961F17-CAC1-4324-A397-C83E015B62CD}" srcOrd="3" destOrd="0" presId="urn:microsoft.com/office/officeart/2009/3/layout/StepUpProcess"/>
    <dgm:cxn modelId="{41E1F1D6-8797-4B5B-9722-D1F8E5D86928}" type="presParOf" srcId="{5B961F17-CAC1-4324-A397-C83E015B62CD}" destId="{4CFA85F5-EFA3-4E42-9CDE-531BE285F13F}" srcOrd="0" destOrd="0" presId="urn:microsoft.com/office/officeart/2009/3/layout/StepUpProcess"/>
    <dgm:cxn modelId="{37F2DBF5-AE20-4D14-A049-A9B373154F85}" type="presParOf" srcId="{6EADAED4-8680-4BD2-BA70-DD5A8F0084BB}" destId="{5057467E-296A-417E-8845-5587D7FB887A}" srcOrd="4" destOrd="0" presId="urn:microsoft.com/office/officeart/2009/3/layout/StepUpProcess"/>
    <dgm:cxn modelId="{E1B17D6E-4F0F-44B6-B2CC-ECB6327BF138}" type="presParOf" srcId="{5057467E-296A-417E-8845-5587D7FB887A}" destId="{E52F64A6-8717-49C6-B6AE-F5092ACFD8A0}" srcOrd="0" destOrd="0" presId="urn:microsoft.com/office/officeart/2009/3/layout/StepUpProcess"/>
    <dgm:cxn modelId="{3159E8A9-6D4B-4D51-A7F0-45082A17E76F}" type="presParOf" srcId="{5057467E-296A-417E-8845-5587D7FB887A}" destId="{FEB57697-6094-433C-80A9-3A728D85DCE6}" srcOrd="1" destOrd="0" presId="urn:microsoft.com/office/officeart/2009/3/layout/StepUpProcess"/>
    <dgm:cxn modelId="{AF24DA46-5879-4CBF-B852-7B275AB63709}" type="presParOf" srcId="{5057467E-296A-417E-8845-5587D7FB887A}" destId="{06EA7E11-D952-4703-80BC-D0398A5C9F44}" srcOrd="2" destOrd="0" presId="urn:microsoft.com/office/officeart/2009/3/layout/StepUpProcess"/>
    <dgm:cxn modelId="{5E60417A-1993-4D45-A593-20AED6B66617}" type="presParOf" srcId="{6EADAED4-8680-4BD2-BA70-DD5A8F0084BB}" destId="{BDD01777-0400-414F-BA42-57EAAF497C60}" srcOrd="5" destOrd="0" presId="urn:microsoft.com/office/officeart/2009/3/layout/StepUpProcess"/>
    <dgm:cxn modelId="{D40A5142-4EC2-412F-923D-3EFC71075055}" type="presParOf" srcId="{BDD01777-0400-414F-BA42-57EAAF497C60}" destId="{858E8328-6DE4-4099-9E79-6C79BEECB1AE}" srcOrd="0" destOrd="0" presId="urn:microsoft.com/office/officeart/2009/3/layout/StepUpProcess"/>
    <dgm:cxn modelId="{EDCE43AA-DE70-4A6E-93E2-15687A6B33D3}" type="presParOf" srcId="{6EADAED4-8680-4BD2-BA70-DD5A8F0084BB}" destId="{D1DF8010-C681-411B-A38F-CB9D1269C366}" srcOrd="6" destOrd="0" presId="urn:microsoft.com/office/officeart/2009/3/layout/StepUpProcess"/>
    <dgm:cxn modelId="{52856E46-4941-4F98-9802-EBB0EDEBEADA}" type="presParOf" srcId="{D1DF8010-C681-411B-A38F-CB9D1269C366}" destId="{41C654E3-E30A-4C5C-A4A8-5F2CBAA55104}" srcOrd="0" destOrd="0" presId="urn:microsoft.com/office/officeart/2009/3/layout/StepUpProcess"/>
    <dgm:cxn modelId="{EA26E1B0-4C71-45FA-9EBB-E99AD4D9072C}" type="presParOf" srcId="{D1DF8010-C681-411B-A38F-CB9D1269C366}" destId="{34BB7A90-3240-477D-AAD8-94761AF3CFBD}" srcOrd="1" destOrd="0" presId="urn:microsoft.com/office/officeart/2009/3/layout/StepUpProcess"/>
    <dgm:cxn modelId="{BF5A1415-1A35-498A-96F9-E9C411EF3F3B}" type="presParOf" srcId="{D1DF8010-C681-411B-A38F-CB9D1269C366}" destId="{7FD585CF-BBAD-4631-8547-A173CBDA2D7C}" srcOrd="2" destOrd="0" presId="urn:microsoft.com/office/officeart/2009/3/layout/StepUpProcess"/>
    <dgm:cxn modelId="{41CCBF55-2C28-4E29-9B3F-05517F75AA1C}" type="presParOf" srcId="{6EADAED4-8680-4BD2-BA70-DD5A8F0084BB}" destId="{2E040FB7-0244-49EB-A9E8-58798B8EE98B}" srcOrd="7" destOrd="0" presId="urn:microsoft.com/office/officeart/2009/3/layout/StepUpProcess"/>
    <dgm:cxn modelId="{82EE7FB1-6B12-424B-A253-858CE703FF18}" type="presParOf" srcId="{2E040FB7-0244-49EB-A9E8-58798B8EE98B}" destId="{19DFC041-05E0-4F9B-919A-A7A77EB9654E}" srcOrd="0" destOrd="0" presId="urn:microsoft.com/office/officeart/2009/3/layout/StepUpProcess"/>
    <dgm:cxn modelId="{237D7295-D3C6-4AAE-90FA-677866150F4E}" type="presParOf" srcId="{6EADAED4-8680-4BD2-BA70-DD5A8F0084BB}" destId="{FD107CB7-8215-44A1-A007-5D064AB42AFF}" srcOrd="8" destOrd="0" presId="urn:microsoft.com/office/officeart/2009/3/layout/StepUpProcess"/>
    <dgm:cxn modelId="{8AD28114-7AB7-4CFD-BB5F-9D38A9A05783}" type="presParOf" srcId="{FD107CB7-8215-44A1-A007-5D064AB42AFF}" destId="{D6A3898B-FB93-4C1C-8242-3D3177506BF8}" srcOrd="0" destOrd="0" presId="urn:microsoft.com/office/officeart/2009/3/layout/StepUpProcess"/>
    <dgm:cxn modelId="{B64B1E1B-6233-4AE9-86E4-04F599925393}" type="presParOf" srcId="{FD107CB7-8215-44A1-A007-5D064AB42AFF}" destId="{4447106A-0057-4CC1-BF37-3299E17F2EE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E7BEC-D258-4E21-973A-4B4125CA37B5}">
      <dsp:nvSpPr>
        <dsp:cNvPr id="0" name=""/>
        <dsp:cNvSpPr/>
      </dsp:nvSpPr>
      <dsp:spPr>
        <a:xfrm rot="5400000">
          <a:off x="332948" y="2429098"/>
          <a:ext cx="1001325" cy="166618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724ED6-E799-41A7-A7E2-9A607DE559C6}">
      <dsp:nvSpPr>
        <dsp:cNvPr id="0" name=""/>
        <dsp:cNvSpPr/>
      </dsp:nvSpPr>
      <dsp:spPr>
        <a:xfrm>
          <a:off x="165802" y="2926928"/>
          <a:ext cx="1504240" cy="131855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rPr>
            <a:t>Recordar Normas de la Clase</a:t>
          </a:r>
          <a:r>
            <a:rPr lang="es-ES" sz="1600" kern="1200" dirty="0">
              <a:solidFill>
                <a:schemeClr val="bg1"/>
              </a:solidFill>
            </a:rPr>
            <a:t>.</a:t>
          </a:r>
        </a:p>
      </dsp:txBody>
      <dsp:txXfrm>
        <a:off x="165802" y="2926928"/>
        <a:ext cx="1504240" cy="1318554"/>
      </dsp:txXfrm>
    </dsp:sp>
    <dsp:sp modelId="{4E79B0F5-A4EF-43B4-B4DC-B0BF1E41DD4C}">
      <dsp:nvSpPr>
        <dsp:cNvPr id="0" name=""/>
        <dsp:cNvSpPr/>
      </dsp:nvSpPr>
      <dsp:spPr>
        <a:xfrm>
          <a:off x="1386223" y="2306432"/>
          <a:ext cx="283818" cy="283818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50D2E8-1016-48C5-A1C0-543D09BB05A7}">
      <dsp:nvSpPr>
        <dsp:cNvPr id="0" name=""/>
        <dsp:cNvSpPr/>
      </dsp:nvSpPr>
      <dsp:spPr>
        <a:xfrm rot="5400000">
          <a:off x="2174431" y="1973421"/>
          <a:ext cx="1001325" cy="166618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EDB757-616B-46AC-8014-5A2C4F41407C}">
      <dsp:nvSpPr>
        <dsp:cNvPr id="0" name=""/>
        <dsp:cNvSpPr/>
      </dsp:nvSpPr>
      <dsp:spPr>
        <a:xfrm>
          <a:off x="2007285" y="2471251"/>
          <a:ext cx="1504240" cy="131855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rPr>
            <a:t>Conocer y socializar Objetivo de la clase.</a:t>
          </a:r>
        </a:p>
      </dsp:txBody>
      <dsp:txXfrm>
        <a:off x="2007285" y="2471251"/>
        <a:ext cx="1504240" cy="1318554"/>
      </dsp:txXfrm>
    </dsp:sp>
    <dsp:sp modelId="{CAD764D0-8B7E-40D1-9EC5-17D50276D379}">
      <dsp:nvSpPr>
        <dsp:cNvPr id="0" name=""/>
        <dsp:cNvSpPr/>
      </dsp:nvSpPr>
      <dsp:spPr>
        <a:xfrm>
          <a:off x="3227706" y="1850755"/>
          <a:ext cx="283818" cy="283818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2F64A6-8717-49C6-B6AE-F5092ACFD8A0}">
      <dsp:nvSpPr>
        <dsp:cNvPr id="0" name=""/>
        <dsp:cNvSpPr/>
      </dsp:nvSpPr>
      <dsp:spPr>
        <a:xfrm rot="5400000">
          <a:off x="4015915" y="1517744"/>
          <a:ext cx="1001325" cy="1666183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B57697-6094-433C-80A9-3A728D85DCE6}">
      <dsp:nvSpPr>
        <dsp:cNvPr id="0" name=""/>
        <dsp:cNvSpPr/>
      </dsp:nvSpPr>
      <dsp:spPr>
        <a:xfrm>
          <a:off x="3848769" y="2015574"/>
          <a:ext cx="1504240" cy="131855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rPr>
            <a:t>Conocer y socializar concepto semanal.</a:t>
          </a:r>
        </a:p>
      </dsp:txBody>
      <dsp:txXfrm>
        <a:off x="3848769" y="2015574"/>
        <a:ext cx="1504240" cy="1318554"/>
      </dsp:txXfrm>
    </dsp:sp>
    <dsp:sp modelId="{06EA7E11-D952-4703-80BC-D0398A5C9F44}">
      <dsp:nvSpPr>
        <dsp:cNvPr id="0" name=""/>
        <dsp:cNvSpPr/>
      </dsp:nvSpPr>
      <dsp:spPr>
        <a:xfrm>
          <a:off x="5069190" y="1395078"/>
          <a:ext cx="283818" cy="283818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C654E3-E30A-4C5C-A4A8-5F2CBAA55104}">
      <dsp:nvSpPr>
        <dsp:cNvPr id="0" name=""/>
        <dsp:cNvSpPr/>
      </dsp:nvSpPr>
      <dsp:spPr>
        <a:xfrm rot="5400000">
          <a:off x="5857399" y="1062067"/>
          <a:ext cx="1001325" cy="1666183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BB7A90-3240-477D-AAD8-94761AF3CFBD}">
      <dsp:nvSpPr>
        <dsp:cNvPr id="0" name=""/>
        <dsp:cNvSpPr/>
      </dsp:nvSpPr>
      <dsp:spPr>
        <a:xfrm>
          <a:off x="5690252" y="1559897"/>
          <a:ext cx="1504240" cy="131855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rPr>
            <a:t>Conocer y socializar actividades a realizar.</a:t>
          </a:r>
        </a:p>
      </dsp:txBody>
      <dsp:txXfrm>
        <a:off x="5690252" y="1559897"/>
        <a:ext cx="1504240" cy="1318554"/>
      </dsp:txXfrm>
    </dsp:sp>
    <dsp:sp modelId="{7FD585CF-BBAD-4631-8547-A173CBDA2D7C}">
      <dsp:nvSpPr>
        <dsp:cNvPr id="0" name=""/>
        <dsp:cNvSpPr/>
      </dsp:nvSpPr>
      <dsp:spPr>
        <a:xfrm>
          <a:off x="6910674" y="939401"/>
          <a:ext cx="283818" cy="283818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A3898B-FB93-4C1C-8242-3D3177506BF8}">
      <dsp:nvSpPr>
        <dsp:cNvPr id="0" name=""/>
        <dsp:cNvSpPr/>
      </dsp:nvSpPr>
      <dsp:spPr>
        <a:xfrm rot="5400000">
          <a:off x="7698882" y="606390"/>
          <a:ext cx="1001325" cy="166618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47106A-0057-4CC1-BF37-3299E17F2EEC}">
      <dsp:nvSpPr>
        <dsp:cNvPr id="0" name=""/>
        <dsp:cNvSpPr/>
      </dsp:nvSpPr>
      <dsp:spPr>
        <a:xfrm>
          <a:off x="7531736" y="1104220"/>
          <a:ext cx="1504240" cy="131855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rPr>
            <a:t>Desarrollar clase en el hogar.</a:t>
          </a:r>
        </a:p>
      </dsp:txBody>
      <dsp:txXfrm>
        <a:off x="7531736" y="1104220"/>
        <a:ext cx="1504240" cy="1318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7798651eaa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7798651eaa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873df20ea3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873df20ea3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873df20ea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873df20ea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8998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8755178944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8755178944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9020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873df20ea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873df20ea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5510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7798651eaa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7798651eaa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4003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873df20e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873df20e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7798651eaa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7798651eaa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7798651eaa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7798651eaa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77aec733c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77aec733c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7798651eaa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7798651eaa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73df20ea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73df20ea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873df20ea3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873df20ea3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873df20ea3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873df20ea3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3166303">
            <a:off x="-2975330" y="-1601466"/>
            <a:ext cx="7390665" cy="5399056"/>
          </a:xfrm>
          <a:custGeom>
            <a:avLst/>
            <a:gdLst/>
            <a:ahLst/>
            <a:cxnLst/>
            <a:rect l="l" t="t" r="r" b="b"/>
            <a:pathLst>
              <a:path w="45748" h="33420" extrusionOk="0">
                <a:moveTo>
                  <a:pt x="29848" y="1"/>
                </a:moveTo>
                <a:cubicBezTo>
                  <a:pt x="28388" y="1"/>
                  <a:pt x="26879" y="242"/>
                  <a:pt x="25342" y="647"/>
                </a:cubicBezTo>
                <a:cubicBezTo>
                  <a:pt x="23666" y="1095"/>
                  <a:pt x="22073" y="1222"/>
                  <a:pt x="20499" y="1222"/>
                </a:cubicBezTo>
                <a:cubicBezTo>
                  <a:pt x="18403" y="1222"/>
                  <a:pt x="16338" y="996"/>
                  <a:pt x="14147" y="996"/>
                </a:cubicBezTo>
                <a:cubicBezTo>
                  <a:pt x="13378" y="996"/>
                  <a:pt x="12592" y="1024"/>
                  <a:pt x="11785" y="1099"/>
                </a:cubicBezTo>
                <a:cubicBezTo>
                  <a:pt x="8030" y="1447"/>
                  <a:pt x="4241" y="3046"/>
                  <a:pt x="2121" y="6175"/>
                </a:cubicBezTo>
                <a:cubicBezTo>
                  <a:pt x="0" y="9269"/>
                  <a:pt x="139" y="14031"/>
                  <a:pt x="3059" y="16430"/>
                </a:cubicBezTo>
                <a:cubicBezTo>
                  <a:pt x="4589" y="17702"/>
                  <a:pt x="6501" y="18133"/>
                  <a:pt x="8503" y="18133"/>
                </a:cubicBezTo>
                <a:cubicBezTo>
                  <a:pt x="10277" y="18133"/>
                  <a:pt x="12121" y="17795"/>
                  <a:pt x="13836" y="17403"/>
                </a:cubicBezTo>
                <a:cubicBezTo>
                  <a:pt x="15929" y="16905"/>
                  <a:pt x="18159" y="16384"/>
                  <a:pt x="20297" y="16384"/>
                </a:cubicBezTo>
                <a:cubicBezTo>
                  <a:pt x="21887" y="16384"/>
                  <a:pt x="23427" y="16672"/>
                  <a:pt x="24821" y="17473"/>
                </a:cubicBezTo>
                <a:cubicBezTo>
                  <a:pt x="27880" y="19280"/>
                  <a:pt x="29096" y="22965"/>
                  <a:pt x="30452" y="26233"/>
                </a:cubicBezTo>
                <a:cubicBezTo>
                  <a:pt x="31808" y="29535"/>
                  <a:pt x="34102" y="33046"/>
                  <a:pt x="37648" y="33394"/>
                </a:cubicBezTo>
                <a:cubicBezTo>
                  <a:pt x="37824" y="33411"/>
                  <a:pt x="37999" y="33420"/>
                  <a:pt x="38173" y="33420"/>
                </a:cubicBezTo>
                <a:cubicBezTo>
                  <a:pt x="41489" y="33420"/>
                  <a:pt x="44256" y="30336"/>
                  <a:pt x="44983" y="27032"/>
                </a:cubicBezTo>
                <a:cubicBezTo>
                  <a:pt x="45748" y="23591"/>
                  <a:pt x="44809" y="20010"/>
                  <a:pt x="43871" y="16569"/>
                </a:cubicBezTo>
                <a:cubicBezTo>
                  <a:pt x="42550" y="11772"/>
                  <a:pt x="41090" y="6766"/>
                  <a:pt x="37579" y="3220"/>
                </a:cubicBezTo>
                <a:cubicBezTo>
                  <a:pt x="35271" y="889"/>
                  <a:pt x="32648" y="1"/>
                  <a:pt x="2984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8666070">
            <a:off x="5002125" y="3245135"/>
            <a:ext cx="6379080" cy="2726884"/>
          </a:xfrm>
          <a:custGeom>
            <a:avLst/>
            <a:gdLst/>
            <a:ahLst/>
            <a:cxnLst/>
            <a:rect l="l" t="t" r="r" b="b"/>
            <a:pathLst>
              <a:path w="14845" h="11021" extrusionOk="0">
                <a:moveTo>
                  <a:pt x="8348" y="1"/>
                </a:moveTo>
                <a:cubicBezTo>
                  <a:pt x="5920" y="1"/>
                  <a:pt x="3373" y="1381"/>
                  <a:pt x="1843" y="3372"/>
                </a:cubicBezTo>
                <a:cubicBezTo>
                  <a:pt x="1044" y="4450"/>
                  <a:pt x="418" y="5632"/>
                  <a:pt x="1" y="6883"/>
                </a:cubicBezTo>
                <a:lnTo>
                  <a:pt x="105" y="6883"/>
                </a:lnTo>
                <a:cubicBezTo>
                  <a:pt x="1183" y="6883"/>
                  <a:pt x="2225" y="7092"/>
                  <a:pt x="3199" y="7509"/>
                </a:cubicBezTo>
                <a:cubicBezTo>
                  <a:pt x="4103" y="7926"/>
                  <a:pt x="5007" y="8448"/>
                  <a:pt x="5841" y="9004"/>
                </a:cubicBezTo>
                <a:cubicBezTo>
                  <a:pt x="6640" y="9560"/>
                  <a:pt x="7475" y="10047"/>
                  <a:pt x="8379" y="10429"/>
                </a:cubicBezTo>
                <a:cubicBezTo>
                  <a:pt x="9248" y="10812"/>
                  <a:pt x="10221" y="10985"/>
                  <a:pt x="11160" y="11020"/>
                </a:cubicBezTo>
                <a:cubicBezTo>
                  <a:pt x="11959" y="10985"/>
                  <a:pt x="12759" y="10916"/>
                  <a:pt x="13558" y="10742"/>
                </a:cubicBezTo>
                <a:cubicBezTo>
                  <a:pt x="13697" y="10360"/>
                  <a:pt x="13836" y="10012"/>
                  <a:pt x="13941" y="9595"/>
                </a:cubicBezTo>
                <a:cubicBezTo>
                  <a:pt x="14844" y="6466"/>
                  <a:pt x="14149" y="2538"/>
                  <a:pt x="11333" y="835"/>
                </a:cubicBezTo>
                <a:cubicBezTo>
                  <a:pt x="10421" y="258"/>
                  <a:pt x="9396" y="1"/>
                  <a:pt x="83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5400000">
            <a:off x="903731" y="646701"/>
            <a:ext cx="390683" cy="902746"/>
            <a:chOff x="7400975" y="1640963"/>
            <a:chExt cx="223375" cy="516150"/>
          </a:xfrm>
        </p:grpSpPr>
        <p:sp>
          <p:nvSpPr>
            <p:cNvPr id="12" name="Google Shape;12;p2"/>
            <p:cNvSpPr/>
            <p:nvPr/>
          </p:nvSpPr>
          <p:spPr>
            <a:xfrm>
              <a:off x="7447025" y="1784363"/>
              <a:ext cx="26100" cy="75375"/>
            </a:xfrm>
            <a:custGeom>
              <a:avLst/>
              <a:gdLst/>
              <a:ahLst/>
              <a:cxnLst/>
              <a:rect l="l" t="t" r="r" b="b"/>
              <a:pathLst>
                <a:path w="1044" h="3015" extrusionOk="0">
                  <a:moveTo>
                    <a:pt x="592" y="0"/>
                  </a:moveTo>
                  <a:cubicBezTo>
                    <a:pt x="418" y="0"/>
                    <a:pt x="1" y="452"/>
                    <a:pt x="1" y="1738"/>
                  </a:cubicBezTo>
                  <a:cubicBezTo>
                    <a:pt x="1" y="2658"/>
                    <a:pt x="188" y="3015"/>
                    <a:pt x="426" y="3015"/>
                  </a:cubicBezTo>
                  <a:cubicBezTo>
                    <a:pt x="512" y="3015"/>
                    <a:pt x="604" y="2968"/>
                    <a:pt x="696" y="2885"/>
                  </a:cubicBezTo>
                  <a:cubicBezTo>
                    <a:pt x="1009" y="2573"/>
                    <a:pt x="1043" y="1738"/>
                    <a:pt x="1009" y="1182"/>
                  </a:cubicBezTo>
                  <a:cubicBezTo>
                    <a:pt x="1009" y="626"/>
                    <a:pt x="870" y="0"/>
                    <a:pt x="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573050" y="1799138"/>
              <a:ext cx="26100" cy="75525"/>
            </a:xfrm>
            <a:custGeom>
              <a:avLst/>
              <a:gdLst/>
              <a:ahLst/>
              <a:cxnLst/>
              <a:rect l="l" t="t" r="r" b="b"/>
              <a:pathLst>
                <a:path w="1044" h="3021" extrusionOk="0">
                  <a:moveTo>
                    <a:pt x="591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184" y="3020"/>
                    <a:pt x="417" y="3020"/>
                  </a:cubicBezTo>
                  <a:cubicBezTo>
                    <a:pt x="505" y="3020"/>
                    <a:pt x="600" y="2971"/>
                    <a:pt x="695" y="2885"/>
                  </a:cubicBezTo>
                  <a:cubicBezTo>
                    <a:pt x="1008" y="2573"/>
                    <a:pt x="1043" y="1773"/>
                    <a:pt x="1043" y="1217"/>
                  </a:cubicBezTo>
                  <a:cubicBezTo>
                    <a:pt x="1043" y="661"/>
                    <a:pt x="869" y="35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496575" y="1923413"/>
              <a:ext cx="26075" cy="75525"/>
            </a:xfrm>
            <a:custGeom>
              <a:avLst/>
              <a:gdLst/>
              <a:ahLst/>
              <a:cxnLst/>
              <a:rect l="l" t="t" r="r" b="b"/>
              <a:pathLst>
                <a:path w="1043" h="3021" extrusionOk="0">
                  <a:moveTo>
                    <a:pt x="626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202" y="3020"/>
                    <a:pt x="432" y="3020"/>
                  </a:cubicBezTo>
                  <a:cubicBezTo>
                    <a:pt x="519" y="3020"/>
                    <a:pt x="610" y="2971"/>
                    <a:pt x="695" y="2885"/>
                  </a:cubicBezTo>
                  <a:cubicBezTo>
                    <a:pt x="1043" y="2573"/>
                    <a:pt x="1043" y="1738"/>
                    <a:pt x="1043" y="1182"/>
                  </a:cubicBezTo>
                  <a:cubicBezTo>
                    <a:pt x="1008" y="661"/>
                    <a:pt x="904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400975" y="1989463"/>
              <a:ext cx="26075" cy="75375"/>
            </a:xfrm>
            <a:custGeom>
              <a:avLst/>
              <a:gdLst/>
              <a:ahLst/>
              <a:cxnLst/>
              <a:rect l="l" t="t" r="r" b="b"/>
              <a:pathLst>
                <a:path w="1043" h="3015" extrusionOk="0">
                  <a:moveTo>
                    <a:pt x="626" y="0"/>
                  </a:moveTo>
                  <a:cubicBezTo>
                    <a:pt x="417" y="0"/>
                    <a:pt x="0" y="452"/>
                    <a:pt x="0" y="1738"/>
                  </a:cubicBezTo>
                  <a:cubicBezTo>
                    <a:pt x="0" y="2658"/>
                    <a:pt x="207" y="3015"/>
                    <a:pt x="440" y="3015"/>
                  </a:cubicBezTo>
                  <a:cubicBezTo>
                    <a:pt x="525" y="3015"/>
                    <a:pt x="612" y="2968"/>
                    <a:pt x="695" y="2885"/>
                  </a:cubicBezTo>
                  <a:cubicBezTo>
                    <a:pt x="1043" y="2573"/>
                    <a:pt x="1043" y="1738"/>
                    <a:pt x="1043" y="1182"/>
                  </a:cubicBezTo>
                  <a:cubicBezTo>
                    <a:pt x="1008" y="626"/>
                    <a:pt x="869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598250" y="2004238"/>
              <a:ext cx="26100" cy="75525"/>
            </a:xfrm>
            <a:custGeom>
              <a:avLst/>
              <a:gdLst/>
              <a:ahLst/>
              <a:cxnLst/>
              <a:rect l="l" t="t" r="r" b="b"/>
              <a:pathLst>
                <a:path w="1044" h="3021" extrusionOk="0">
                  <a:moveTo>
                    <a:pt x="591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202" y="3020"/>
                    <a:pt x="433" y="3020"/>
                  </a:cubicBezTo>
                  <a:cubicBezTo>
                    <a:pt x="519" y="3020"/>
                    <a:pt x="610" y="2971"/>
                    <a:pt x="696" y="2885"/>
                  </a:cubicBezTo>
                  <a:cubicBezTo>
                    <a:pt x="1043" y="2573"/>
                    <a:pt x="1043" y="1738"/>
                    <a:pt x="1043" y="1217"/>
                  </a:cubicBezTo>
                  <a:cubicBezTo>
                    <a:pt x="1008" y="661"/>
                    <a:pt x="904" y="35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496575" y="2082438"/>
              <a:ext cx="26075" cy="74675"/>
            </a:xfrm>
            <a:custGeom>
              <a:avLst/>
              <a:gdLst/>
              <a:ahLst/>
              <a:cxnLst/>
              <a:rect l="l" t="t" r="r" b="b"/>
              <a:pathLst>
                <a:path w="1043" h="2987" extrusionOk="0">
                  <a:moveTo>
                    <a:pt x="626" y="1"/>
                  </a:moveTo>
                  <a:cubicBezTo>
                    <a:pt x="417" y="1"/>
                    <a:pt x="0" y="453"/>
                    <a:pt x="0" y="1739"/>
                  </a:cubicBezTo>
                  <a:cubicBezTo>
                    <a:pt x="0" y="2646"/>
                    <a:pt x="201" y="2987"/>
                    <a:pt x="430" y="2987"/>
                  </a:cubicBezTo>
                  <a:cubicBezTo>
                    <a:pt x="518" y="2987"/>
                    <a:pt x="609" y="2937"/>
                    <a:pt x="695" y="2851"/>
                  </a:cubicBezTo>
                  <a:cubicBezTo>
                    <a:pt x="1043" y="2538"/>
                    <a:pt x="1043" y="1739"/>
                    <a:pt x="1043" y="1183"/>
                  </a:cubicBezTo>
                  <a:cubicBezTo>
                    <a:pt x="1043" y="626"/>
                    <a:pt x="904" y="1"/>
                    <a:pt x="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538275" y="1640963"/>
              <a:ext cx="26100" cy="75375"/>
            </a:xfrm>
            <a:custGeom>
              <a:avLst/>
              <a:gdLst/>
              <a:ahLst/>
              <a:cxnLst/>
              <a:rect l="l" t="t" r="r" b="b"/>
              <a:pathLst>
                <a:path w="1044" h="3015" extrusionOk="0">
                  <a:moveTo>
                    <a:pt x="626" y="0"/>
                  </a:moveTo>
                  <a:cubicBezTo>
                    <a:pt x="418" y="0"/>
                    <a:pt x="1" y="487"/>
                    <a:pt x="1" y="1738"/>
                  </a:cubicBezTo>
                  <a:cubicBezTo>
                    <a:pt x="1" y="2658"/>
                    <a:pt x="207" y="3015"/>
                    <a:pt x="441" y="3015"/>
                  </a:cubicBezTo>
                  <a:cubicBezTo>
                    <a:pt x="525" y="3015"/>
                    <a:pt x="613" y="2968"/>
                    <a:pt x="696" y="2886"/>
                  </a:cubicBezTo>
                  <a:cubicBezTo>
                    <a:pt x="1044" y="2573"/>
                    <a:pt x="1044" y="1738"/>
                    <a:pt x="1044" y="1182"/>
                  </a:cubicBezTo>
                  <a:cubicBezTo>
                    <a:pt x="1009" y="626"/>
                    <a:pt x="870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/>
          <p:nvPr/>
        </p:nvSpPr>
        <p:spPr>
          <a:xfrm rot="4809162">
            <a:off x="439503" y="4000580"/>
            <a:ext cx="433709" cy="566924"/>
          </a:xfrm>
          <a:custGeom>
            <a:avLst/>
            <a:gdLst/>
            <a:ahLst/>
            <a:cxnLst/>
            <a:rect l="l" t="t" r="r" b="b"/>
            <a:pathLst>
              <a:path w="1859" h="2430" extrusionOk="0">
                <a:moveTo>
                  <a:pt x="1032" y="0"/>
                </a:moveTo>
                <a:cubicBezTo>
                  <a:pt x="996" y="0"/>
                  <a:pt x="959" y="4"/>
                  <a:pt x="920" y="10"/>
                </a:cubicBezTo>
                <a:cubicBezTo>
                  <a:pt x="572" y="80"/>
                  <a:pt x="155" y="462"/>
                  <a:pt x="51" y="1401"/>
                </a:cubicBezTo>
                <a:cubicBezTo>
                  <a:pt x="1" y="2078"/>
                  <a:pt x="385" y="2429"/>
                  <a:pt x="811" y="2429"/>
                </a:cubicBezTo>
                <a:cubicBezTo>
                  <a:pt x="976" y="2429"/>
                  <a:pt x="1147" y="2377"/>
                  <a:pt x="1302" y="2270"/>
                </a:cubicBezTo>
                <a:cubicBezTo>
                  <a:pt x="1859" y="1853"/>
                  <a:pt x="1754" y="1019"/>
                  <a:pt x="1720" y="845"/>
                </a:cubicBezTo>
                <a:cubicBezTo>
                  <a:pt x="1687" y="650"/>
                  <a:pt x="1533" y="0"/>
                  <a:pt x="10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3261969">
            <a:off x="3673938" y="199529"/>
            <a:ext cx="524404" cy="680930"/>
          </a:xfrm>
          <a:custGeom>
            <a:avLst/>
            <a:gdLst/>
            <a:ahLst/>
            <a:cxnLst/>
            <a:rect l="l" t="t" r="r" b="b"/>
            <a:pathLst>
              <a:path w="1849" h="2401" extrusionOk="0">
                <a:moveTo>
                  <a:pt x="1075" y="0"/>
                </a:moveTo>
                <a:cubicBezTo>
                  <a:pt x="1034" y="0"/>
                  <a:pt x="990" y="5"/>
                  <a:pt x="945" y="17"/>
                </a:cubicBezTo>
                <a:cubicBezTo>
                  <a:pt x="562" y="52"/>
                  <a:pt x="145" y="434"/>
                  <a:pt x="75" y="1373"/>
                </a:cubicBezTo>
                <a:cubicBezTo>
                  <a:pt x="0" y="2050"/>
                  <a:pt x="395" y="2401"/>
                  <a:pt x="817" y="2401"/>
                </a:cubicBezTo>
                <a:cubicBezTo>
                  <a:pt x="980" y="2401"/>
                  <a:pt x="1147" y="2348"/>
                  <a:pt x="1292" y="2242"/>
                </a:cubicBezTo>
                <a:cubicBezTo>
                  <a:pt x="1848" y="1859"/>
                  <a:pt x="1744" y="990"/>
                  <a:pt x="1709" y="816"/>
                </a:cubicBezTo>
                <a:cubicBezTo>
                  <a:pt x="1677" y="657"/>
                  <a:pt x="1529" y="0"/>
                  <a:pt x="1075" y="0"/>
                </a:cubicBezTo>
                <a:close/>
              </a:path>
            </a:pathLst>
          </a:custGeom>
          <a:solidFill>
            <a:srgbClr val="4666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5400000">
            <a:off x="-31022" y="3434053"/>
            <a:ext cx="420496" cy="2033956"/>
          </a:xfrm>
          <a:custGeom>
            <a:avLst/>
            <a:gdLst/>
            <a:ahLst/>
            <a:cxnLst/>
            <a:rect l="l" t="t" r="r" b="b"/>
            <a:pathLst>
              <a:path w="5248" h="25384" extrusionOk="0">
                <a:moveTo>
                  <a:pt x="483" y="1"/>
                </a:moveTo>
                <a:cubicBezTo>
                  <a:pt x="216" y="1"/>
                  <a:pt x="0" y="159"/>
                  <a:pt x="451" y="397"/>
                </a:cubicBezTo>
                <a:cubicBezTo>
                  <a:pt x="1041" y="675"/>
                  <a:pt x="1598" y="1023"/>
                  <a:pt x="2119" y="1440"/>
                </a:cubicBezTo>
                <a:cubicBezTo>
                  <a:pt x="3232" y="2413"/>
                  <a:pt x="4031" y="3734"/>
                  <a:pt x="4413" y="5194"/>
                </a:cubicBezTo>
                <a:cubicBezTo>
                  <a:pt x="4448" y="5403"/>
                  <a:pt x="4483" y="5611"/>
                  <a:pt x="4518" y="5855"/>
                </a:cubicBezTo>
                <a:cubicBezTo>
                  <a:pt x="4553" y="6063"/>
                  <a:pt x="4553" y="6272"/>
                  <a:pt x="4553" y="6480"/>
                </a:cubicBezTo>
                <a:cubicBezTo>
                  <a:pt x="4587" y="6863"/>
                  <a:pt x="4553" y="7280"/>
                  <a:pt x="4483" y="7662"/>
                </a:cubicBezTo>
                <a:cubicBezTo>
                  <a:pt x="4379" y="8566"/>
                  <a:pt x="4101" y="9470"/>
                  <a:pt x="3614" y="10270"/>
                </a:cubicBezTo>
                <a:cubicBezTo>
                  <a:pt x="3301" y="10895"/>
                  <a:pt x="2919" y="11486"/>
                  <a:pt x="2571" y="12112"/>
                </a:cubicBezTo>
                <a:cubicBezTo>
                  <a:pt x="2223" y="12772"/>
                  <a:pt x="1911" y="13468"/>
                  <a:pt x="1702" y="14198"/>
                </a:cubicBezTo>
                <a:cubicBezTo>
                  <a:pt x="1493" y="14928"/>
                  <a:pt x="1459" y="15727"/>
                  <a:pt x="1563" y="16492"/>
                </a:cubicBezTo>
                <a:cubicBezTo>
                  <a:pt x="1667" y="17222"/>
                  <a:pt x="1876" y="17917"/>
                  <a:pt x="2154" y="18613"/>
                </a:cubicBezTo>
                <a:lnTo>
                  <a:pt x="2814" y="20316"/>
                </a:lnTo>
                <a:cubicBezTo>
                  <a:pt x="2988" y="20768"/>
                  <a:pt x="3162" y="21255"/>
                  <a:pt x="3266" y="21741"/>
                </a:cubicBezTo>
                <a:cubicBezTo>
                  <a:pt x="3405" y="22367"/>
                  <a:pt x="3475" y="22993"/>
                  <a:pt x="3405" y="23618"/>
                </a:cubicBezTo>
                <a:cubicBezTo>
                  <a:pt x="3371" y="24175"/>
                  <a:pt x="3197" y="24696"/>
                  <a:pt x="2884" y="25113"/>
                </a:cubicBezTo>
                <a:cubicBezTo>
                  <a:pt x="2735" y="25319"/>
                  <a:pt x="2766" y="25384"/>
                  <a:pt x="2843" y="25384"/>
                </a:cubicBezTo>
                <a:cubicBezTo>
                  <a:pt x="2909" y="25384"/>
                  <a:pt x="3009" y="25335"/>
                  <a:pt x="3058" y="25287"/>
                </a:cubicBezTo>
                <a:cubicBezTo>
                  <a:pt x="3371" y="24974"/>
                  <a:pt x="3579" y="24592"/>
                  <a:pt x="3718" y="24175"/>
                </a:cubicBezTo>
                <a:cubicBezTo>
                  <a:pt x="3927" y="23584"/>
                  <a:pt x="3996" y="22993"/>
                  <a:pt x="3962" y="22402"/>
                </a:cubicBezTo>
                <a:cubicBezTo>
                  <a:pt x="3892" y="21672"/>
                  <a:pt x="3718" y="20976"/>
                  <a:pt x="3475" y="20316"/>
                </a:cubicBezTo>
                <a:cubicBezTo>
                  <a:pt x="3232" y="19621"/>
                  <a:pt x="2988" y="18995"/>
                  <a:pt x="2745" y="18335"/>
                </a:cubicBezTo>
                <a:cubicBezTo>
                  <a:pt x="2467" y="17639"/>
                  <a:pt x="2293" y="16909"/>
                  <a:pt x="2223" y="16179"/>
                </a:cubicBezTo>
                <a:cubicBezTo>
                  <a:pt x="2119" y="15171"/>
                  <a:pt x="2293" y="14163"/>
                  <a:pt x="2780" y="13259"/>
                </a:cubicBezTo>
                <a:cubicBezTo>
                  <a:pt x="3336" y="12042"/>
                  <a:pt x="4135" y="10965"/>
                  <a:pt x="4692" y="9679"/>
                </a:cubicBezTo>
                <a:cubicBezTo>
                  <a:pt x="4831" y="9366"/>
                  <a:pt x="4935" y="9018"/>
                  <a:pt x="5004" y="8670"/>
                </a:cubicBezTo>
                <a:cubicBezTo>
                  <a:pt x="5178" y="7975"/>
                  <a:pt x="5248" y="7245"/>
                  <a:pt x="5178" y="6550"/>
                </a:cubicBezTo>
                <a:cubicBezTo>
                  <a:pt x="5143" y="6202"/>
                  <a:pt x="5109" y="5820"/>
                  <a:pt x="5039" y="5472"/>
                </a:cubicBezTo>
                <a:lnTo>
                  <a:pt x="4935" y="5090"/>
                </a:lnTo>
                <a:lnTo>
                  <a:pt x="4831" y="4742"/>
                </a:lnTo>
                <a:cubicBezTo>
                  <a:pt x="4761" y="4499"/>
                  <a:pt x="4657" y="4256"/>
                  <a:pt x="4553" y="4012"/>
                </a:cubicBezTo>
                <a:cubicBezTo>
                  <a:pt x="4240" y="3282"/>
                  <a:pt x="3822" y="2622"/>
                  <a:pt x="3301" y="2031"/>
                </a:cubicBezTo>
                <a:cubicBezTo>
                  <a:pt x="3162" y="1857"/>
                  <a:pt x="2988" y="1683"/>
                  <a:pt x="2814" y="1509"/>
                </a:cubicBezTo>
                <a:cubicBezTo>
                  <a:pt x="2641" y="1336"/>
                  <a:pt x="2467" y="1231"/>
                  <a:pt x="2293" y="1057"/>
                </a:cubicBezTo>
                <a:cubicBezTo>
                  <a:pt x="2050" y="849"/>
                  <a:pt x="1806" y="640"/>
                  <a:pt x="1528" y="501"/>
                </a:cubicBezTo>
                <a:cubicBezTo>
                  <a:pt x="1285" y="327"/>
                  <a:pt x="1007" y="188"/>
                  <a:pt x="729" y="49"/>
                </a:cubicBezTo>
                <a:cubicBezTo>
                  <a:pt x="654" y="16"/>
                  <a:pt x="566" y="1"/>
                  <a:pt x="4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0" y="896975"/>
            <a:ext cx="9144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11700" y="2986525"/>
            <a:ext cx="85206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"/>
          <p:cNvSpPr/>
          <p:nvPr/>
        </p:nvSpPr>
        <p:spPr>
          <a:xfrm rot="-3600003">
            <a:off x="7760205" y="203413"/>
            <a:ext cx="862943" cy="1128639"/>
          </a:xfrm>
          <a:custGeom>
            <a:avLst/>
            <a:gdLst/>
            <a:ahLst/>
            <a:cxnLst/>
            <a:rect l="l" t="t" r="r" b="b"/>
            <a:pathLst>
              <a:path w="1848" h="2417" extrusionOk="0">
                <a:moveTo>
                  <a:pt x="1055" y="1"/>
                </a:moveTo>
                <a:cubicBezTo>
                  <a:pt x="1019" y="1"/>
                  <a:pt x="982" y="4"/>
                  <a:pt x="943" y="11"/>
                </a:cubicBezTo>
                <a:cubicBezTo>
                  <a:pt x="596" y="80"/>
                  <a:pt x="144" y="463"/>
                  <a:pt x="74" y="1401"/>
                </a:cubicBezTo>
                <a:cubicBezTo>
                  <a:pt x="0" y="2066"/>
                  <a:pt x="380" y="2417"/>
                  <a:pt x="805" y="2417"/>
                </a:cubicBezTo>
                <a:cubicBezTo>
                  <a:pt x="980" y="2417"/>
                  <a:pt x="1163" y="2357"/>
                  <a:pt x="1326" y="2236"/>
                </a:cubicBezTo>
                <a:cubicBezTo>
                  <a:pt x="1847" y="1853"/>
                  <a:pt x="1743" y="1019"/>
                  <a:pt x="1708" y="810"/>
                </a:cubicBezTo>
                <a:cubicBezTo>
                  <a:pt x="1676" y="648"/>
                  <a:pt x="1552" y="1"/>
                  <a:pt x="10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048599" y="430302"/>
            <a:ext cx="1281762" cy="103194"/>
          </a:xfrm>
          <a:custGeom>
            <a:avLst/>
            <a:gdLst/>
            <a:ahLst/>
            <a:cxnLst/>
            <a:rect l="l" t="t" r="r" b="b"/>
            <a:pathLst>
              <a:path w="66924" h="5388" extrusionOk="0">
                <a:moveTo>
                  <a:pt x="1757" y="1"/>
                </a:moveTo>
                <a:cubicBezTo>
                  <a:pt x="1110" y="1"/>
                  <a:pt x="1" y="1942"/>
                  <a:pt x="1480" y="2404"/>
                </a:cubicBezTo>
                <a:cubicBezTo>
                  <a:pt x="2959" y="2866"/>
                  <a:pt x="4530" y="2774"/>
                  <a:pt x="6009" y="2959"/>
                </a:cubicBezTo>
                <a:cubicBezTo>
                  <a:pt x="7488" y="3144"/>
                  <a:pt x="8967" y="3328"/>
                  <a:pt x="10446" y="3421"/>
                </a:cubicBezTo>
                <a:cubicBezTo>
                  <a:pt x="12479" y="3698"/>
                  <a:pt x="14513" y="3791"/>
                  <a:pt x="16454" y="4068"/>
                </a:cubicBezTo>
                <a:cubicBezTo>
                  <a:pt x="17563" y="4160"/>
                  <a:pt x="18580" y="4438"/>
                  <a:pt x="19689" y="4623"/>
                </a:cubicBezTo>
                <a:cubicBezTo>
                  <a:pt x="20614" y="4807"/>
                  <a:pt x="21538" y="4992"/>
                  <a:pt x="22462" y="5085"/>
                </a:cubicBezTo>
                <a:cubicBezTo>
                  <a:pt x="24773" y="5177"/>
                  <a:pt x="26992" y="5177"/>
                  <a:pt x="29302" y="5270"/>
                </a:cubicBezTo>
                <a:cubicBezTo>
                  <a:pt x="30634" y="5270"/>
                  <a:pt x="31905" y="5388"/>
                  <a:pt x="33213" y="5388"/>
                </a:cubicBezTo>
                <a:cubicBezTo>
                  <a:pt x="33540" y="5388"/>
                  <a:pt x="33869" y="5381"/>
                  <a:pt x="34202" y="5362"/>
                </a:cubicBezTo>
                <a:cubicBezTo>
                  <a:pt x="35865" y="5362"/>
                  <a:pt x="37529" y="5177"/>
                  <a:pt x="39193" y="5177"/>
                </a:cubicBezTo>
                <a:cubicBezTo>
                  <a:pt x="42151" y="5177"/>
                  <a:pt x="45109" y="5177"/>
                  <a:pt x="48067" y="5270"/>
                </a:cubicBezTo>
                <a:lnTo>
                  <a:pt x="53243" y="5270"/>
                </a:lnTo>
                <a:cubicBezTo>
                  <a:pt x="54445" y="5270"/>
                  <a:pt x="55646" y="5362"/>
                  <a:pt x="56848" y="5362"/>
                </a:cubicBezTo>
                <a:cubicBezTo>
                  <a:pt x="58419" y="5362"/>
                  <a:pt x="59991" y="5177"/>
                  <a:pt x="61562" y="5085"/>
                </a:cubicBezTo>
                <a:cubicBezTo>
                  <a:pt x="62949" y="4900"/>
                  <a:pt x="64428" y="4807"/>
                  <a:pt x="65814" y="4623"/>
                </a:cubicBezTo>
                <a:cubicBezTo>
                  <a:pt x="66923" y="4530"/>
                  <a:pt x="66091" y="3513"/>
                  <a:pt x="65722" y="3421"/>
                </a:cubicBezTo>
                <a:cubicBezTo>
                  <a:pt x="64705" y="3144"/>
                  <a:pt x="63688" y="2959"/>
                  <a:pt x="62671" y="2774"/>
                </a:cubicBezTo>
                <a:cubicBezTo>
                  <a:pt x="61285" y="2589"/>
                  <a:pt x="59898" y="2219"/>
                  <a:pt x="58512" y="2127"/>
                </a:cubicBezTo>
                <a:cubicBezTo>
                  <a:pt x="55277" y="1849"/>
                  <a:pt x="52041" y="1665"/>
                  <a:pt x="48806" y="1572"/>
                </a:cubicBezTo>
                <a:lnTo>
                  <a:pt x="48159" y="1572"/>
                </a:lnTo>
                <a:cubicBezTo>
                  <a:pt x="46680" y="1480"/>
                  <a:pt x="45109" y="1387"/>
                  <a:pt x="43537" y="1387"/>
                </a:cubicBezTo>
                <a:cubicBezTo>
                  <a:pt x="41134" y="1387"/>
                  <a:pt x="38731" y="1572"/>
                  <a:pt x="36235" y="1572"/>
                </a:cubicBezTo>
                <a:cubicBezTo>
                  <a:pt x="33185" y="1572"/>
                  <a:pt x="30042" y="1480"/>
                  <a:pt x="26992" y="1387"/>
                </a:cubicBezTo>
                <a:cubicBezTo>
                  <a:pt x="23941" y="1202"/>
                  <a:pt x="20706" y="1110"/>
                  <a:pt x="17471" y="1018"/>
                </a:cubicBezTo>
                <a:lnTo>
                  <a:pt x="14051" y="833"/>
                </a:lnTo>
                <a:lnTo>
                  <a:pt x="8874" y="648"/>
                </a:lnTo>
                <a:cubicBezTo>
                  <a:pt x="7858" y="648"/>
                  <a:pt x="6841" y="648"/>
                  <a:pt x="5824" y="463"/>
                </a:cubicBezTo>
                <a:cubicBezTo>
                  <a:pt x="4438" y="278"/>
                  <a:pt x="3143" y="186"/>
                  <a:pt x="17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049483" y="649668"/>
            <a:ext cx="1279981" cy="103194"/>
          </a:xfrm>
          <a:custGeom>
            <a:avLst/>
            <a:gdLst/>
            <a:ahLst/>
            <a:cxnLst/>
            <a:rect l="l" t="t" r="r" b="b"/>
            <a:pathLst>
              <a:path w="66831" h="5388" extrusionOk="0">
                <a:moveTo>
                  <a:pt x="1756" y="0"/>
                </a:moveTo>
                <a:cubicBezTo>
                  <a:pt x="1017" y="0"/>
                  <a:pt x="0" y="1942"/>
                  <a:pt x="1479" y="2404"/>
                </a:cubicBezTo>
                <a:cubicBezTo>
                  <a:pt x="2958" y="2866"/>
                  <a:pt x="4437" y="2774"/>
                  <a:pt x="6008" y="2958"/>
                </a:cubicBezTo>
                <a:lnTo>
                  <a:pt x="10353" y="3421"/>
                </a:lnTo>
                <a:cubicBezTo>
                  <a:pt x="12386" y="3605"/>
                  <a:pt x="14420" y="3790"/>
                  <a:pt x="16454" y="4068"/>
                </a:cubicBezTo>
                <a:cubicBezTo>
                  <a:pt x="17470" y="4160"/>
                  <a:pt x="18580" y="4437"/>
                  <a:pt x="19596" y="4622"/>
                </a:cubicBezTo>
                <a:cubicBezTo>
                  <a:pt x="20521" y="4807"/>
                  <a:pt x="21445" y="4992"/>
                  <a:pt x="22462" y="5084"/>
                </a:cubicBezTo>
                <a:cubicBezTo>
                  <a:pt x="24773" y="5177"/>
                  <a:pt x="26991" y="5269"/>
                  <a:pt x="29210" y="5269"/>
                </a:cubicBezTo>
                <a:cubicBezTo>
                  <a:pt x="30541" y="5269"/>
                  <a:pt x="31872" y="5388"/>
                  <a:pt x="33155" y="5388"/>
                </a:cubicBezTo>
                <a:cubicBezTo>
                  <a:pt x="33476" y="5388"/>
                  <a:pt x="33794" y="5380"/>
                  <a:pt x="34109" y="5362"/>
                </a:cubicBezTo>
                <a:cubicBezTo>
                  <a:pt x="35772" y="5362"/>
                  <a:pt x="37436" y="5177"/>
                  <a:pt x="39100" y="5177"/>
                </a:cubicBezTo>
                <a:cubicBezTo>
                  <a:pt x="42428" y="5177"/>
                  <a:pt x="45663" y="5269"/>
                  <a:pt x="48991" y="5269"/>
                </a:cubicBezTo>
                <a:lnTo>
                  <a:pt x="53150" y="5269"/>
                </a:lnTo>
                <a:cubicBezTo>
                  <a:pt x="54111" y="5269"/>
                  <a:pt x="55073" y="5388"/>
                  <a:pt x="56034" y="5388"/>
                </a:cubicBezTo>
                <a:cubicBezTo>
                  <a:pt x="56274" y="5388"/>
                  <a:pt x="56515" y="5380"/>
                  <a:pt x="56755" y="5362"/>
                </a:cubicBezTo>
                <a:cubicBezTo>
                  <a:pt x="58326" y="5362"/>
                  <a:pt x="59898" y="5177"/>
                  <a:pt x="61562" y="5084"/>
                </a:cubicBezTo>
                <a:cubicBezTo>
                  <a:pt x="62948" y="4992"/>
                  <a:pt x="64335" y="4807"/>
                  <a:pt x="65721" y="4715"/>
                </a:cubicBezTo>
                <a:cubicBezTo>
                  <a:pt x="66830" y="4530"/>
                  <a:pt x="65999" y="3513"/>
                  <a:pt x="65721" y="3421"/>
                </a:cubicBezTo>
                <a:cubicBezTo>
                  <a:pt x="64612" y="3143"/>
                  <a:pt x="63595" y="3051"/>
                  <a:pt x="62578" y="2866"/>
                </a:cubicBezTo>
                <a:cubicBezTo>
                  <a:pt x="61192" y="2496"/>
                  <a:pt x="59805" y="2311"/>
                  <a:pt x="58511" y="2126"/>
                </a:cubicBezTo>
                <a:cubicBezTo>
                  <a:pt x="55184" y="1849"/>
                  <a:pt x="51948" y="1757"/>
                  <a:pt x="48713" y="1572"/>
                </a:cubicBezTo>
                <a:cubicBezTo>
                  <a:pt x="46957" y="1479"/>
                  <a:pt x="45293" y="1387"/>
                  <a:pt x="43537" y="1387"/>
                </a:cubicBezTo>
                <a:cubicBezTo>
                  <a:pt x="41041" y="1387"/>
                  <a:pt x="38638" y="1572"/>
                  <a:pt x="36235" y="1572"/>
                </a:cubicBezTo>
                <a:cubicBezTo>
                  <a:pt x="33092" y="1572"/>
                  <a:pt x="29949" y="1387"/>
                  <a:pt x="26991" y="1387"/>
                </a:cubicBezTo>
                <a:cubicBezTo>
                  <a:pt x="23941" y="1295"/>
                  <a:pt x="20613" y="1110"/>
                  <a:pt x="17470" y="1017"/>
                </a:cubicBezTo>
                <a:lnTo>
                  <a:pt x="13958" y="832"/>
                </a:lnTo>
                <a:lnTo>
                  <a:pt x="8781" y="647"/>
                </a:lnTo>
                <a:cubicBezTo>
                  <a:pt x="7765" y="647"/>
                  <a:pt x="6748" y="647"/>
                  <a:pt x="5731" y="463"/>
                </a:cubicBezTo>
                <a:cubicBezTo>
                  <a:pt x="4437" y="278"/>
                  <a:pt x="3051" y="185"/>
                  <a:pt x="17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bg>
      <p:bgPr>
        <a:solidFill>
          <a:schemeClr val="dk2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/>
          <p:nvPr/>
        </p:nvSpPr>
        <p:spPr>
          <a:xfrm rot="4500005">
            <a:off x="-2253646" y="431853"/>
            <a:ext cx="6272991" cy="4040855"/>
          </a:xfrm>
          <a:custGeom>
            <a:avLst/>
            <a:gdLst/>
            <a:ahLst/>
            <a:cxnLst/>
            <a:rect l="l" t="t" r="r" b="b"/>
            <a:pathLst>
              <a:path w="14845" h="11021" extrusionOk="0">
                <a:moveTo>
                  <a:pt x="8348" y="1"/>
                </a:moveTo>
                <a:cubicBezTo>
                  <a:pt x="5920" y="1"/>
                  <a:pt x="3373" y="1381"/>
                  <a:pt x="1843" y="3372"/>
                </a:cubicBezTo>
                <a:cubicBezTo>
                  <a:pt x="1044" y="4450"/>
                  <a:pt x="418" y="5632"/>
                  <a:pt x="1" y="6883"/>
                </a:cubicBezTo>
                <a:lnTo>
                  <a:pt x="105" y="6883"/>
                </a:lnTo>
                <a:cubicBezTo>
                  <a:pt x="1183" y="6883"/>
                  <a:pt x="2225" y="7092"/>
                  <a:pt x="3199" y="7509"/>
                </a:cubicBezTo>
                <a:cubicBezTo>
                  <a:pt x="4103" y="7926"/>
                  <a:pt x="5007" y="8448"/>
                  <a:pt x="5841" y="9004"/>
                </a:cubicBezTo>
                <a:cubicBezTo>
                  <a:pt x="6640" y="9560"/>
                  <a:pt x="7475" y="10047"/>
                  <a:pt x="8379" y="10429"/>
                </a:cubicBezTo>
                <a:cubicBezTo>
                  <a:pt x="9248" y="10812"/>
                  <a:pt x="10221" y="10985"/>
                  <a:pt x="11160" y="11020"/>
                </a:cubicBezTo>
                <a:cubicBezTo>
                  <a:pt x="11959" y="10985"/>
                  <a:pt x="12759" y="10916"/>
                  <a:pt x="13558" y="10742"/>
                </a:cubicBezTo>
                <a:cubicBezTo>
                  <a:pt x="13697" y="10360"/>
                  <a:pt x="13836" y="10012"/>
                  <a:pt x="13941" y="9595"/>
                </a:cubicBezTo>
                <a:cubicBezTo>
                  <a:pt x="14844" y="6466"/>
                  <a:pt x="14149" y="2538"/>
                  <a:pt x="11333" y="835"/>
                </a:cubicBezTo>
                <a:cubicBezTo>
                  <a:pt x="10421" y="258"/>
                  <a:pt x="9396" y="1"/>
                  <a:pt x="83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722376" y="537252"/>
            <a:ext cx="7708500" cy="5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subTitle" idx="1"/>
          </p:nvPr>
        </p:nvSpPr>
        <p:spPr>
          <a:xfrm>
            <a:off x="722376" y="2752344"/>
            <a:ext cx="19293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subTitle" idx="2"/>
          </p:nvPr>
        </p:nvSpPr>
        <p:spPr>
          <a:xfrm>
            <a:off x="722376" y="3172968"/>
            <a:ext cx="19293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subTitle" idx="3"/>
          </p:nvPr>
        </p:nvSpPr>
        <p:spPr>
          <a:xfrm>
            <a:off x="3607351" y="2752344"/>
            <a:ext cx="19293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152" name="Google Shape;152;p15"/>
          <p:cNvSpPr txBox="1">
            <a:spLocks noGrp="1"/>
          </p:cNvSpPr>
          <p:nvPr>
            <p:ph type="subTitle" idx="4"/>
          </p:nvPr>
        </p:nvSpPr>
        <p:spPr>
          <a:xfrm>
            <a:off x="3607351" y="3172968"/>
            <a:ext cx="19293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15"/>
          <p:cNvSpPr txBox="1">
            <a:spLocks noGrp="1"/>
          </p:cNvSpPr>
          <p:nvPr>
            <p:ph type="subTitle" idx="5"/>
          </p:nvPr>
        </p:nvSpPr>
        <p:spPr>
          <a:xfrm>
            <a:off x="6492326" y="2752344"/>
            <a:ext cx="19293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subTitle" idx="6"/>
          </p:nvPr>
        </p:nvSpPr>
        <p:spPr>
          <a:xfrm>
            <a:off x="6492326" y="3172968"/>
            <a:ext cx="19293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bg>
      <p:bgPr>
        <a:solidFill>
          <a:schemeClr val="dk2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/>
          <p:nvPr/>
        </p:nvSpPr>
        <p:spPr>
          <a:xfrm rot="-4500000">
            <a:off x="4192573" y="711926"/>
            <a:ext cx="2412729" cy="1762556"/>
          </a:xfrm>
          <a:custGeom>
            <a:avLst/>
            <a:gdLst/>
            <a:ahLst/>
            <a:cxnLst/>
            <a:rect l="l" t="t" r="r" b="b"/>
            <a:pathLst>
              <a:path w="45748" h="33420" extrusionOk="0">
                <a:moveTo>
                  <a:pt x="29848" y="1"/>
                </a:moveTo>
                <a:cubicBezTo>
                  <a:pt x="28388" y="1"/>
                  <a:pt x="26879" y="242"/>
                  <a:pt x="25342" y="647"/>
                </a:cubicBezTo>
                <a:cubicBezTo>
                  <a:pt x="23666" y="1095"/>
                  <a:pt x="22073" y="1222"/>
                  <a:pt x="20499" y="1222"/>
                </a:cubicBezTo>
                <a:cubicBezTo>
                  <a:pt x="18403" y="1222"/>
                  <a:pt x="16338" y="996"/>
                  <a:pt x="14147" y="996"/>
                </a:cubicBezTo>
                <a:cubicBezTo>
                  <a:pt x="13378" y="996"/>
                  <a:pt x="12592" y="1024"/>
                  <a:pt x="11785" y="1099"/>
                </a:cubicBezTo>
                <a:cubicBezTo>
                  <a:pt x="8030" y="1447"/>
                  <a:pt x="4241" y="3046"/>
                  <a:pt x="2121" y="6175"/>
                </a:cubicBezTo>
                <a:cubicBezTo>
                  <a:pt x="0" y="9269"/>
                  <a:pt x="139" y="14031"/>
                  <a:pt x="3059" y="16430"/>
                </a:cubicBezTo>
                <a:cubicBezTo>
                  <a:pt x="4589" y="17702"/>
                  <a:pt x="6501" y="18133"/>
                  <a:pt x="8503" y="18133"/>
                </a:cubicBezTo>
                <a:cubicBezTo>
                  <a:pt x="10277" y="18133"/>
                  <a:pt x="12121" y="17795"/>
                  <a:pt x="13836" y="17403"/>
                </a:cubicBezTo>
                <a:cubicBezTo>
                  <a:pt x="15929" y="16905"/>
                  <a:pt x="18159" y="16384"/>
                  <a:pt x="20297" y="16384"/>
                </a:cubicBezTo>
                <a:cubicBezTo>
                  <a:pt x="21887" y="16384"/>
                  <a:pt x="23427" y="16672"/>
                  <a:pt x="24821" y="17473"/>
                </a:cubicBezTo>
                <a:cubicBezTo>
                  <a:pt x="27880" y="19280"/>
                  <a:pt x="29096" y="22965"/>
                  <a:pt x="30452" y="26233"/>
                </a:cubicBezTo>
                <a:cubicBezTo>
                  <a:pt x="31808" y="29535"/>
                  <a:pt x="34102" y="33046"/>
                  <a:pt x="37648" y="33394"/>
                </a:cubicBezTo>
                <a:cubicBezTo>
                  <a:pt x="37824" y="33411"/>
                  <a:pt x="37999" y="33420"/>
                  <a:pt x="38173" y="33420"/>
                </a:cubicBezTo>
                <a:cubicBezTo>
                  <a:pt x="41489" y="33420"/>
                  <a:pt x="44256" y="30336"/>
                  <a:pt x="44983" y="27032"/>
                </a:cubicBezTo>
                <a:cubicBezTo>
                  <a:pt x="45748" y="23591"/>
                  <a:pt x="44809" y="20010"/>
                  <a:pt x="43871" y="16569"/>
                </a:cubicBezTo>
                <a:cubicBezTo>
                  <a:pt x="42550" y="11772"/>
                  <a:pt x="41090" y="6766"/>
                  <a:pt x="37579" y="3220"/>
                </a:cubicBezTo>
                <a:cubicBezTo>
                  <a:pt x="35271" y="889"/>
                  <a:pt x="32648" y="1"/>
                  <a:pt x="298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6"/>
          <p:cNvSpPr/>
          <p:nvPr/>
        </p:nvSpPr>
        <p:spPr>
          <a:xfrm rot="10800000">
            <a:off x="-1404" y="3256351"/>
            <a:ext cx="2335775" cy="2301189"/>
          </a:xfrm>
          <a:custGeom>
            <a:avLst/>
            <a:gdLst/>
            <a:ahLst/>
            <a:cxnLst/>
            <a:rect l="l" t="t" r="r" b="b"/>
            <a:pathLst>
              <a:path w="16479" h="16235" extrusionOk="0">
                <a:moveTo>
                  <a:pt x="16478" y="1"/>
                </a:moveTo>
                <a:cubicBezTo>
                  <a:pt x="15609" y="522"/>
                  <a:pt x="14740" y="974"/>
                  <a:pt x="13802" y="1357"/>
                </a:cubicBezTo>
                <a:cubicBezTo>
                  <a:pt x="10569" y="2747"/>
                  <a:pt x="1" y="7231"/>
                  <a:pt x="6050" y="11751"/>
                </a:cubicBezTo>
                <a:cubicBezTo>
                  <a:pt x="8031" y="13245"/>
                  <a:pt x="10951" y="13663"/>
                  <a:pt x="13176" y="14636"/>
                </a:cubicBezTo>
                <a:cubicBezTo>
                  <a:pt x="14323" y="15123"/>
                  <a:pt x="15401" y="15644"/>
                  <a:pt x="16478" y="16235"/>
                </a:cubicBezTo>
                <a:lnTo>
                  <a:pt x="164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16"/>
          <p:cNvGrpSpPr/>
          <p:nvPr/>
        </p:nvGrpSpPr>
        <p:grpSpPr>
          <a:xfrm rot="5400000">
            <a:off x="903731" y="646701"/>
            <a:ext cx="390683" cy="902746"/>
            <a:chOff x="7400975" y="1640963"/>
            <a:chExt cx="223375" cy="516150"/>
          </a:xfrm>
        </p:grpSpPr>
        <p:sp>
          <p:nvSpPr>
            <p:cNvPr id="159" name="Google Shape;159;p16"/>
            <p:cNvSpPr/>
            <p:nvPr/>
          </p:nvSpPr>
          <p:spPr>
            <a:xfrm>
              <a:off x="7447025" y="1784363"/>
              <a:ext cx="26100" cy="75375"/>
            </a:xfrm>
            <a:custGeom>
              <a:avLst/>
              <a:gdLst/>
              <a:ahLst/>
              <a:cxnLst/>
              <a:rect l="l" t="t" r="r" b="b"/>
              <a:pathLst>
                <a:path w="1044" h="3015" extrusionOk="0">
                  <a:moveTo>
                    <a:pt x="592" y="0"/>
                  </a:moveTo>
                  <a:cubicBezTo>
                    <a:pt x="418" y="0"/>
                    <a:pt x="1" y="452"/>
                    <a:pt x="1" y="1738"/>
                  </a:cubicBezTo>
                  <a:cubicBezTo>
                    <a:pt x="1" y="2658"/>
                    <a:pt x="188" y="3015"/>
                    <a:pt x="426" y="3015"/>
                  </a:cubicBezTo>
                  <a:cubicBezTo>
                    <a:pt x="512" y="3015"/>
                    <a:pt x="604" y="2968"/>
                    <a:pt x="696" y="2885"/>
                  </a:cubicBezTo>
                  <a:cubicBezTo>
                    <a:pt x="1009" y="2573"/>
                    <a:pt x="1043" y="1738"/>
                    <a:pt x="1009" y="1182"/>
                  </a:cubicBezTo>
                  <a:cubicBezTo>
                    <a:pt x="1009" y="626"/>
                    <a:pt x="870" y="0"/>
                    <a:pt x="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7573050" y="1799138"/>
              <a:ext cx="26100" cy="75525"/>
            </a:xfrm>
            <a:custGeom>
              <a:avLst/>
              <a:gdLst/>
              <a:ahLst/>
              <a:cxnLst/>
              <a:rect l="l" t="t" r="r" b="b"/>
              <a:pathLst>
                <a:path w="1044" h="3021" extrusionOk="0">
                  <a:moveTo>
                    <a:pt x="591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184" y="3020"/>
                    <a:pt x="417" y="3020"/>
                  </a:cubicBezTo>
                  <a:cubicBezTo>
                    <a:pt x="505" y="3020"/>
                    <a:pt x="600" y="2971"/>
                    <a:pt x="695" y="2885"/>
                  </a:cubicBezTo>
                  <a:cubicBezTo>
                    <a:pt x="1008" y="2573"/>
                    <a:pt x="1043" y="1773"/>
                    <a:pt x="1043" y="1217"/>
                  </a:cubicBezTo>
                  <a:cubicBezTo>
                    <a:pt x="1043" y="661"/>
                    <a:pt x="869" y="35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7496575" y="1923413"/>
              <a:ext cx="26075" cy="75525"/>
            </a:xfrm>
            <a:custGeom>
              <a:avLst/>
              <a:gdLst/>
              <a:ahLst/>
              <a:cxnLst/>
              <a:rect l="l" t="t" r="r" b="b"/>
              <a:pathLst>
                <a:path w="1043" h="3021" extrusionOk="0">
                  <a:moveTo>
                    <a:pt x="626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202" y="3020"/>
                    <a:pt x="432" y="3020"/>
                  </a:cubicBezTo>
                  <a:cubicBezTo>
                    <a:pt x="519" y="3020"/>
                    <a:pt x="610" y="2971"/>
                    <a:pt x="695" y="2885"/>
                  </a:cubicBezTo>
                  <a:cubicBezTo>
                    <a:pt x="1043" y="2573"/>
                    <a:pt x="1043" y="1738"/>
                    <a:pt x="1043" y="1182"/>
                  </a:cubicBezTo>
                  <a:cubicBezTo>
                    <a:pt x="1008" y="661"/>
                    <a:pt x="904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7400975" y="1989463"/>
              <a:ext cx="26075" cy="75375"/>
            </a:xfrm>
            <a:custGeom>
              <a:avLst/>
              <a:gdLst/>
              <a:ahLst/>
              <a:cxnLst/>
              <a:rect l="l" t="t" r="r" b="b"/>
              <a:pathLst>
                <a:path w="1043" h="3015" extrusionOk="0">
                  <a:moveTo>
                    <a:pt x="626" y="0"/>
                  </a:moveTo>
                  <a:cubicBezTo>
                    <a:pt x="417" y="0"/>
                    <a:pt x="0" y="452"/>
                    <a:pt x="0" y="1738"/>
                  </a:cubicBezTo>
                  <a:cubicBezTo>
                    <a:pt x="0" y="2658"/>
                    <a:pt x="207" y="3015"/>
                    <a:pt x="440" y="3015"/>
                  </a:cubicBezTo>
                  <a:cubicBezTo>
                    <a:pt x="525" y="3015"/>
                    <a:pt x="612" y="2968"/>
                    <a:pt x="695" y="2885"/>
                  </a:cubicBezTo>
                  <a:cubicBezTo>
                    <a:pt x="1043" y="2573"/>
                    <a:pt x="1043" y="1738"/>
                    <a:pt x="1043" y="1182"/>
                  </a:cubicBezTo>
                  <a:cubicBezTo>
                    <a:pt x="1008" y="626"/>
                    <a:pt x="869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7598250" y="2004238"/>
              <a:ext cx="26100" cy="75525"/>
            </a:xfrm>
            <a:custGeom>
              <a:avLst/>
              <a:gdLst/>
              <a:ahLst/>
              <a:cxnLst/>
              <a:rect l="l" t="t" r="r" b="b"/>
              <a:pathLst>
                <a:path w="1044" h="3021" extrusionOk="0">
                  <a:moveTo>
                    <a:pt x="591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202" y="3020"/>
                    <a:pt x="433" y="3020"/>
                  </a:cubicBezTo>
                  <a:cubicBezTo>
                    <a:pt x="519" y="3020"/>
                    <a:pt x="610" y="2971"/>
                    <a:pt x="696" y="2885"/>
                  </a:cubicBezTo>
                  <a:cubicBezTo>
                    <a:pt x="1043" y="2573"/>
                    <a:pt x="1043" y="1738"/>
                    <a:pt x="1043" y="1217"/>
                  </a:cubicBezTo>
                  <a:cubicBezTo>
                    <a:pt x="1008" y="661"/>
                    <a:pt x="904" y="35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7496575" y="2082438"/>
              <a:ext cx="26075" cy="74675"/>
            </a:xfrm>
            <a:custGeom>
              <a:avLst/>
              <a:gdLst/>
              <a:ahLst/>
              <a:cxnLst/>
              <a:rect l="l" t="t" r="r" b="b"/>
              <a:pathLst>
                <a:path w="1043" h="2987" extrusionOk="0">
                  <a:moveTo>
                    <a:pt x="626" y="1"/>
                  </a:moveTo>
                  <a:cubicBezTo>
                    <a:pt x="417" y="1"/>
                    <a:pt x="0" y="453"/>
                    <a:pt x="0" y="1739"/>
                  </a:cubicBezTo>
                  <a:cubicBezTo>
                    <a:pt x="0" y="2646"/>
                    <a:pt x="201" y="2987"/>
                    <a:pt x="430" y="2987"/>
                  </a:cubicBezTo>
                  <a:cubicBezTo>
                    <a:pt x="518" y="2987"/>
                    <a:pt x="609" y="2937"/>
                    <a:pt x="695" y="2851"/>
                  </a:cubicBezTo>
                  <a:cubicBezTo>
                    <a:pt x="1043" y="2538"/>
                    <a:pt x="1043" y="1739"/>
                    <a:pt x="1043" y="1183"/>
                  </a:cubicBezTo>
                  <a:cubicBezTo>
                    <a:pt x="1043" y="626"/>
                    <a:pt x="904" y="1"/>
                    <a:pt x="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7538275" y="1640963"/>
              <a:ext cx="26100" cy="75375"/>
            </a:xfrm>
            <a:custGeom>
              <a:avLst/>
              <a:gdLst/>
              <a:ahLst/>
              <a:cxnLst/>
              <a:rect l="l" t="t" r="r" b="b"/>
              <a:pathLst>
                <a:path w="1044" h="3015" extrusionOk="0">
                  <a:moveTo>
                    <a:pt x="626" y="0"/>
                  </a:moveTo>
                  <a:cubicBezTo>
                    <a:pt x="418" y="0"/>
                    <a:pt x="1" y="487"/>
                    <a:pt x="1" y="1738"/>
                  </a:cubicBezTo>
                  <a:cubicBezTo>
                    <a:pt x="1" y="2658"/>
                    <a:pt x="207" y="3015"/>
                    <a:pt x="441" y="3015"/>
                  </a:cubicBezTo>
                  <a:cubicBezTo>
                    <a:pt x="525" y="3015"/>
                    <a:pt x="613" y="2968"/>
                    <a:pt x="696" y="2886"/>
                  </a:cubicBezTo>
                  <a:cubicBezTo>
                    <a:pt x="1044" y="2573"/>
                    <a:pt x="1044" y="1738"/>
                    <a:pt x="1044" y="1182"/>
                  </a:cubicBezTo>
                  <a:cubicBezTo>
                    <a:pt x="1009" y="626"/>
                    <a:pt x="870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16"/>
          <p:cNvSpPr txBox="1">
            <a:spLocks noGrp="1"/>
          </p:cNvSpPr>
          <p:nvPr>
            <p:ph type="title"/>
          </p:nvPr>
        </p:nvSpPr>
        <p:spPr>
          <a:xfrm>
            <a:off x="723075" y="1647325"/>
            <a:ext cx="3547200" cy="6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67" name="Google Shape;167;p16"/>
          <p:cNvSpPr txBox="1">
            <a:spLocks noGrp="1"/>
          </p:cNvSpPr>
          <p:nvPr>
            <p:ph type="subTitle" idx="1"/>
          </p:nvPr>
        </p:nvSpPr>
        <p:spPr>
          <a:xfrm>
            <a:off x="723075" y="2291500"/>
            <a:ext cx="3267000" cy="12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s points">
  <p:cSld name="CUSTOM_7">
    <p:bg>
      <p:bgPr>
        <a:solidFill>
          <a:schemeClr val="dk2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"/>
          <p:cNvSpPr txBox="1">
            <a:spLocks noGrp="1"/>
          </p:cNvSpPr>
          <p:nvPr>
            <p:ph type="body" idx="1"/>
          </p:nvPr>
        </p:nvSpPr>
        <p:spPr>
          <a:xfrm>
            <a:off x="1761750" y="1801875"/>
            <a:ext cx="56205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19"/>
          <p:cNvSpPr/>
          <p:nvPr/>
        </p:nvSpPr>
        <p:spPr>
          <a:xfrm rot="-8534720">
            <a:off x="6318517" y="-445533"/>
            <a:ext cx="5454362" cy="2294681"/>
          </a:xfrm>
          <a:custGeom>
            <a:avLst/>
            <a:gdLst/>
            <a:ahLst/>
            <a:cxnLst/>
            <a:rect l="l" t="t" r="r" b="b"/>
            <a:pathLst>
              <a:path w="14845" h="11021" extrusionOk="0">
                <a:moveTo>
                  <a:pt x="8348" y="1"/>
                </a:moveTo>
                <a:cubicBezTo>
                  <a:pt x="5920" y="1"/>
                  <a:pt x="3373" y="1381"/>
                  <a:pt x="1843" y="3372"/>
                </a:cubicBezTo>
                <a:cubicBezTo>
                  <a:pt x="1044" y="4450"/>
                  <a:pt x="418" y="5632"/>
                  <a:pt x="1" y="6883"/>
                </a:cubicBezTo>
                <a:lnTo>
                  <a:pt x="105" y="6883"/>
                </a:lnTo>
                <a:cubicBezTo>
                  <a:pt x="1183" y="6883"/>
                  <a:pt x="2225" y="7092"/>
                  <a:pt x="3199" y="7509"/>
                </a:cubicBezTo>
                <a:cubicBezTo>
                  <a:pt x="4103" y="7926"/>
                  <a:pt x="5007" y="8448"/>
                  <a:pt x="5841" y="9004"/>
                </a:cubicBezTo>
                <a:cubicBezTo>
                  <a:pt x="6640" y="9560"/>
                  <a:pt x="7475" y="10047"/>
                  <a:pt x="8379" y="10429"/>
                </a:cubicBezTo>
                <a:cubicBezTo>
                  <a:pt x="9248" y="10812"/>
                  <a:pt x="10221" y="10985"/>
                  <a:pt x="11160" y="11020"/>
                </a:cubicBezTo>
                <a:cubicBezTo>
                  <a:pt x="11959" y="10985"/>
                  <a:pt x="12759" y="10916"/>
                  <a:pt x="13558" y="10742"/>
                </a:cubicBezTo>
                <a:cubicBezTo>
                  <a:pt x="13697" y="10360"/>
                  <a:pt x="13836" y="10012"/>
                  <a:pt x="13941" y="9595"/>
                </a:cubicBezTo>
                <a:cubicBezTo>
                  <a:pt x="14844" y="6466"/>
                  <a:pt x="14149" y="2538"/>
                  <a:pt x="11333" y="835"/>
                </a:cubicBezTo>
                <a:cubicBezTo>
                  <a:pt x="10421" y="258"/>
                  <a:pt x="9396" y="1"/>
                  <a:pt x="83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9"/>
          <p:cNvSpPr/>
          <p:nvPr/>
        </p:nvSpPr>
        <p:spPr>
          <a:xfrm rot="5400047">
            <a:off x="7660395" y="3482652"/>
            <a:ext cx="669486" cy="869312"/>
          </a:xfrm>
          <a:custGeom>
            <a:avLst/>
            <a:gdLst/>
            <a:ahLst/>
            <a:cxnLst/>
            <a:rect l="l" t="t" r="r" b="b"/>
            <a:pathLst>
              <a:path w="1849" h="2401" extrusionOk="0">
                <a:moveTo>
                  <a:pt x="1075" y="0"/>
                </a:moveTo>
                <a:cubicBezTo>
                  <a:pt x="1034" y="0"/>
                  <a:pt x="990" y="5"/>
                  <a:pt x="945" y="17"/>
                </a:cubicBezTo>
                <a:cubicBezTo>
                  <a:pt x="562" y="52"/>
                  <a:pt x="145" y="434"/>
                  <a:pt x="75" y="1373"/>
                </a:cubicBezTo>
                <a:cubicBezTo>
                  <a:pt x="0" y="2050"/>
                  <a:pt x="395" y="2401"/>
                  <a:pt x="817" y="2401"/>
                </a:cubicBezTo>
                <a:cubicBezTo>
                  <a:pt x="980" y="2401"/>
                  <a:pt x="1147" y="2348"/>
                  <a:pt x="1292" y="2242"/>
                </a:cubicBezTo>
                <a:cubicBezTo>
                  <a:pt x="1848" y="1859"/>
                  <a:pt x="1744" y="990"/>
                  <a:pt x="1709" y="816"/>
                </a:cubicBezTo>
                <a:cubicBezTo>
                  <a:pt x="1677" y="657"/>
                  <a:pt x="1529" y="0"/>
                  <a:pt x="10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9"/>
          <p:cNvSpPr/>
          <p:nvPr/>
        </p:nvSpPr>
        <p:spPr>
          <a:xfrm rot="10800000">
            <a:off x="7268989" y="4045126"/>
            <a:ext cx="3835196" cy="557699"/>
          </a:xfrm>
          <a:custGeom>
            <a:avLst/>
            <a:gdLst/>
            <a:ahLst/>
            <a:cxnLst/>
            <a:rect l="l" t="t" r="r" b="b"/>
            <a:pathLst>
              <a:path w="36007" h="5236" extrusionOk="0">
                <a:moveTo>
                  <a:pt x="7838" y="0"/>
                </a:moveTo>
                <a:cubicBezTo>
                  <a:pt x="7352" y="0"/>
                  <a:pt x="6865" y="46"/>
                  <a:pt x="6378" y="139"/>
                </a:cubicBezTo>
                <a:cubicBezTo>
                  <a:pt x="5301" y="313"/>
                  <a:pt x="4258" y="695"/>
                  <a:pt x="3354" y="1286"/>
                </a:cubicBezTo>
                <a:cubicBezTo>
                  <a:pt x="2798" y="1634"/>
                  <a:pt x="2276" y="2016"/>
                  <a:pt x="1789" y="2434"/>
                </a:cubicBezTo>
                <a:cubicBezTo>
                  <a:pt x="1164" y="3025"/>
                  <a:pt x="608" y="3720"/>
                  <a:pt x="156" y="4450"/>
                </a:cubicBezTo>
                <a:cubicBezTo>
                  <a:pt x="15" y="4731"/>
                  <a:pt x="1" y="5156"/>
                  <a:pt x="145" y="5156"/>
                </a:cubicBezTo>
                <a:cubicBezTo>
                  <a:pt x="215" y="5156"/>
                  <a:pt x="322" y="5057"/>
                  <a:pt x="469" y="4797"/>
                </a:cubicBezTo>
                <a:cubicBezTo>
                  <a:pt x="920" y="3998"/>
                  <a:pt x="1511" y="3268"/>
                  <a:pt x="2172" y="2677"/>
                </a:cubicBezTo>
                <a:cubicBezTo>
                  <a:pt x="2867" y="2086"/>
                  <a:pt x="3597" y="1599"/>
                  <a:pt x="4431" y="1252"/>
                </a:cubicBezTo>
                <a:cubicBezTo>
                  <a:pt x="4953" y="1008"/>
                  <a:pt x="5544" y="800"/>
                  <a:pt x="6170" y="695"/>
                </a:cubicBezTo>
                <a:cubicBezTo>
                  <a:pt x="6627" y="610"/>
                  <a:pt x="7132" y="547"/>
                  <a:pt x="7626" y="547"/>
                </a:cubicBezTo>
                <a:cubicBezTo>
                  <a:pt x="7732" y="547"/>
                  <a:pt x="7838" y="550"/>
                  <a:pt x="7942" y="556"/>
                </a:cubicBezTo>
                <a:cubicBezTo>
                  <a:pt x="8568" y="591"/>
                  <a:pt x="9194" y="695"/>
                  <a:pt x="9785" y="869"/>
                </a:cubicBezTo>
                <a:cubicBezTo>
                  <a:pt x="10306" y="1008"/>
                  <a:pt x="10828" y="1217"/>
                  <a:pt x="11384" y="1391"/>
                </a:cubicBezTo>
                <a:cubicBezTo>
                  <a:pt x="12670" y="1843"/>
                  <a:pt x="13956" y="2364"/>
                  <a:pt x="15347" y="2712"/>
                </a:cubicBezTo>
                <a:cubicBezTo>
                  <a:pt x="16355" y="2955"/>
                  <a:pt x="17363" y="3059"/>
                  <a:pt x="18406" y="3059"/>
                </a:cubicBezTo>
                <a:cubicBezTo>
                  <a:pt x="19414" y="2990"/>
                  <a:pt x="20457" y="2885"/>
                  <a:pt x="21465" y="2677"/>
                </a:cubicBezTo>
                <a:cubicBezTo>
                  <a:pt x="23447" y="2329"/>
                  <a:pt x="25393" y="1808"/>
                  <a:pt x="27305" y="1599"/>
                </a:cubicBezTo>
                <a:cubicBezTo>
                  <a:pt x="27844" y="1532"/>
                  <a:pt x="28383" y="1494"/>
                  <a:pt x="28922" y="1494"/>
                </a:cubicBezTo>
                <a:cubicBezTo>
                  <a:pt x="29217" y="1494"/>
                  <a:pt x="29513" y="1505"/>
                  <a:pt x="29808" y="1530"/>
                </a:cubicBezTo>
                <a:cubicBezTo>
                  <a:pt x="30469" y="1564"/>
                  <a:pt x="31164" y="1704"/>
                  <a:pt x="31825" y="1912"/>
                </a:cubicBezTo>
                <a:cubicBezTo>
                  <a:pt x="32694" y="2155"/>
                  <a:pt x="33493" y="2573"/>
                  <a:pt x="34223" y="3129"/>
                </a:cubicBezTo>
                <a:cubicBezTo>
                  <a:pt x="34884" y="3615"/>
                  <a:pt x="35370" y="4241"/>
                  <a:pt x="35753" y="4936"/>
                </a:cubicBezTo>
                <a:cubicBezTo>
                  <a:pt x="35851" y="5158"/>
                  <a:pt x="35911" y="5236"/>
                  <a:pt x="35945" y="5236"/>
                </a:cubicBezTo>
                <a:cubicBezTo>
                  <a:pt x="36006" y="5236"/>
                  <a:pt x="35984" y="4979"/>
                  <a:pt x="35961" y="4867"/>
                </a:cubicBezTo>
                <a:cubicBezTo>
                  <a:pt x="35718" y="4276"/>
                  <a:pt x="35405" y="3720"/>
                  <a:pt x="34988" y="3268"/>
                </a:cubicBezTo>
                <a:cubicBezTo>
                  <a:pt x="34432" y="2642"/>
                  <a:pt x="33736" y="2121"/>
                  <a:pt x="33006" y="1738"/>
                </a:cubicBezTo>
                <a:cubicBezTo>
                  <a:pt x="32103" y="1321"/>
                  <a:pt x="31129" y="1043"/>
                  <a:pt x="30121" y="939"/>
                </a:cubicBezTo>
                <a:cubicBezTo>
                  <a:pt x="29653" y="890"/>
                  <a:pt x="29185" y="864"/>
                  <a:pt x="28721" y="864"/>
                </a:cubicBezTo>
                <a:cubicBezTo>
                  <a:pt x="28185" y="864"/>
                  <a:pt x="27653" y="899"/>
                  <a:pt x="27132" y="974"/>
                </a:cubicBezTo>
                <a:cubicBezTo>
                  <a:pt x="26054" y="1078"/>
                  <a:pt x="25011" y="1252"/>
                  <a:pt x="23968" y="1495"/>
                </a:cubicBezTo>
                <a:cubicBezTo>
                  <a:pt x="22543" y="1843"/>
                  <a:pt x="21083" y="2121"/>
                  <a:pt x="19623" y="2294"/>
                </a:cubicBezTo>
                <a:cubicBezTo>
                  <a:pt x="19153" y="2347"/>
                  <a:pt x="18693" y="2373"/>
                  <a:pt x="18232" y="2373"/>
                </a:cubicBezTo>
                <a:cubicBezTo>
                  <a:pt x="17772" y="2373"/>
                  <a:pt x="17311" y="2347"/>
                  <a:pt x="16842" y="2294"/>
                </a:cubicBezTo>
                <a:cubicBezTo>
                  <a:pt x="15938" y="2190"/>
                  <a:pt x="15034" y="1947"/>
                  <a:pt x="14165" y="1669"/>
                </a:cubicBezTo>
                <a:cubicBezTo>
                  <a:pt x="12357" y="1043"/>
                  <a:pt x="10550" y="243"/>
                  <a:pt x="8568" y="35"/>
                </a:cubicBezTo>
                <a:cubicBezTo>
                  <a:pt x="8325" y="12"/>
                  <a:pt x="8082" y="0"/>
                  <a:pt x="78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722376" y="537252"/>
            <a:ext cx="7708500" cy="5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19"/>
          <p:cNvSpPr/>
          <p:nvPr/>
        </p:nvSpPr>
        <p:spPr>
          <a:xfrm rot="10800000">
            <a:off x="1" y="2332274"/>
            <a:ext cx="1304492" cy="2527106"/>
          </a:xfrm>
          <a:custGeom>
            <a:avLst/>
            <a:gdLst/>
            <a:ahLst/>
            <a:cxnLst/>
            <a:rect l="l" t="t" r="r" b="b"/>
            <a:pathLst>
              <a:path w="8205" h="15895" extrusionOk="0">
                <a:moveTo>
                  <a:pt x="3253" y="0"/>
                </a:moveTo>
                <a:cubicBezTo>
                  <a:pt x="2725" y="0"/>
                  <a:pt x="2189" y="163"/>
                  <a:pt x="1634" y="564"/>
                </a:cubicBezTo>
                <a:cubicBezTo>
                  <a:pt x="0" y="1781"/>
                  <a:pt x="70" y="5014"/>
                  <a:pt x="765" y="6682"/>
                </a:cubicBezTo>
                <a:cubicBezTo>
                  <a:pt x="1947" y="9394"/>
                  <a:pt x="4450" y="11271"/>
                  <a:pt x="6362" y="13565"/>
                </a:cubicBezTo>
                <a:cubicBezTo>
                  <a:pt x="6987" y="14295"/>
                  <a:pt x="7578" y="15129"/>
                  <a:pt x="8204" y="15894"/>
                </a:cubicBezTo>
                <a:lnTo>
                  <a:pt x="8204" y="2372"/>
                </a:lnTo>
                <a:cubicBezTo>
                  <a:pt x="6421" y="1532"/>
                  <a:pt x="4875" y="0"/>
                  <a:pt x="32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9"/>
          <p:cNvGrpSpPr/>
          <p:nvPr/>
        </p:nvGrpSpPr>
        <p:grpSpPr>
          <a:xfrm rot="5400000">
            <a:off x="903731" y="3618501"/>
            <a:ext cx="390683" cy="902746"/>
            <a:chOff x="7400975" y="1640963"/>
            <a:chExt cx="223375" cy="516150"/>
          </a:xfrm>
        </p:grpSpPr>
        <p:sp>
          <p:nvSpPr>
            <p:cNvPr id="196" name="Google Shape;196;p19"/>
            <p:cNvSpPr/>
            <p:nvPr/>
          </p:nvSpPr>
          <p:spPr>
            <a:xfrm>
              <a:off x="7447025" y="1784363"/>
              <a:ext cx="26100" cy="75375"/>
            </a:xfrm>
            <a:custGeom>
              <a:avLst/>
              <a:gdLst/>
              <a:ahLst/>
              <a:cxnLst/>
              <a:rect l="l" t="t" r="r" b="b"/>
              <a:pathLst>
                <a:path w="1044" h="3015" extrusionOk="0">
                  <a:moveTo>
                    <a:pt x="592" y="0"/>
                  </a:moveTo>
                  <a:cubicBezTo>
                    <a:pt x="418" y="0"/>
                    <a:pt x="1" y="452"/>
                    <a:pt x="1" y="1738"/>
                  </a:cubicBezTo>
                  <a:cubicBezTo>
                    <a:pt x="1" y="2658"/>
                    <a:pt x="188" y="3015"/>
                    <a:pt x="426" y="3015"/>
                  </a:cubicBezTo>
                  <a:cubicBezTo>
                    <a:pt x="512" y="3015"/>
                    <a:pt x="604" y="2968"/>
                    <a:pt x="696" y="2885"/>
                  </a:cubicBezTo>
                  <a:cubicBezTo>
                    <a:pt x="1009" y="2573"/>
                    <a:pt x="1043" y="1738"/>
                    <a:pt x="1009" y="1182"/>
                  </a:cubicBezTo>
                  <a:cubicBezTo>
                    <a:pt x="1009" y="626"/>
                    <a:pt x="870" y="0"/>
                    <a:pt x="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9"/>
            <p:cNvSpPr/>
            <p:nvPr/>
          </p:nvSpPr>
          <p:spPr>
            <a:xfrm>
              <a:off x="7573050" y="1799138"/>
              <a:ext cx="26100" cy="75525"/>
            </a:xfrm>
            <a:custGeom>
              <a:avLst/>
              <a:gdLst/>
              <a:ahLst/>
              <a:cxnLst/>
              <a:rect l="l" t="t" r="r" b="b"/>
              <a:pathLst>
                <a:path w="1044" h="3021" extrusionOk="0">
                  <a:moveTo>
                    <a:pt x="591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184" y="3020"/>
                    <a:pt x="417" y="3020"/>
                  </a:cubicBezTo>
                  <a:cubicBezTo>
                    <a:pt x="505" y="3020"/>
                    <a:pt x="600" y="2971"/>
                    <a:pt x="695" y="2885"/>
                  </a:cubicBezTo>
                  <a:cubicBezTo>
                    <a:pt x="1008" y="2573"/>
                    <a:pt x="1043" y="1773"/>
                    <a:pt x="1043" y="1217"/>
                  </a:cubicBezTo>
                  <a:cubicBezTo>
                    <a:pt x="1043" y="661"/>
                    <a:pt x="869" y="35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7496575" y="1923413"/>
              <a:ext cx="26075" cy="75525"/>
            </a:xfrm>
            <a:custGeom>
              <a:avLst/>
              <a:gdLst/>
              <a:ahLst/>
              <a:cxnLst/>
              <a:rect l="l" t="t" r="r" b="b"/>
              <a:pathLst>
                <a:path w="1043" h="3021" extrusionOk="0">
                  <a:moveTo>
                    <a:pt x="626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202" y="3020"/>
                    <a:pt x="432" y="3020"/>
                  </a:cubicBezTo>
                  <a:cubicBezTo>
                    <a:pt x="519" y="3020"/>
                    <a:pt x="610" y="2971"/>
                    <a:pt x="695" y="2885"/>
                  </a:cubicBezTo>
                  <a:cubicBezTo>
                    <a:pt x="1043" y="2573"/>
                    <a:pt x="1043" y="1738"/>
                    <a:pt x="1043" y="1182"/>
                  </a:cubicBezTo>
                  <a:cubicBezTo>
                    <a:pt x="1008" y="661"/>
                    <a:pt x="904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7400975" y="1989463"/>
              <a:ext cx="26075" cy="75375"/>
            </a:xfrm>
            <a:custGeom>
              <a:avLst/>
              <a:gdLst/>
              <a:ahLst/>
              <a:cxnLst/>
              <a:rect l="l" t="t" r="r" b="b"/>
              <a:pathLst>
                <a:path w="1043" h="3015" extrusionOk="0">
                  <a:moveTo>
                    <a:pt x="626" y="0"/>
                  </a:moveTo>
                  <a:cubicBezTo>
                    <a:pt x="417" y="0"/>
                    <a:pt x="0" y="452"/>
                    <a:pt x="0" y="1738"/>
                  </a:cubicBezTo>
                  <a:cubicBezTo>
                    <a:pt x="0" y="2658"/>
                    <a:pt x="207" y="3015"/>
                    <a:pt x="440" y="3015"/>
                  </a:cubicBezTo>
                  <a:cubicBezTo>
                    <a:pt x="525" y="3015"/>
                    <a:pt x="612" y="2968"/>
                    <a:pt x="695" y="2885"/>
                  </a:cubicBezTo>
                  <a:cubicBezTo>
                    <a:pt x="1043" y="2573"/>
                    <a:pt x="1043" y="1738"/>
                    <a:pt x="1043" y="1182"/>
                  </a:cubicBezTo>
                  <a:cubicBezTo>
                    <a:pt x="1008" y="626"/>
                    <a:pt x="869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7598250" y="2004238"/>
              <a:ext cx="26100" cy="75525"/>
            </a:xfrm>
            <a:custGeom>
              <a:avLst/>
              <a:gdLst/>
              <a:ahLst/>
              <a:cxnLst/>
              <a:rect l="l" t="t" r="r" b="b"/>
              <a:pathLst>
                <a:path w="1044" h="3021" extrusionOk="0">
                  <a:moveTo>
                    <a:pt x="591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202" y="3020"/>
                    <a:pt x="433" y="3020"/>
                  </a:cubicBezTo>
                  <a:cubicBezTo>
                    <a:pt x="519" y="3020"/>
                    <a:pt x="610" y="2971"/>
                    <a:pt x="696" y="2885"/>
                  </a:cubicBezTo>
                  <a:cubicBezTo>
                    <a:pt x="1043" y="2573"/>
                    <a:pt x="1043" y="1738"/>
                    <a:pt x="1043" y="1217"/>
                  </a:cubicBezTo>
                  <a:cubicBezTo>
                    <a:pt x="1008" y="661"/>
                    <a:pt x="904" y="35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7496575" y="2082438"/>
              <a:ext cx="26075" cy="74675"/>
            </a:xfrm>
            <a:custGeom>
              <a:avLst/>
              <a:gdLst/>
              <a:ahLst/>
              <a:cxnLst/>
              <a:rect l="l" t="t" r="r" b="b"/>
              <a:pathLst>
                <a:path w="1043" h="2987" extrusionOk="0">
                  <a:moveTo>
                    <a:pt x="626" y="1"/>
                  </a:moveTo>
                  <a:cubicBezTo>
                    <a:pt x="417" y="1"/>
                    <a:pt x="0" y="453"/>
                    <a:pt x="0" y="1739"/>
                  </a:cubicBezTo>
                  <a:cubicBezTo>
                    <a:pt x="0" y="2646"/>
                    <a:pt x="201" y="2987"/>
                    <a:pt x="430" y="2987"/>
                  </a:cubicBezTo>
                  <a:cubicBezTo>
                    <a:pt x="518" y="2987"/>
                    <a:pt x="609" y="2937"/>
                    <a:pt x="695" y="2851"/>
                  </a:cubicBezTo>
                  <a:cubicBezTo>
                    <a:pt x="1043" y="2538"/>
                    <a:pt x="1043" y="1739"/>
                    <a:pt x="1043" y="1183"/>
                  </a:cubicBezTo>
                  <a:cubicBezTo>
                    <a:pt x="1043" y="626"/>
                    <a:pt x="904" y="1"/>
                    <a:pt x="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7538275" y="1640963"/>
              <a:ext cx="26100" cy="75375"/>
            </a:xfrm>
            <a:custGeom>
              <a:avLst/>
              <a:gdLst/>
              <a:ahLst/>
              <a:cxnLst/>
              <a:rect l="l" t="t" r="r" b="b"/>
              <a:pathLst>
                <a:path w="1044" h="3015" extrusionOk="0">
                  <a:moveTo>
                    <a:pt x="626" y="0"/>
                  </a:moveTo>
                  <a:cubicBezTo>
                    <a:pt x="418" y="0"/>
                    <a:pt x="1" y="487"/>
                    <a:pt x="1" y="1738"/>
                  </a:cubicBezTo>
                  <a:cubicBezTo>
                    <a:pt x="1" y="2658"/>
                    <a:pt x="207" y="3015"/>
                    <a:pt x="441" y="3015"/>
                  </a:cubicBezTo>
                  <a:cubicBezTo>
                    <a:pt x="525" y="3015"/>
                    <a:pt x="613" y="2968"/>
                    <a:pt x="696" y="2886"/>
                  </a:cubicBezTo>
                  <a:cubicBezTo>
                    <a:pt x="1044" y="2573"/>
                    <a:pt x="1044" y="1738"/>
                    <a:pt x="1044" y="1182"/>
                  </a:cubicBezTo>
                  <a:cubicBezTo>
                    <a:pt x="1009" y="626"/>
                    <a:pt x="870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0">
    <p:bg>
      <p:bgPr>
        <a:solidFill>
          <a:schemeClr val="dk2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/>
          <p:nvPr/>
        </p:nvSpPr>
        <p:spPr>
          <a:xfrm rot="10800000">
            <a:off x="6360675" y="-174150"/>
            <a:ext cx="2783330" cy="2265817"/>
          </a:xfrm>
          <a:custGeom>
            <a:avLst/>
            <a:gdLst/>
            <a:ahLst/>
            <a:cxnLst/>
            <a:rect l="l" t="t" r="r" b="b"/>
            <a:pathLst>
              <a:path w="54439" h="44317" extrusionOk="0">
                <a:moveTo>
                  <a:pt x="41155" y="1"/>
                </a:moveTo>
                <a:cubicBezTo>
                  <a:pt x="39600" y="1"/>
                  <a:pt x="38034" y="204"/>
                  <a:pt x="36536" y="573"/>
                </a:cubicBezTo>
                <a:cubicBezTo>
                  <a:pt x="31878" y="1686"/>
                  <a:pt x="27706" y="4223"/>
                  <a:pt x="23500" y="6483"/>
                </a:cubicBezTo>
                <a:cubicBezTo>
                  <a:pt x="19259" y="8742"/>
                  <a:pt x="14774" y="10828"/>
                  <a:pt x="10012" y="10967"/>
                </a:cubicBezTo>
                <a:cubicBezTo>
                  <a:pt x="9828" y="10973"/>
                  <a:pt x="9642" y="10976"/>
                  <a:pt x="9454" y="10976"/>
                </a:cubicBezTo>
                <a:cubicBezTo>
                  <a:pt x="6934" y="10976"/>
                  <a:pt x="4060" y="10458"/>
                  <a:pt x="1412" y="10458"/>
                </a:cubicBezTo>
                <a:cubicBezTo>
                  <a:pt x="933" y="10458"/>
                  <a:pt x="461" y="10475"/>
                  <a:pt x="0" y="10515"/>
                </a:cubicBezTo>
                <a:lnTo>
                  <a:pt x="0" y="41558"/>
                </a:lnTo>
                <a:cubicBezTo>
                  <a:pt x="2481" y="43280"/>
                  <a:pt x="5378" y="44316"/>
                  <a:pt x="8343" y="44316"/>
                </a:cubicBezTo>
                <a:cubicBezTo>
                  <a:pt x="8909" y="44316"/>
                  <a:pt x="9478" y="44278"/>
                  <a:pt x="10047" y="44200"/>
                </a:cubicBezTo>
                <a:cubicBezTo>
                  <a:pt x="16617" y="43297"/>
                  <a:pt x="21414" y="37700"/>
                  <a:pt x="25342" y="32346"/>
                </a:cubicBezTo>
                <a:cubicBezTo>
                  <a:pt x="29270" y="26993"/>
                  <a:pt x="33477" y="21153"/>
                  <a:pt x="39838" y="19206"/>
                </a:cubicBezTo>
                <a:cubicBezTo>
                  <a:pt x="43558" y="18094"/>
                  <a:pt x="47938" y="18337"/>
                  <a:pt x="50858" y="15799"/>
                </a:cubicBezTo>
                <a:cubicBezTo>
                  <a:pt x="54439" y="12601"/>
                  <a:pt x="53674" y="6274"/>
                  <a:pt x="50093" y="3076"/>
                </a:cubicBezTo>
                <a:cubicBezTo>
                  <a:pt x="47664" y="906"/>
                  <a:pt x="44435" y="1"/>
                  <a:pt x="411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2"/>
          <p:cNvSpPr/>
          <p:nvPr/>
        </p:nvSpPr>
        <p:spPr>
          <a:xfrm rot="-5400000">
            <a:off x="-584642" y="3921411"/>
            <a:ext cx="2071983" cy="902720"/>
          </a:xfrm>
          <a:custGeom>
            <a:avLst/>
            <a:gdLst/>
            <a:ahLst/>
            <a:cxnLst/>
            <a:rect l="l" t="t" r="r" b="b"/>
            <a:pathLst>
              <a:path w="19294" h="8406" extrusionOk="0">
                <a:moveTo>
                  <a:pt x="1912" y="0"/>
                </a:moveTo>
                <a:cubicBezTo>
                  <a:pt x="870" y="2016"/>
                  <a:pt x="1" y="4241"/>
                  <a:pt x="313" y="6083"/>
                </a:cubicBezTo>
                <a:cubicBezTo>
                  <a:pt x="616" y="7802"/>
                  <a:pt x="1537" y="8406"/>
                  <a:pt x="2667" y="8406"/>
                </a:cubicBezTo>
                <a:cubicBezTo>
                  <a:pt x="4006" y="8406"/>
                  <a:pt x="5639" y="7558"/>
                  <a:pt x="6884" y="6709"/>
                </a:cubicBezTo>
                <a:cubicBezTo>
                  <a:pt x="10603" y="4102"/>
                  <a:pt x="14636" y="1912"/>
                  <a:pt x="18842" y="174"/>
                </a:cubicBezTo>
                <a:lnTo>
                  <a:pt x="1929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2"/>
          <p:cNvSpPr txBox="1">
            <a:spLocks noGrp="1"/>
          </p:cNvSpPr>
          <p:nvPr>
            <p:ph type="title"/>
          </p:nvPr>
        </p:nvSpPr>
        <p:spPr>
          <a:xfrm>
            <a:off x="722376" y="537252"/>
            <a:ext cx="7708500" cy="5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222" name="Google Shape;222;p22"/>
          <p:cNvGrpSpPr/>
          <p:nvPr/>
        </p:nvGrpSpPr>
        <p:grpSpPr>
          <a:xfrm rot="-5400000" flipH="1">
            <a:off x="7837931" y="646701"/>
            <a:ext cx="390683" cy="902746"/>
            <a:chOff x="7400975" y="1640963"/>
            <a:chExt cx="223375" cy="516150"/>
          </a:xfrm>
        </p:grpSpPr>
        <p:sp>
          <p:nvSpPr>
            <p:cNvPr id="223" name="Google Shape;223;p22"/>
            <p:cNvSpPr/>
            <p:nvPr/>
          </p:nvSpPr>
          <p:spPr>
            <a:xfrm>
              <a:off x="7447025" y="1784363"/>
              <a:ext cx="26100" cy="75375"/>
            </a:xfrm>
            <a:custGeom>
              <a:avLst/>
              <a:gdLst/>
              <a:ahLst/>
              <a:cxnLst/>
              <a:rect l="l" t="t" r="r" b="b"/>
              <a:pathLst>
                <a:path w="1044" h="3015" extrusionOk="0">
                  <a:moveTo>
                    <a:pt x="592" y="0"/>
                  </a:moveTo>
                  <a:cubicBezTo>
                    <a:pt x="418" y="0"/>
                    <a:pt x="1" y="452"/>
                    <a:pt x="1" y="1738"/>
                  </a:cubicBezTo>
                  <a:cubicBezTo>
                    <a:pt x="1" y="2658"/>
                    <a:pt x="188" y="3015"/>
                    <a:pt x="426" y="3015"/>
                  </a:cubicBezTo>
                  <a:cubicBezTo>
                    <a:pt x="512" y="3015"/>
                    <a:pt x="604" y="2968"/>
                    <a:pt x="696" y="2885"/>
                  </a:cubicBezTo>
                  <a:cubicBezTo>
                    <a:pt x="1009" y="2573"/>
                    <a:pt x="1043" y="1738"/>
                    <a:pt x="1009" y="1182"/>
                  </a:cubicBezTo>
                  <a:cubicBezTo>
                    <a:pt x="1009" y="626"/>
                    <a:pt x="870" y="0"/>
                    <a:pt x="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7573050" y="1799138"/>
              <a:ext cx="26100" cy="75525"/>
            </a:xfrm>
            <a:custGeom>
              <a:avLst/>
              <a:gdLst/>
              <a:ahLst/>
              <a:cxnLst/>
              <a:rect l="l" t="t" r="r" b="b"/>
              <a:pathLst>
                <a:path w="1044" h="3021" extrusionOk="0">
                  <a:moveTo>
                    <a:pt x="591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184" y="3020"/>
                    <a:pt x="417" y="3020"/>
                  </a:cubicBezTo>
                  <a:cubicBezTo>
                    <a:pt x="505" y="3020"/>
                    <a:pt x="600" y="2971"/>
                    <a:pt x="695" y="2885"/>
                  </a:cubicBezTo>
                  <a:cubicBezTo>
                    <a:pt x="1008" y="2573"/>
                    <a:pt x="1043" y="1773"/>
                    <a:pt x="1043" y="1217"/>
                  </a:cubicBezTo>
                  <a:cubicBezTo>
                    <a:pt x="1043" y="661"/>
                    <a:pt x="869" y="35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7496575" y="1923413"/>
              <a:ext cx="26075" cy="75525"/>
            </a:xfrm>
            <a:custGeom>
              <a:avLst/>
              <a:gdLst/>
              <a:ahLst/>
              <a:cxnLst/>
              <a:rect l="l" t="t" r="r" b="b"/>
              <a:pathLst>
                <a:path w="1043" h="3021" extrusionOk="0">
                  <a:moveTo>
                    <a:pt x="626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202" y="3020"/>
                    <a:pt x="432" y="3020"/>
                  </a:cubicBezTo>
                  <a:cubicBezTo>
                    <a:pt x="519" y="3020"/>
                    <a:pt x="610" y="2971"/>
                    <a:pt x="695" y="2885"/>
                  </a:cubicBezTo>
                  <a:cubicBezTo>
                    <a:pt x="1043" y="2573"/>
                    <a:pt x="1043" y="1738"/>
                    <a:pt x="1043" y="1182"/>
                  </a:cubicBezTo>
                  <a:cubicBezTo>
                    <a:pt x="1008" y="661"/>
                    <a:pt x="904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7400975" y="1989463"/>
              <a:ext cx="26075" cy="75375"/>
            </a:xfrm>
            <a:custGeom>
              <a:avLst/>
              <a:gdLst/>
              <a:ahLst/>
              <a:cxnLst/>
              <a:rect l="l" t="t" r="r" b="b"/>
              <a:pathLst>
                <a:path w="1043" h="3015" extrusionOk="0">
                  <a:moveTo>
                    <a:pt x="626" y="0"/>
                  </a:moveTo>
                  <a:cubicBezTo>
                    <a:pt x="417" y="0"/>
                    <a:pt x="0" y="452"/>
                    <a:pt x="0" y="1738"/>
                  </a:cubicBezTo>
                  <a:cubicBezTo>
                    <a:pt x="0" y="2658"/>
                    <a:pt x="207" y="3015"/>
                    <a:pt x="440" y="3015"/>
                  </a:cubicBezTo>
                  <a:cubicBezTo>
                    <a:pt x="525" y="3015"/>
                    <a:pt x="612" y="2968"/>
                    <a:pt x="695" y="2885"/>
                  </a:cubicBezTo>
                  <a:cubicBezTo>
                    <a:pt x="1043" y="2573"/>
                    <a:pt x="1043" y="1738"/>
                    <a:pt x="1043" y="1182"/>
                  </a:cubicBezTo>
                  <a:cubicBezTo>
                    <a:pt x="1008" y="626"/>
                    <a:pt x="869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7598250" y="2004238"/>
              <a:ext cx="26100" cy="75525"/>
            </a:xfrm>
            <a:custGeom>
              <a:avLst/>
              <a:gdLst/>
              <a:ahLst/>
              <a:cxnLst/>
              <a:rect l="l" t="t" r="r" b="b"/>
              <a:pathLst>
                <a:path w="1044" h="3021" extrusionOk="0">
                  <a:moveTo>
                    <a:pt x="591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202" y="3020"/>
                    <a:pt x="433" y="3020"/>
                  </a:cubicBezTo>
                  <a:cubicBezTo>
                    <a:pt x="519" y="3020"/>
                    <a:pt x="610" y="2971"/>
                    <a:pt x="696" y="2885"/>
                  </a:cubicBezTo>
                  <a:cubicBezTo>
                    <a:pt x="1043" y="2573"/>
                    <a:pt x="1043" y="1738"/>
                    <a:pt x="1043" y="1217"/>
                  </a:cubicBezTo>
                  <a:cubicBezTo>
                    <a:pt x="1008" y="661"/>
                    <a:pt x="904" y="35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2"/>
            <p:cNvSpPr/>
            <p:nvPr/>
          </p:nvSpPr>
          <p:spPr>
            <a:xfrm>
              <a:off x="7496575" y="2082438"/>
              <a:ext cx="26075" cy="74675"/>
            </a:xfrm>
            <a:custGeom>
              <a:avLst/>
              <a:gdLst/>
              <a:ahLst/>
              <a:cxnLst/>
              <a:rect l="l" t="t" r="r" b="b"/>
              <a:pathLst>
                <a:path w="1043" h="2987" extrusionOk="0">
                  <a:moveTo>
                    <a:pt x="626" y="1"/>
                  </a:moveTo>
                  <a:cubicBezTo>
                    <a:pt x="417" y="1"/>
                    <a:pt x="0" y="453"/>
                    <a:pt x="0" y="1739"/>
                  </a:cubicBezTo>
                  <a:cubicBezTo>
                    <a:pt x="0" y="2646"/>
                    <a:pt x="201" y="2987"/>
                    <a:pt x="430" y="2987"/>
                  </a:cubicBezTo>
                  <a:cubicBezTo>
                    <a:pt x="518" y="2987"/>
                    <a:pt x="609" y="2937"/>
                    <a:pt x="695" y="2851"/>
                  </a:cubicBezTo>
                  <a:cubicBezTo>
                    <a:pt x="1043" y="2538"/>
                    <a:pt x="1043" y="1739"/>
                    <a:pt x="1043" y="1183"/>
                  </a:cubicBezTo>
                  <a:cubicBezTo>
                    <a:pt x="1043" y="626"/>
                    <a:pt x="904" y="1"/>
                    <a:pt x="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7538275" y="1640963"/>
              <a:ext cx="26100" cy="75375"/>
            </a:xfrm>
            <a:custGeom>
              <a:avLst/>
              <a:gdLst/>
              <a:ahLst/>
              <a:cxnLst/>
              <a:rect l="l" t="t" r="r" b="b"/>
              <a:pathLst>
                <a:path w="1044" h="3015" extrusionOk="0">
                  <a:moveTo>
                    <a:pt x="626" y="0"/>
                  </a:moveTo>
                  <a:cubicBezTo>
                    <a:pt x="418" y="0"/>
                    <a:pt x="1" y="487"/>
                    <a:pt x="1" y="1738"/>
                  </a:cubicBezTo>
                  <a:cubicBezTo>
                    <a:pt x="1" y="2658"/>
                    <a:pt x="207" y="3015"/>
                    <a:pt x="441" y="3015"/>
                  </a:cubicBezTo>
                  <a:cubicBezTo>
                    <a:pt x="525" y="3015"/>
                    <a:pt x="613" y="2968"/>
                    <a:pt x="696" y="2886"/>
                  </a:cubicBezTo>
                  <a:cubicBezTo>
                    <a:pt x="1044" y="2573"/>
                    <a:pt x="1044" y="1738"/>
                    <a:pt x="1044" y="1182"/>
                  </a:cubicBezTo>
                  <a:cubicBezTo>
                    <a:pt x="1009" y="626"/>
                    <a:pt x="870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" name="Google Shape;230;p22"/>
          <p:cNvSpPr txBox="1">
            <a:spLocks noGrp="1"/>
          </p:cNvSpPr>
          <p:nvPr>
            <p:ph type="subTitle" idx="1"/>
          </p:nvPr>
        </p:nvSpPr>
        <p:spPr>
          <a:xfrm>
            <a:off x="715545" y="1700784"/>
            <a:ext cx="20847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31" name="Google Shape;231;p22"/>
          <p:cNvSpPr txBox="1">
            <a:spLocks noGrp="1"/>
          </p:cNvSpPr>
          <p:nvPr>
            <p:ph type="subTitle" idx="2"/>
          </p:nvPr>
        </p:nvSpPr>
        <p:spPr>
          <a:xfrm>
            <a:off x="715545" y="2084832"/>
            <a:ext cx="20847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22"/>
          <p:cNvSpPr txBox="1">
            <a:spLocks noGrp="1"/>
          </p:cNvSpPr>
          <p:nvPr>
            <p:ph type="subTitle" idx="3"/>
          </p:nvPr>
        </p:nvSpPr>
        <p:spPr>
          <a:xfrm>
            <a:off x="3531970" y="1700784"/>
            <a:ext cx="20847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33" name="Google Shape;233;p22"/>
          <p:cNvSpPr txBox="1">
            <a:spLocks noGrp="1"/>
          </p:cNvSpPr>
          <p:nvPr>
            <p:ph type="subTitle" idx="4"/>
          </p:nvPr>
        </p:nvSpPr>
        <p:spPr>
          <a:xfrm>
            <a:off x="3531970" y="2084832"/>
            <a:ext cx="20847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22"/>
          <p:cNvSpPr txBox="1">
            <a:spLocks noGrp="1"/>
          </p:cNvSpPr>
          <p:nvPr>
            <p:ph type="subTitle" idx="5"/>
          </p:nvPr>
        </p:nvSpPr>
        <p:spPr>
          <a:xfrm>
            <a:off x="6348395" y="1700784"/>
            <a:ext cx="20847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35" name="Google Shape;235;p22"/>
          <p:cNvSpPr txBox="1">
            <a:spLocks noGrp="1"/>
          </p:cNvSpPr>
          <p:nvPr>
            <p:ph type="subTitle" idx="6"/>
          </p:nvPr>
        </p:nvSpPr>
        <p:spPr>
          <a:xfrm>
            <a:off x="6348395" y="2084832"/>
            <a:ext cx="20847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7"/>
          </p:nvPr>
        </p:nvSpPr>
        <p:spPr>
          <a:xfrm>
            <a:off x="715545" y="3233159"/>
            <a:ext cx="20847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subTitle" idx="8"/>
          </p:nvPr>
        </p:nvSpPr>
        <p:spPr>
          <a:xfrm>
            <a:off x="715545" y="3617207"/>
            <a:ext cx="20847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2"/>
          <p:cNvSpPr txBox="1">
            <a:spLocks noGrp="1"/>
          </p:cNvSpPr>
          <p:nvPr>
            <p:ph type="subTitle" idx="9"/>
          </p:nvPr>
        </p:nvSpPr>
        <p:spPr>
          <a:xfrm>
            <a:off x="3531970" y="3233159"/>
            <a:ext cx="20847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39" name="Google Shape;239;p22"/>
          <p:cNvSpPr txBox="1">
            <a:spLocks noGrp="1"/>
          </p:cNvSpPr>
          <p:nvPr>
            <p:ph type="subTitle" idx="13"/>
          </p:nvPr>
        </p:nvSpPr>
        <p:spPr>
          <a:xfrm>
            <a:off x="3531970" y="3617207"/>
            <a:ext cx="20847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22"/>
          <p:cNvSpPr txBox="1">
            <a:spLocks noGrp="1"/>
          </p:cNvSpPr>
          <p:nvPr>
            <p:ph type="subTitle" idx="14"/>
          </p:nvPr>
        </p:nvSpPr>
        <p:spPr>
          <a:xfrm>
            <a:off x="6348395" y="3233159"/>
            <a:ext cx="20847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41" name="Google Shape;241;p22"/>
          <p:cNvSpPr txBox="1">
            <a:spLocks noGrp="1"/>
          </p:cNvSpPr>
          <p:nvPr>
            <p:ph type="subTitle" idx="15"/>
          </p:nvPr>
        </p:nvSpPr>
        <p:spPr>
          <a:xfrm>
            <a:off x="6348395" y="3617207"/>
            <a:ext cx="20847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bg>
      <p:bgPr>
        <a:solidFill>
          <a:schemeClr val="dk2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"/>
          <p:cNvSpPr/>
          <p:nvPr/>
        </p:nvSpPr>
        <p:spPr>
          <a:xfrm rot="3166303" flipH="1">
            <a:off x="4739920" y="-1601466"/>
            <a:ext cx="7390665" cy="5399056"/>
          </a:xfrm>
          <a:custGeom>
            <a:avLst/>
            <a:gdLst/>
            <a:ahLst/>
            <a:cxnLst/>
            <a:rect l="l" t="t" r="r" b="b"/>
            <a:pathLst>
              <a:path w="45748" h="33420" extrusionOk="0">
                <a:moveTo>
                  <a:pt x="29848" y="1"/>
                </a:moveTo>
                <a:cubicBezTo>
                  <a:pt x="28388" y="1"/>
                  <a:pt x="26879" y="242"/>
                  <a:pt x="25342" y="647"/>
                </a:cubicBezTo>
                <a:cubicBezTo>
                  <a:pt x="23666" y="1095"/>
                  <a:pt x="22073" y="1222"/>
                  <a:pt x="20499" y="1222"/>
                </a:cubicBezTo>
                <a:cubicBezTo>
                  <a:pt x="18403" y="1222"/>
                  <a:pt x="16338" y="996"/>
                  <a:pt x="14147" y="996"/>
                </a:cubicBezTo>
                <a:cubicBezTo>
                  <a:pt x="13378" y="996"/>
                  <a:pt x="12592" y="1024"/>
                  <a:pt x="11785" y="1099"/>
                </a:cubicBezTo>
                <a:cubicBezTo>
                  <a:pt x="8030" y="1447"/>
                  <a:pt x="4241" y="3046"/>
                  <a:pt x="2121" y="6175"/>
                </a:cubicBezTo>
                <a:cubicBezTo>
                  <a:pt x="0" y="9269"/>
                  <a:pt x="139" y="14031"/>
                  <a:pt x="3059" y="16430"/>
                </a:cubicBezTo>
                <a:cubicBezTo>
                  <a:pt x="4589" y="17702"/>
                  <a:pt x="6501" y="18133"/>
                  <a:pt x="8503" y="18133"/>
                </a:cubicBezTo>
                <a:cubicBezTo>
                  <a:pt x="10277" y="18133"/>
                  <a:pt x="12121" y="17795"/>
                  <a:pt x="13836" y="17403"/>
                </a:cubicBezTo>
                <a:cubicBezTo>
                  <a:pt x="15929" y="16905"/>
                  <a:pt x="18159" y="16384"/>
                  <a:pt x="20297" y="16384"/>
                </a:cubicBezTo>
                <a:cubicBezTo>
                  <a:pt x="21887" y="16384"/>
                  <a:pt x="23427" y="16672"/>
                  <a:pt x="24821" y="17473"/>
                </a:cubicBezTo>
                <a:cubicBezTo>
                  <a:pt x="27880" y="19280"/>
                  <a:pt x="29096" y="22965"/>
                  <a:pt x="30452" y="26233"/>
                </a:cubicBezTo>
                <a:cubicBezTo>
                  <a:pt x="31808" y="29535"/>
                  <a:pt x="34102" y="33046"/>
                  <a:pt x="37648" y="33394"/>
                </a:cubicBezTo>
                <a:cubicBezTo>
                  <a:pt x="37824" y="33411"/>
                  <a:pt x="37999" y="33420"/>
                  <a:pt x="38173" y="33420"/>
                </a:cubicBezTo>
                <a:cubicBezTo>
                  <a:pt x="41489" y="33420"/>
                  <a:pt x="44256" y="30336"/>
                  <a:pt x="44983" y="27032"/>
                </a:cubicBezTo>
                <a:cubicBezTo>
                  <a:pt x="45748" y="23591"/>
                  <a:pt x="44809" y="20010"/>
                  <a:pt x="43871" y="16569"/>
                </a:cubicBezTo>
                <a:cubicBezTo>
                  <a:pt x="42550" y="11772"/>
                  <a:pt x="41090" y="6766"/>
                  <a:pt x="37579" y="3220"/>
                </a:cubicBezTo>
                <a:cubicBezTo>
                  <a:pt x="35271" y="889"/>
                  <a:pt x="32648" y="1"/>
                  <a:pt x="298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29"/>
          <p:cNvGrpSpPr/>
          <p:nvPr/>
        </p:nvGrpSpPr>
        <p:grpSpPr>
          <a:xfrm rot="-5400000" flipH="1">
            <a:off x="7860841" y="646701"/>
            <a:ext cx="390683" cy="902746"/>
            <a:chOff x="7400975" y="1640963"/>
            <a:chExt cx="223375" cy="516150"/>
          </a:xfrm>
        </p:grpSpPr>
        <p:sp>
          <p:nvSpPr>
            <p:cNvPr id="309" name="Google Shape;309;p29"/>
            <p:cNvSpPr/>
            <p:nvPr/>
          </p:nvSpPr>
          <p:spPr>
            <a:xfrm>
              <a:off x="7447025" y="1784363"/>
              <a:ext cx="26100" cy="75375"/>
            </a:xfrm>
            <a:custGeom>
              <a:avLst/>
              <a:gdLst/>
              <a:ahLst/>
              <a:cxnLst/>
              <a:rect l="l" t="t" r="r" b="b"/>
              <a:pathLst>
                <a:path w="1044" h="3015" extrusionOk="0">
                  <a:moveTo>
                    <a:pt x="592" y="0"/>
                  </a:moveTo>
                  <a:cubicBezTo>
                    <a:pt x="418" y="0"/>
                    <a:pt x="1" y="452"/>
                    <a:pt x="1" y="1738"/>
                  </a:cubicBezTo>
                  <a:cubicBezTo>
                    <a:pt x="1" y="2658"/>
                    <a:pt x="188" y="3015"/>
                    <a:pt x="426" y="3015"/>
                  </a:cubicBezTo>
                  <a:cubicBezTo>
                    <a:pt x="512" y="3015"/>
                    <a:pt x="604" y="2968"/>
                    <a:pt x="696" y="2885"/>
                  </a:cubicBezTo>
                  <a:cubicBezTo>
                    <a:pt x="1009" y="2573"/>
                    <a:pt x="1043" y="1738"/>
                    <a:pt x="1009" y="1182"/>
                  </a:cubicBezTo>
                  <a:cubicBezTo>
                    <a:pt x="1009" y="626"/>
                    <a:pt x="870" y="0"/>
                    <a:pt x="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7573050" y="1799138"/>
              <a:ext cx="26100" cy="75525"/>
            </a:xfrm>
            <a:custGeom>
              <a:avLst/>
              <a:gdLst/>
              <a:ahLst/>
              <a:cxnLst/>
              <a:rect l="l" t="t" r="r" b="b"/>
              <a:pathLst>
                <a:path w="1044" h="3021" extrusionOk="0">
                  <a:moveTo>
                    <a:pt x="591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184" y="3020"/>
                    <a:pt x="417" y="3020"/>
                  </a:cubicBezTo>
                  <a:cubicBezTo>
                    <a:pt x="505" y="3020"/>
                    <a:pt x="600" y="2971"/>
                    <a:pt x="695" y="2885"/>
                  </a:cubicBezTo>
                  <a:cubicBezTo>
                    <a:pt x="1008" y="2573"/>
                    <a:pt x="1043" y="1773"/>
                    <a:pt x="1043" y="1217"/>
                  </a:cubicBezTo>
                  <a:cubicBezTo>
                    <a:pt x="1043" y="661"/>
                    <a:pt x="869" y="35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9"/>
            <p:cNvSpPr/>
            <p:nvPr/>
          </p:nvSpPr>
          <p:spPr>
            <a:xfrm>
              <a:off x="7496575" y="1923413"/>
              <a:ext cx="26075" cy="75525"/>
            </a:xfrm>
            <a:custGeom>
              <a:avLst/>
              <a:gdLst/>
              <a:ahLst/>
              <a:cxnLst/>
              <a:rect l="l" t="t" r="r" b="b"/>
              <a:pathLst>
                <a:path w="1043" h="3021" extrusionOk="0">
                  <a:moveTo>
                    <a:pt x="626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202" y="3020"/>
                    <a:pt x="432" y="3020"/>
                  </a:cubicBezTo>
                  <a:cubicBezTo>
                    <a:pt x="519" y="3020"/>
                    <a:pt x="610" y="2971"/>
                    <a:pt x="695" y="2885"/>
                  </a:cubicBezTo>
                  <a:cubicBezTo>
                    <a:pt x="1043" y="2573"/>
                    <a:pt x="1043" y="1738"/>
                    <a:pt x="1043" y="1182"/>
                  </a:cubicBezTo>
                  <a:cubicBezTo>
                    <a:pt x="1008" y="661"/>
                    <a:pt x="904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9"/>
            <p:cNvSpPr/>
            <p:nvPr/>
          </p:nvSpPr>
          <p:spPr>
            <a:xfrm>
              <a:off x="7400975" y="1989463"/>
              <a:ext cx="26075" cy="75375"/>
            </a:xfrm>
            <a:custGeom>
              <a:avLst/>
              <a:gdLst/>
              <a:ahLst/>
              <a:cxnLst/>
              <a:rect l="l" t="t" r="r" b="b"/>
              <a:pathLst>
                <a:path w="1043" h="3015" extrusionOk="0">
                  <a:moveTo>
                    <a:pt x="626" y="0"/>
                  </a:moveTo>
                  <a:cubicBezTo>
                    <a:pt x="417" y="0"/>
                    <a:pt x="0" y="452"/>
                    <a:pt x="0" y="1738"/>
                  </a:cubicBezTo>
                  <a:cubicBezTo>
                    <a:pt x="0" y="2658"/>
                    <a:pt x="207" y="3015"/>
                    <a:pt x="440" y="3015"/>
                  </a:cubicBezTo>
                  <a:cubicBezTo>
                    <a:pt x="525" y="3015"/>
                    <a:pt x="612" y="2968"/>
                    <a:pt x="695" y="2885"/>
                  </a:cubicBezTo>
                  <a:cubicBezTo>
                    <a:pt x="1043" y="2573"/>
                    <a:pt x="1043" y="1738"/>
                    <a:pt x="1043" y="1182"/>
                  </a:cubicBezTo>
                  <a:cubicBezTo>
                    <a:pt x="1008" y="626"/>
                    <a:pt x="869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7598250" y="2004238"/>
              <a:ext cx="26100" cy="75525"/>
            </a:xfrm>
            <a:custGeom>
              <a:avLst/>
              <a:gdLst/>
              <a:ahLst/>
              <a:cxnLst/>
              <a:rect l="l" t="t" r="r" b="b"/>
              <a:pathLst>
                <a:path w="1044" h="3021" extrusionOk="0">
                  <a:moveTo>
                    <a:pt x="591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202" y="3020"/>
                    <a:pt x="433" y="3020"/>
                  </a:cubicBezTo>
                  <a:cubicBezTo>
                    <a:pt x="519" y="3020"/>
                    <a:pt x="610" y="2971"/>
                    <a:pt x="696" y="2885"/>
                  </a:cubicBezTo>
                  <a:cubicBezTo>
                    <a:pt x="1043" y="2573"/>
                    <a:pt x="1043" y="1738"/>
                    <a:pt x="1043" y="1217"/>
                  </a:cubicBezTo>
                  <a:cubicBezTo>
                    <a:pt x="1008" y="661"/>
                    <a:pt x="904" y="35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7496575" y="2082438"/>
              <a:ext cx="26075" cy="74675"/>
            </a:xfrm>
            <a:custGeom>
              <a:avLst/>
              <a:gdLst/>
              <a:ahLst/>
              <a:cxnLst/>
              <a:rect l="l" t="t" r="r" b="b"/>
              <a:pathLst>
                <a:path w="1043" h="2987" extrusionOk="0">
                  <a:moveTo>
                    <a:pt x="626" y="1"/>
                  </a:moveTo>
                  <a:cubicBezTo>
                    <a:pt x="417" y="1"/>
                    <a:pt x="0" y="453"/>
                    <a:pt x="0" y="1739"/>
                  </a:cubicBezTo>
                  <a:cubicBezTo>
                    <a:pt x="0" y="2646"/>
                    <a:pt x="201" y="2987"/>
                    <a:pt x="430" y="2987"/>
                  </a:cubicBezTo>
                  <a:cubicBezTo>
                    <a:pt x="518" y="2987"/>
                    <a:pt x="609" y="2937"/>
                    <a:pt x="695" y="2851"/>
                  </a:cubicBezTo>
                  <a:cubicBezTo>
                    <a:pt x="1043" y="2538"/>
                    <a:pt x="1043" y="1739"/>
                    <a:pt x="1043" y="1183"/>
                  </a:cubicBezTo>
                  <a:cubicBezTo>
                    <a:pt x="1043" y="626"/>
                    <a:pt x="904" y="1"/>
                    <a:pt x="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7538275" y="1640963"/>
              <a:ext cx="26100" cy="75375"/>
            </a:xfrm>
            <a:custGeom>
              <a:avLst/>
              <a:gdLst/>
              <a:ahLst/>
              <a:cxnLst/>
              <a:rect l="l" t="t" r="r" b="b"/>
              <a:pathLst>
                <a:path w="1044" h="3015" extrusionOk="0">
                  <a:moveTo>
                    <a:pt x="626" y="0"/>
                  </a:moveTo>
                  <a:cubicBezTo>
                    <a:pt x="418" y="0"/>
                    <a:pt x="1" y="487"/>
                    <a:pt x="1" y="1738"/>
                  </a:cubicBezTo>
                  <a:cubicBezTo>
                    <a:pt x="1" y="2658"/>
                    <a:pt x="207" y="3015"/>
                    <a:pt x="441" y="3015"/>
                  </a:cubicBezTo>
                  <a:cubicBezTo>
                    <a:pt x="525" y="3015"/>
                    <a:pt x="613" y="2968"/>
                    <a:pt x="696" y="2886"/>
                  </a:cubicBezTo>
                  <a:cubicBezTo>
                    <a:pt x="1044" y="2573"/>
                    <a:pt x="1044" y="1738"/>
                    <a:pt x="1044" y="1182"/>
                  </a:cubicBezTo>
                  <a:cubicBezTo>
                    <a:pt x="1009" y="626"/>
                    <a:pt x="870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29"/>
          <p:cNvSpPr/>
          <p:nvPr/>
        </p:nvSpPr>
        <p:spPr>
          <a:xfrm rot="-3261969" flipH="1">
            <a:off x="4956913" y="199529"/>
            <a:ext cx="524404" cy="680930"/>
          </a:xfrm>
          <a:custGeom>
            <a:avLst/>
            <a:gdLst/>
            <a:ahLst/>
            <a:cxnLst/>
            <a:rect l="l" t="t" r="r" b="b"/>
            <a:pathLst>
              <a:path w="1849" h="2401" extrusionOk="0">
                <a:moveTo>
                  <a:pt x="1075" y="0"/>
                </a:moveTo>
                <a:cubicBezTo>
                  <a:pt x="1034" y="0"/>
                  <a:pt x="990" y="5"/>
                  <a:pt x="945" y="17"/>
                </a:cubicBezTo>
                <a:cubicBezTo>
                  <a:pt x="562" y="52"/>
                  <a:pt x="145" y="434"/>
                  <a:pt x="75" y="1373"/>
                </a:cubicBezTo>
                <a:cubicBezTo>
                  <a:pt x="0" y="2050"/>
                  <a:pt x="395" y="2401"/>
                  <a:pt x="817" y="2401"/>
                </a:cubicBezTo>
                <a:cubicBezTo>
                  <a:pt x="980" y="2401"/>
                  <a:pt x="1147" y="2348"/>
                  <a:pt x="1292" y="2242"/>
                </a:cubicBezTo>
                <a:cubicBezTo>
                  <a:pt x="1848" y="1859"/>
                  <a:pt x="1744" y="990"/>
                  <a:pt x="1709" y="816"/>
                </a:cubicBezTo>
                <a:cubicBezTo>
                  <a:pt x="1677" y="657"/>
                  <a:pt x="1529" y="0"/>
                  <a:pt x="1075" y="0"/>
                </a:cubicBezTo>
                <a:close/>
              </a:path>
            </a:pathLst>
          </a:custGeom>
          <a:solidFill>
            <a:srgbClr val="4666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solidFill>
          <a:schemeClr val="dk2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0"/>
          <p:cNvSpPr/>
          <p:nvPr/>
        </p:nvSpPr>
        <p:spPr>
          <a:xfrm rot="4809162">
            <a:off x="439503" y="4000580"/>
            <a:ext cx="433709" cy="566924"/>
          </a:xfrm>
          <a:custGeom>
            <a:avLst/>
            <a:gdLst/>
            <a:ahLst/>
            <a:cxnLst/>
            <a:rect l="l" t="t" r="r" b="b"/>
            <a:pathLst>
              <a:path w="1859" h="2430" extrusionOk="0">
                <a:moveTo>
                  <a:pt x="1032" y="0"/>
                </a:moveTo>
                <a:cubicBezTo>
                  <a:pt x="996" y="0"/>
                  <a:pt x="959" y="4"/>
                  <a:pt x="920" y="10"/>
                </a:cubicBezTo>
                <a:cubicBezTo>
                  <a:pt x="572" y="80"/>
                  <a:pt x="155" y="462"/>
                  <a:pt x="51" y="1401"/>
                </a:cubicBezTo>
                <a:cubicBezTo>
                  <a:pt x="1" y="2078"/>
                  <a:pt x="385" y="2429"/>
                  <a:pt x="811" y="2429"/>
                </a:cubicBezTo>
                <a:cubicBezTo>
                  <a:pt x="976" y="2429"/>
                  <a:pt x="1147" y="2377"/>
                  <a:pt x="1302" y="2270"/>
                </a:cubicBezTo>
                <a:cubicBezTo>
                  <a:pt x="1859" y="1853"/>
                  <a:pt x="1754" y="1019"/>
                  <a:pt x="1720" y="845"/>
                </a:cubicBezTo>
                <a:cubicBezTo>
                  <a:pt x="1687" y="650"/>
                  <a:pt x="1533" y="0"/>
                  <a:pt x="10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0"/>
          <p:cNvSpPr/>
          <p:nvPr/>
        </p:nvSpPr>
        <p:spPr>
          <a:xfrm rot="5400000">
            <a:off x="-31022" y="3434053"/>
            <a:ext cx="420496" cy="2033956"/>
          </a:xfrm>
          <a:custGeom>
            <a:avLst/>
            <a:gdLst/>
            <a:ahLst/>
            <a:cxnLst/>
            <a:rect l="l" t="t" r="r" b="b"/>
            <a:pathLst>
              <a:path w="5248" h="25384" extrusionOk="0">
                <a:moveTo>
                  <a:pt x="483" y="1"/>
                </a:moveTo>
                <a:cubicBezTo>
                  <a:pt x="216" y="1"/>
                  <a:pt x="0" y="159"/>
                  <a:pt x="451" y="397"/>
                </a:cubicBezTo>
                <a:cubicBezTo>
                  <a:pt x="1041" y="675"/>
                  <a:pt x="1598" y="1023"/>
                  <a:pt x="2119" y="1440"/>
                </a:cubicBezTo>
                <a:cubicBezTo>
                  <a:pt x="3232" y="2413"/>
                  <a:pt x="4031" y="3734"/>
                  <a:pt x="4413" y="5194"/>
                </a:cubicBezTo>
                <a:cubicBezTo>
                  <a:pt x="4448" y="5403"/>
                  <a:pt x="4483" y="5611"/>
                  <a:pt x="4518" y="5855"/>
                </a:cubicBezTo>
                <a:cubicBezTo>
                  <a:pt x="4553" y="6063"/>
                  <a:pt x="4553" y="6272"/>
                  <a:pt x="4553" y="6480"/>
                </a:cubicBezTo>
                <a:cubicBezTo>
                  <a:pt x="4587" y="6863"/>
                  <a:pt x="4553" y="7280"/>
                  <a:pt x="4483" y="7662"/>
                </a:cubicBezTo>
                <a:cubicBezTo>
                  <a:pt x="4379" y="8566"/>
                  <a:pt x="4101" y="9470"/>
                  <a:pt x="3614" y="10270"/>
                </a:cubicBezTo>
                <a:cubicBezTo>
                  <a:pt x="3301" y="10895"/>
                  <a:pt x="2919" y="11486"/>
                  <a:pt x="2571" y="12112"/>
                </a:cubicBezTo>
                <a:cubicBezTo>
                  <a:pt x="2223" y="12772"/>
                  <a:pt x="1911" y="13468"/>
                  <a:pt x="1702" y="14198"/>
                </a:cubicBezTo>
                <a:cubicBezTo>
                  <a:pt x="1493" y="14928"/>
                  <a:pt x="1459" y="15727"/>
                  <a:pt x="1563" y="16492"/>
                </a:cubicBezTo>
                <a:cubicBezTo>
                  <a:pt x="1667" y="17222"/>
                  <a:pt x="1876" y="17917"/>
                  <a:pt x="2154" y="18613"/>
                </a:cubicBezTo>
                <a:lnTo>
                  <a:pt x="2814" y="20316"/>
                </a:lnTo>
                <a:cubicBezTo>
                  <a:pt x="2988" y="20768"/>
                  <a:pt x="3162" y="21255"/>
                  <a:pt x="3266" y="21741"/>
                </a:cubicBezTo>
                <a:cubicBezTo>
                  <a:pt x="3405" y="22367"/>
                  <a:pt x="3475" y="22993"/>
                  <a:pt x="3405" y="23618"/>
                </a:cubicBezTo>
                <a:cubicBezTo>
                  <a:pt x="3371" y="24175"/>
                  <a:pt x="3197" y="24696"/>
                  <a:pt x="2884" y="25113"/>
                </a:cubicBezTo>
                <a:cubicBezTo>
                  <a:pt x="2735" y="25319"/>
                  <a:pt x="2766" y="25384"/>
                  <a:pt x="2843" y="25384"/>
                </a:cubicBezTo>
                <a:cubicBezTo>
                  <a:pt x="2909" y="25384"/>
                  <a:pt x="3009" y="25335"/>
                  <a:pt x="3058" y="25287"/>
                </a:cubicBezTo>
                <a:cubicBezTo>
                  <a:pt x="3371" y="24974"/>
                  <a:pt x="3579" y="24592"/>
                  <a:pt x="3718" y="24175"/>
                </a:cubicBezTo>
                <a:cubicBezTo>
                  <a:pt x="3927" y="23584"/>
                  <a:pt x="3996" y="22993"/>
                  <a:pt x="3962" y="22402"/>
                </a:cubicBezTo>
                <a:cubicBezTo>
                  <a:pt x="3892" y="21672"/>
                  <a:pt x="3718" y="20976"/>
                  <a:pt x="3475" y="20316"/>
                </a:cubicBezTo>
                <a:cubicBezTo>
                  <a:pt x="3232" y="19621"/>
                  <a:pt x="2988" y="18995"/>
                  <a:pt x="2745" y="18335"/>
                </a:cubicBezTo>
                <a:cubicBezTo>
                  <a:pt x="2467" y="17639"/>
                  <a:pt x="2293" y="16909"/>
                  <a:pt x="2223" y="16179"/>
                </a:cubicBezTo>
                <a:cubicBezTo>
                  <a:pt x="2119" y="15171"/>
                  <a:pt x="2293" y="14163"/>
                  <a:pt x="2780" y="13259"/>
                </a:cubicBezTo>
                <a:cubicBezTo>
                  <a:pt x="3336" y="12042"/>
                  <a:pt x="4135" y="10965"/>
                  <a:pt x="4692" y="9679"/>
                </a:cubicBezTo>
                <a:cubicBezTo>
                  <a:pt x="4831" y="9366"/>
                  <a:pt x="4935" y="9018"/>
                  <a:pt x="5004" y="8670"/>
                </a:cubicBezTo>
                <a:cubicBezTo>
                  <a:pt x="5178" y="7975"/>
                  <a:pt x="5248" y="7245"/>
                  <a:pt x="5178" y="6550"/>
                </a:cubicBezTo>
                <a:cubicBezTo>
                  <a:pt x="5143" y="6202"/>
                  <a:pt x="5109" y="5820"/>
                  <a:pt x="5039" y="5472"/>
                </a:cubicBezTo>
                <a:lnTo>
                  <a:pt x="4935" y="5090"/>
                </a:lnTo>
                <a:lnTo>
                  <a:pt x="4831" y="4742"/>
                </a:lnTo>
                <a:cubicBezTo>
                  <a:pt x="4761" y="4499"/>
                  <a:pt x="4657" y="4256"/>
                  <a:pt x="4553" y="4012"/>
                </a:cubicBezTo>
                <a:cubicBezTo>
                  <a:pt x="4240" y="3282"/>
                  <a:pt x="3822" y="2622"/>
                  <a:pt x="3301" y="2031"/>
                </a:cubicBezTo>
                <a:cubicBezTo>
                  <a:pt x="3162" y="1857"/>
                  <a:pt x="2988" y="1683"/>
                  <a:pt x="2814" y="1509"/>
                </a:cubicBezTo>
                <a:cubicBezTo>
                  <a:pt x="2641" y="1336"/>
                  <a:pt x="2467" y="1231"/>
                  <a:pt x="2293" y="1057"/>
                </a:cubicBezTo>
                <a:cubicBezTo>
                  <a:pt x="2050" y="849"/>
                  <a:pt x="1806" y="640"/>
                  <a:pt x="1528" y="501"/>
                </a:cubicBezTo>
                <a:cubicBezTo>
                  <a:pt x="1285" y="327"/>
                  <a:pt x="1007" y="188"/>
                  <a:pt x="729" y="49"/>
                </a:cubicBezTo>
                <a:cubicBezTo>
                  <a:pt x="654" y="16"/>
                  <a:pt x="566" y="1"/>
                  <a:pt x="48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0"/>
          <p:cNvSpPr/>
          <p:nvPr/>
        </p:nvSpPr>
        <p:spPr>
          <a:xfrm rot="-3600003">
            <a:off x="7760205" y="203413"/>
            <a:ext cx="862943" cy="1128639"/>
          </a:xfrm>
          <a:custGeom>
            <a:avLst/>
            <a:gdLst/>
            <a:ahLst/>
            <a:cxnLst/>
            <a:rect l="l" t="t" r="r" b="b"/>
            <a:pathLst>
              <a:path w="1848" h="2417" extrusionOk="0">
                <a:moveTo>
                  <a:pt x="1055" y="1"/>
                </a:moveTo>
                <a:cubicBezTo>
                  <a:pt x="1019" y="1"/>
                  <a:pt x="982" y="4"/>
                  <a:pt x="943" y="11"/>
                </a:cubicBezTo>
                <a:cubicBezTo>
                  <a:pt x="596" y="80"/>
                  <a:pt x="144" y="463"/>
                  <a:pt x="74" y="1401"/>
                </a:cubicBezTo>
                <a:cubicBezTo>
                  <a:pt x="0" y="2066"/>
                  <a:pt x="380" y="2417"/>
                  <a:pt x="805" y="2417"/>
                </a:cubicBezTo>
                <a:cubicBezTo>
                  <a:pt x="980" y="2417"/>
                  <a:pt x="1163" y="2357"/>
                  <a:pt x="1326" y="2236"/>
                </a:cubicBezTo>
                <a:cubicBezTo>
                  <a:pt x="1847" y="1853"/>
                  <a:pt x="1743" y="1019"/>
                  <a:pt x="1708" y="810"/>
                </a:cubicBezTo>
                <a:cubicBezTo>
                  <a:pt x="1676" y="648"/>
                  <a:pt x="1552" y="1"/>
                  <a:pt x="10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0"/>
          <p:cNvSpPr/>
          <p:nvPr/>
        </p:nvSpPr>
        <p:spPr>
          <a:xfrm>
            <a:off x="8048599" y="430302"/>
            <a:ext cx="1281762" cy="103194"/>
          </a:xfrm>
          <a:custGeom>
            <a:avLst/>
            <a:gdLst/>
            <a:ahLst/>
            <a:cxnLst/>
            <a:rect l="l" t="t" r="r" b="b"/>
            <a:pathLst>
              <a:path w="66924" h="5388" extrusionOk="0">
                <a:moveTo>
                  <a:pt x="1757" y="1"/>
                </a:moveTo>
                <a:cubicBezTo>
                  <a:pt x="1110" y="1"/>
                  <a:pt x="1" y="1942"/>
                  <a:pt x="1480" y="2404"/>
                </a:cubicBezTo>
                <a:cubicBezTo>
                  <a:pt x="2959" y="2866"/>
                  <a:pt x="4530" y="2774"/>
                  <a:pt x="6009" y="2959"/>
                </a:cubicBezTo>
                <a:cubicBezTo>
                  <a:pt x="7488" y="3144"/>
                  <a:pt x="8967" y="3328"/>
                  <a:pt x="10446" y="3421"/>
                </a:cubicBezTo>
                <a:cubicBezTo>
                  <a:pt x="12479" y="3698"/>
                  <a:pt x="14513" y="3791"/>
                  <a:pt x="16454" y="4068"/>
                </a:cubicBezTo>
                <a:cubicBezTo>
                  <a:pt x="17563" y="4160"/>
                  <a:pt x="18580" y="4438"/>
                  <a:pt x="19689" y="4623"/>
                </a:cubicBezTo>
                <a:cubicBezTo>
                  <a:pt x="20614" y="4807"/>
                  <a:pt x="21538" y="4992"/>
                  <a:pt x="22462" y="5085"/>
                </a:cubicBezTo>
                <a:cubicBezTo>
                  <a:pt x="24773" y="5177"/>
                  <a:pt x="26992" y="5177"/>
                  <a:pt x="29302" y="5270"/>
                </a:cubicBezTo>
                <a:cubicBezTo>
                  <a:pt x="30634" y="5270"/>
                  <a:pt x="31905" y="5388"/>
                  <a:pt x="33213" y="5388"/>
                </a:cubicBezTo>
                <a:cubicBezTo>
                  <a:pt x="33540" y="5388"/>
                  <a:pt x="33869" y="5381"/>
                  <a:pt x="34202" y="5362"/>
                </a:cubicBezTo>
                <a:cubicBezTo>
                  <a:pt x="35865" y="5362"/>
                  <a:pt x="37529" y="5177"/>
                  <a:pt x="39193" y="5177"/>
                </a:cubicBezTo>
                <a:cubicBezTo>
                  <a:pt x="42151" y="5177"/>
                  <a:pt x="45109" y="5177"/>
                  <a:pt x="48067" y="5270"/>
                </a:cubicBezTo>
                <a:lnTo>
                  <a:pt x="53243" y="5270"/>
                </a:lnTo>
                <a:cubicBezTo>
                  <a:pt x="54445" y="5270"/>
                  <a:pt x="55646" y="5362"/>
                  <a:pt x="56848" y="5362"/>
                </a:cubicBezTo>
                <a:cubicBezTo>
                  <a:pt x="58419" y="5362"/>
                  <a:pt x="59991" y="5177"/>
                  <a:pt x="61562" y="5085"/>
                </a:cubicBezTo>
                <a:cubicBezTo>
                  <a:pt x="62949" y="4900"/>
                  <a:pt x="64428" y="4807"/>
                  <a:pt x="65814" y="4623"/>
                </a:cubicBezTo>
                <a:cubicBezTo>
                  <a:pt x="66923" y="4530"/>
                  <a:pt x="66091" y="3513"/>
                  <a:pt x="65722" y="3421"/>
                </a:cubicBezTo>
                <a:cubicBezTo>
                  <a:pt x="64705" y="3144"/>
                  <a:pt x="63688" y="2959"/>
                  <a:pt x="62671" y="2774"/>
                </a:cubicBezTo>
                <a:cubicBezTo>
                  <a:pt x="61285" y="2589"/>
                  <a:pt x="59898" y="2219"/>
                  <a:pt x="58512" y="2127"/>
                </a:cubicBezTo>
                <a:cubicBezTo>
                  <a:pt x="55277" y="1849"/>
                  <a:pt x="52041" y="1665"/>
                  <a:pt x="48806" y="1572"/>
                </a:cubicBezTo>
                <a:lnTo>
                  <a:pt x="48159" y="1572"/>
                </a:lnTo>
                <a:cubicBezTo>
                  <a:pt x="46680" y="1480"/>
                  <a:pt x="45109" y="1387"/>
                  <a:pt x="43537" y="1387"/>
                </a:cubicBezTo>
                <a:cubicBezTo>
                  <a:pt x="41134" y="1387"/>
                  <a:pt x="38731" y="1572"/>
                  <a:pt x="36235" y="1572"/>
                </a:cubicBezTo>
                <a:cubicBezTo>
                  <a:pt x="33185" y="1572"/>
                  <a:pt x="30042" y="1480"/>
                  <a:pt x="26992" y="1387"/>
                </a:cubicBezTo>
                <a:cubicBezTo>
                  <a:pt x="23941" y="1202"/>
                  <a:pt x="20706" y="1110"/>
                  <a:pt x="17471" y="1018"/>
                </a:cubicBezTo>
                <a:lnTo>
                  <a:pt x="14051" y="833"/>
                </a:lnTo>
                <a:lnTo>
                  <a:pt x="8874" y="648"/>
                </a:lnTo>
                <a:cubicBezTo>
                  <a:pt x="7858" y="648"/>
                  <a:pt x="6841" y="648"/>
                  <a:pt x="5824" y="463"/>
                </a:cubicBezTo>
                <a:cubicBezTo>
                  <a:pt x="4438" y="278"/>
                  <a:pt x="3143" y="186"/>
                  <a:pt x="17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0"/>
          <p:cNvSpPr/>
          <p:nvPr/>
        </p:nvSpPr>
        <p:spPr>
          <a:xfrm>
            <a:off x="8049483" y="649668"/>
            <a:ext cx="1279981" cy="103194"/>
          </a:xfrm>
          <a:custGeom>
            <a:avLst/>
            <a:gdLst/>
            <a:ahLst/>
            <a:cxnLst/>
            <a:rect l="l" t="t" r="r" b="b"/>
            <a:pathLst>
              <a:path w="66831" h="5388" extrusionOk="0">
                <a:moveTo>
                  <a:pt x="1756" y="0"/>
                </a:moveTo>
                <a:cubicBezTo>
                  <a:pt x="1017" y="0"/>
                  <a:pt x="0" y="1942"/>
                  <a:pt x="1479" y="2404"/>
                </a:cubicBezTo>
                <a:cubicBezTo>
                  <a:pt x="2958" y="2866"/>
                  <a:pt x="4437" y="2774"/>
                  <a:pt x="6008" y="2958"/>
                </a:cubicBezTo>
                <a:lnTo>
                  <a:pt x="10353" y="3421"/>
                </a:lnTo>
                <a:cubicBezTo>
                  <a:pt x="12386" y="3605"/>
                  <a:pt x="14420" y="3790"/>
                  <a:pt x="16454" y="4068"/>
                </a:cubicBezTo>
                <a:cubicBezTo>
                  <a:pt x="17470" y="4160"/>
                  <a:pt x="18580" y="4437"/>
                  <a:pt x="19596" y="4622"/>
                </a:cubicBezTo>
                <a:cubicBezTo>
                  <a:pt x="20521" y="4807"/>
                  <a:pt x="21445" y="4992"/>
                  <a:pt x="22462" y="5084"/>
                </a:cubicBezTo>
                <a:cubicBezTo>
                  <a:pt x="24773" y="5177"/>
                  <a:pt x="26991" y="5269"/>
                  <a:pt x="29210" y="5269"/>
                </a:cubicBezTo>
                <a:cubicBezTo>
                  <a:pt x="30541" y="5269"/>
                  <a:pt x="31872" y="5388"/>
                  <a:pt x="33155" y="5388"/>
                </a:cubicBezTo>
                <a:cubicBezTo>
                  <a:pt x="33476" y="5388"/>
                  <a:pt x="33794" y="5380"/>
                  <a:pt x="34109" y="5362"/>
                </a:cubicBezTo>
                <a:cubicBezTo>
                  <a:pt x="35772" y="5362"/>
                  <a:pt x="37436" y="5177"/>
                  <a:pt x="39100" y="5177"/>
                </a:cubicBezTo>
                <a:cubicBezTo>
                  <a:pt x="42428" y="5177"/>
                  <a:pt x="45663" y="5269"/>
                  <a:pt x="48991" y="5269"/>
                </a:cubicBezTo>
                <a:lnTo>
                  <a:pt x="53150" y="5269"/>
                </a:lnTo>
                <a:cubicBezTo>
                  <a:pt x="54111" y="5269"/>
                  <a:pt x="55073" y="5388"/>
                  <a:pt x="56034" y="5388"/>
                </a:cubicBezTo>
                <a:cubicBezTo>
                  <a:pt x="56274" y="5388"/>
                  <a:pt x="56515" y="5380"/>
                  <a:pt x="56755" y="5362"/>
                </a:cubicBezTo>
                <a:cubicBezTo>
                  <a:pt x="58326" y="5362"/>
                  <a:pt x="59898" y="5177"/>
                  <a:pt x="61562" y="5084"/>
                </a:cubicBezTo>
                <a:cubicBezTo>
                  <a:pt x="62948" y="4992"/>
                  <a:pt x="64335" y="4807"/>
                  <a:pt x="65721" y="4715"/>
                </a:cubicBezTo>
                <a:cubicBezTo>
                  <a:pt x="66830" y="4530"/>
                  <a:pt x="65999" y="3513"/>
                  <a:pt x="65721" y="3421"/>
                </a:cubicBezTo>
                <a:cubicBezTo>
                  <a:pt x="64612" y="3143"/>
                  <a:pt x="63595" y="3051"/>
                  <a:pt x="62578" y="2866"/>
                </a:cubicBezTo>
                <a:cubicBezTo>
                  <a:pt x="61192" y="2496"/>
                  <a:pt x="59805" y="2311"/>
                  <a:pt x="58511" y="2126"/>
                </a:cubicBezTo>
                <a:cubicBezTo>
                  <a:pt x="55184" y="1849"/>
                  <a:pt x="51948" y="1757"/>
                  <a:pt x="48713" y="1572"/>
                </a:cubicBezTo>
                <a:cubicBezTo>
                  <a:pt x="46957" y="1479"/>
                  <a:pt x="45293" y="1387"/>
                  <a:pt x="43537" y="1387"/>
                </a:cubicBezTo>
                <a:cubicBezTo>
                  <a:pt x="41041" y="1387"/>
                  <a:pt x="38638" y="1572"/>
                  <a:pt x="36235" y="1572"/>
                </a:cubicBezTo>
                <a:cubicBezTo>
                  <a:pt x="33092" y="1572"/>
                  <a:pt x="29949" y="1387"/>
                  <a:pt x="26991" y="1387"/>
                </a:cubicBezTo>
                <a:cubicBezTo>
                  <a:pt x="23941" y="1295"/>
                  <a:pt x="20613" y="1110"/>
                  <a:pt x="17470" y="1017"/>
                </a:cubicBezTo>
                <a:lnTo>
                  <a:pt x="13958" y="832"/>
                </a:lnTo>
                <a:lnTo>
                  <a:pt x="8781" y="647"/>
                </a:lnTo>
                <a:cubicBezTo>
                  <a:pt x="7765" y="647"/>
                  <a:pt x="6748" y="647"/>
                  <a:pt x="5731" y="463"/>
                </a:cubicBezTo>
                <a:cubicBezTo>
                  <a:pt x="4437" y="278"/>
                  <a:pt x="3051" y="185"/>
                  <a:pt x="17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9">
    <p:bg>
      <p:bgPr>
        <a:solidFill>
          <a:schemeClr val="accent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2"/>
          <p:cNvSpPr/>
          <p:nvPr/>
        </p:nvSpPr>
        <p:spPr>
          <a:xfrm rot="10800000">
            <a:off x="6497996" y="3646549"/>
            <a:ext cx="2646008" cy="2154028"/>
          </a:xfrm>
          <a:custGeom>
            <a:avLst/>
            <a:gdLst/>
            <a:ahLst/>
            <a:cxnLst/>
            <a:rect l="l" t="t" r="r" b="b"/>
            <a:pathLst>
              <a:path w="54439" h="44317" extrusionOk="0">
                <a:moveTo>
                  <a:pt x="41155" y="1"/>
                </a:moveTo>
                <a:cubicBezTo>
                  <a:pt x="39600" y="1"/>
                  <a:pt x="38034" y="204"/>
                  <a:pt x="36536" y="573"/>
                </a:cubicBezTo>
                <a:cubicBezTo>
                  <a:pt x="31878" y="1686"/>
                  <a:pt x="27706" y="4223"/>
                  <a:pt x="23500" y="6483"/>
                </a:cubicBezTo>
                <a:cubicBezTo>
                  <a:pt x="19259" y="8742"/>
                  <a:pt x="14774" y="10828"/>
                  <a:pt x="10012" y="10967"/>
                </a:cubicBezTo>
                <a:cubicBezTo>
                  <a:pt x="9828" y="10973"/>
                  <a:pt x="9642" y="10976"/>
                  <a:pt x="9454" y="10976"/>
                </a:cubicBezTo>
                <a:cubicBezTo>
                  <a:pt x="6934" y="10976"/>
                  <a:pt x="4060" y="10458"/>
                  <a:pt x="1412" y="10458"/>
                </a:cubicBezTo>
                <a:cubicBezTo>
                  <a:pt x="933" y="10458"/>
                  <a:pt x="461" y="10475"/>
                  <a:pt x="0" y="10515"/>
                </a:cubicBezTo>
                <a:lnTo>
                  <a:pt x="0" y="41558"/>
                </a:lnTo>
                <a:cubicBezTo>
                  <a:pt x="2481" y="43280"/>
                  <a:pt x="5378" y="44316"/>
                  <a:pt x="8343" y="44316"/>
                </a:cubicBezTo>
                <a:cubicBezTo>
                  <a:pt x="8909" y="44316"/>
                  <a:pt x="9478" y="44278"/>
                  <a:pt x="10047" y="44200"/>
                </a:cubicBezTo>
                <a:cubicBezTo>
                  <a:pt x="16617" y="43297"/>
                  <a:pt x="21414" y="37700"/>
                  <a:pt x="25342" y="32346"/>
                </a:cubicBezTo>
                <a:cubicBezTo>
                  <a:pt x="29270" y="26993"/>
                  <a:pt x="33477" y="21153"/>
                  <a:pt x="39838" y="19206"/>
                </a:cubicBezTo>
                <a:cubicBezTo>
                  <a:pt x="43558" y="18094"/>
                  <a:pt x="47938" y="18337"/>
                  <a:pt x="50858" y="15799"/>
                </a:cubicBezTo>
                <a:cubicBezTo>
                  <a:pt x="54439" y="12601"/>
                  <a:pt x="53674" y="6274"/>
                  <a:pt x="50093" y="3076"/>
                </a:cubicBezTo>
                <a:cubicBezTo>
                  <a:pt x="47664" y="906"/>
                  <a:pt x="44435" y="1"/>
                  <a:pt x="4115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2"/>
          <p:cNvSpPr/>
          <p:nvPr/>
        </p:nvSpPr>
        <p:spPr>
          <a:xfrm>
            <a:off x="-4" y="-657076"/>
            <a:ext cx="2646008" cy="2154028"/>
          </a:xfrm>
          <a:custGeom>
            <a:avLst/>
            <a:gdLst/>
            <a:ahLst/>
            <a:cxnLst/>
            <a:rect l="l" t="t" r="r" b="b"/>
            <a:pathLst>
              <a:path w="54439" h="44317" extrusionOk="0">
                <a:moveTo>
                  <a:pt x="41155" y="1"/>
                </a:moveTo>
                <a:cubicBezTo>
                  <a:pt x="39600" y="1"/>
                  <a:pt x="38034" y="204"/>
                  <a:pt x="36536" y="573"/>
                </a:cubicBezTo>
                <a:cubicBezTo>
                  <a:pt x="31878" y="1686"/>
                  <a:pt x="27706" y="4223"/>
                  <a:pt x="23500" y="6483"/>
                </a:cubicBezTo>
                <a:cubicBezTo>
                  <a:pt x="19259" y="8742"/>
                  <a:pt x="14774" y="10828"/>
                  <a:pt x="10012" y="10967"/>
                </a:cubicBezTo>
                <a:cubicBezTo>
                  <a:pt x="9828" y="10973"/>
                  <a:pt x="9642" y="10976"/>
                  <a:pt x="9454" y="10976"/>
                </a:cubicBezTo>
                <a:cubicBezTo>
                  <a:pt x="6934" y="10976"/>
                  <a:pt x="4060" y="10458"/>
                  <a:pt x="1412" y="10458"/>
                </a:cubicBezTo>
                <a:cubicBezTo>
                  <a:pt x="933" y="10458"/>
                  <a:pt x="461" y="10475"/>
                  <a:pt x="0" y="10515"/>
                </a:cubicBezTo>
                <a:lnTo>
                  <a:pt x="0" y="41558"/>
                </a:lnTo>
                <a:cubicBezTo>
                  <a:pt x="2481" y="43280"/>
                  <a:pt x="5378" y="44316"/>
                  <a:pt x="8343" y="44316"/>
                </a:cubicBezTo>
                <a:cubicBezTo>
                  <a:pt x="8909" y="44316"/>
                  <a:pt x="9478" y="44278"/>
                  <a:pt x="10047" y="44200"/>
                </a:cubicBezTo>
                <a:cubicBezTo>
                  <a:pt x="16617" y="43297"/>
                  <a:pt x="21414" y="37700"/>
                  <a:pt x="25342" y="32346"/>
                </a:cubicBezTo>
                <a:cubicBezTo>
                  <a:pt x="29270" y="26993"/>
                  <a:pt x="33477" y="21153"/>
                  <a:pt x="39838" y="19206"/>
                </a:cubicBezTo>
                <a:cubicBezTo>
                  <a:pt x="43558" y="18094"/>
                  <a:pt x="47938" y="18337"/>
                  <a:pt x="50858" y="15799"/>
                </a:cubicBezTo>
                <a:cubicBezTo>
                  <a:pt x="54439" y="12601"/>
                  <a:pt x="53674" y="6274"/>
                  <a:pt x="50093" y="3076"/>
                </a:cubicBezTo>
                <a:cubicBezTo>
                  <a:pt x="47664" y="906"/>
                  <a:pt x="44435" y="1"/>
                  <a:pt x="4115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20">
    <p:bg>
      <p:bgPr>
        <a:solidFill>
          <a:schemeClr val="accent1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3"/>
          <p:cNvSpPr/>
          <p:nvPr/>
        </p:nvSpPr>
        <p:spPr>
          <a:xfrm rot="10800000" flipH="1">
            <a:off x="0" y="2768588"/>
            <a:ext cx="2783330" cy="2265817"/>
          </a:xfrm>
          <a:custGeom>
            <a:avLst/>
            <a:gdLst/>
            <a:ahLst/>
            <a:cxnLst/>
            <a:rect l="l" t="t" r="r" b="b"/>
            <a:pathLst>
              <a:path w="54439" h="44317" extrusionOk="0">
                <a:moveTo>
                  <a:pt x="41155" y="1"/>
                </a:moveTo>
                <a:cubicBezTo>
                  <a:pt x="39600" y="1"/>
                  <a:pt x="38034" y="204"/>
                  <a:pt x="36536" y="573"/>
                </a:cubicBezTo>
                <a:cubicBezTo>
                  <a:pt x="31878" y="1686"/>
                  <a:pt x="27706" y="4223"/>
                  <a:pt x="23500" y="6483"/>
                </a:cubicBezTo>
                <a:cubicBezTo>
                  <a:pt x="19259" y="8742"/>
                  <a:pt x="14774" y="10828"/>
                  <a:pt x="10012" y="10967"/>
                </a:cubicBezTo>
                <a:cubicBezTo>
                  <a:pt x="9828" y="10973"/>
                  <a:pt x="9642" y="10976"/>
                  <a:pt x="9454" y="10976"/>
                </a:cubicBezTo>
                <a:cubicBezTo>
                  <a:pt x="6934" y="10976"/>
                  <a:pt x="4060" y="10458"/>
                  <a:pt x="1412" y="10458"/>
                </a:cubicBezTo>
                <a:cubicBezTo>
                  <a:pt x="933" y="10458"/>
                  <a:pt x="461" y="10475"/>
                  <a:pt x="0" y="10515"/>
                </a:cubicBezTo>
                <a:lnTo>
                  <a:pt x="0" y="41558"/>
                </a:lnTo>
                <a:cubicBezTo>
                  <a:pt x="2481" y="43280"/>
                  <a:pt x="5378" y="44316"/>
                  <a:pt x="8343" y="44316"/>
                </a:cubicBezTo>
                <a:cubicBezTo>
                  <a:pt x="8909" y="44316"/>
                  <a:pt x="9478" y="44278"/>
                  <a:pt x="10047" y="44200"/>
                </a:cubicBezTo>
                <a:cubicBezTo>
                  <a:pt x="16617" y="43297"/>
                  <a:pt x="21414" y="37700"/>
                  <a:pt x="25342" y="32346"/>
                </a:cubicBezTo>
                <a:cubicBezTo>
                  <a:pt x="29270" y="26993"/>
                  <a:pt x="33477" y="21153"/>
                  <a:pt x="39838" y="19206"/>
                </a:cubicBezTo>
                <a:cubicBezTo>
                  <a:pt x="43558" y="18094"/>
                  <a:pt x="47938" y="18337"/>
                  <a:pt x="50858" y="15799"/>
                </a:cubicBezTo>
                <a:cubicBezTo>
                  <a:pt x="54439" y="12601"/>
                  <a:pt x="53674" y="6274"/>
                  <a:pt x="50093" y="3076"/>
                </a:cubicBezTo>
                <a:cubicBezTo>
                  <a:pt x="47664" y="906"/>
                  <a:pt x="44435" y="1"/>
                  <a:pt x="4115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3"/>
          <p:cNvSpPr/>
          <p:nvPr/>
        </p:nvSpPr>
        <p:spPr>
          <a:xfrm rot="10800000" flipH="1">
            <a:off x="1866375" y="4278990"/>
            <a:ext cx="641189" cy="564210"/>
          </a:xfrm>
          <a:custGeom>
            <a:avLst/>
            <a:gdLst/>
            <a:ahLst/>
            <a:cxnLst/>
            <a:rect l="l" t="t" r="r" b="b"/>
            <a:pathLst>
              <a:path w="32168" h="45182" extrusionOk="0">
                <a:moveTo>
                  <a:pt x="12700" y="0"/>
                </a:moveTo>
                <a:cubicBezTo>
                  <a:pt x="10326" y="0"/>
                  <a:pt x="7906" y="951"/>
                  <a:pt x="5546" y="3169"/>
                </a:cubicBezTo>
                <a:cubicBezTo>
                  <a:pt x="2496" y="5942"/>
                  <a:pt x="1387" y="10379"/>
                  <a:pt x="1017" y="14353"/>
                </a:cubicBezTo>
                <a:cubicBezTo>
                  <a:pt x="0" y="25261"/>
                  <a:pt x="3697" y="40050"/>
                  <a:pt x="15067" y="44487"/>
                </a:cubicBezTo>
                <a:cubicBezTo>
                  <a:pt x="16366" y="44955"/>
                  <a:pt x="17709" y="45182"/>
                  <a:pt x="19039" y="45182"/>
                </a:cubicBezTo>
                <a:cubicBezTo>
                  <a:pt x="22438" y="45182"/>
                  <a:pt x="25748" y="43699"/>
                  <a:pt x="28008" y="40975"/>
                </a:cubicBezTo>
                <a:cubicBezTo>
                  <a:pt x="31058" y="37370"/>
                  <a:pt x="32167" y="32193"/>
                  <a:pt x="32075" y="27017"/>
                </a:cubicBezTo>
                <a:cubicBezTo>
                  <a:pt x="31851" y="16858"/>
                  <a:pt x="22694" y="0"/>
                  <a:pt x="127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 rot="10800000">
            <a:off x="-1795648" y="-854665"/>
            <a:ext cx="8963520" cy="6548064"/>
          </a:xfrm>
          <a:custGeom>
            <a:avLst/>
            <a:gdLst/>
            <a:ahLst/>
            <a:cxnLst/>
            <a:rect l="l" t="t" r="r" b="b"/>
            <a:pathLst>
              <a:path w="45748" h="33420" extrusionOk="0">
                <a:moveTo>
                  <a:pt x="29848" y="1"/>
                </a:moveTo>
                <a:cubicBezTo>
                  <a:pt x="28388" y="1"/>
                  <a:pt x="26879" y="242"/>
                  <a:pt x="25342" y="647"/>
                </a:cubicBezTo>
                <a:cubicBezTo>
                  <a:pt x="23666" y="1095"/>
                  <a:pt x="22073" y="1222"/>
                  <a:pt x="20499" y="1222"/>
                </a:cubicBezTo>
                <a:cubicBezTo>
                  <a:pt x="18403" y="1222"/>
                  <a:pt x="16338" y="996"/>
                  <a:pt x="14147" y="996"/>
                </a:cubicBezTo>
                <a:cubicBezTo>
                  <a:pt x="13378" y="996"/>
                  <a:pt x="12592" y="1024"/>
                  <a:pt x="11785" y="1099"/>
                </a:cubicBezTo>
                <a:cubicBezTo>
                  <a:pt x="8030" y="1447"/>
                  <a:pt x="4241" y="3046"/>
                  <a:pt x="2121" y="6175"/>
                </a:cubicBezTo>
                <a:cubicBezTo>
                  <a:pt x="0" y="9269"/>
                  <a:pt x="139" y="14031"/>
                  <a:pt x="3059" y="16430"/>
                </a:cubicBezTo>
                <a:cubicBezTo>
                  <a:pt x="4589" y="17702"/>
                  <a:pt x="6501" y="18133"/>
                  <a:pt x="8503" y="18133"/>
                </a:cubicBezTo>
                <a:cubicBezTo>
                  <a:pt x="10277" y="18133"/>
                  <a:pt x="12121" y="17795"/>
                  <a:pt x="13836" y="17403"/>
                </a:cubicBezTo>
                <a:cubicBezTo>
                  <a:pt x="15929" y="16905"/>
                  <a:pt x="18159" y="16384"/>
                  <a:pt x="20297" y="16384"/>
                </a:cubicBezTo>
                <a:cubicBezTo>
                  <a:pt x="21887" y="16384"/>
                  <a:pt x="23427" y="16672"/>
                  <a:pt x="24821" y="17473"/>
                </a:cubicBezTo>
                <a:cubicBezTo>
                  <a:pt x="27880" y="19280"/>
                  <a:pt x="29096" y="22965"/>
                  <a:pt x="30452" y="26233"/>
                </a:cubicBezTo>
                <a:cubicBezTo>
                  <a:pt x="31808" y="29535"/>
                  <a:pt x="34102" y="33046"/>
                  <a:pt x="37648" y="33394"/>
                </a:cubicBezTo>
                <a:cubicBezTo>
                  <a:pt x="37824" y="33411"/>
                  <a:pt x="37999" y="33420"/>
                  <a:pt x="38173" y="33420"/>
                </a:cubicBezTo>
                <a:cubicBezTo>
                  <a:pt x="41489" y="33420"/>
                  <a:pt x="44256" y="30336"/>
                  <a:pt x="44983" y="27032"/>
                </a:cubicBezTo>
                <a:cubicBezTo>
                  <a:pt x="45748" y="23591"/>
                  <a:pt x="44809" y="20010"/>
                  <a:pt x="43871" y="16569"/>
                </a:cubicBezTo>
                <a:cubicBezTo>
                  <a:pt x="42550" y="11772"/>
                  <a:pt x="41090" y="6766"/>
                  <a:pt x="37579" y="3220"/>
                </a:cubicBezTo>
                <a:cubicBezTo>
                  <a:pt x="35271" y="889"/>
                  <a:pt x="32648" y="1"/>
                  <a:pt x="298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 rot="-10517550" flipH="1">
            <a:off x="6757709" y="-507010"/>
            <a:ext cx="2576179" cy="2262883"/>
          </a:xfrm>
          <a:custGeom>
            <a:avLst/>
            <a:gdLst/>
            <a:ahLst/>
            <a:cxnLst/>
            <a:rect l="l" t="t" r="r" b="b"/>
            <a:pathLst>
              <a:path w="32168" h="45182" extrusionOk="0">
                <a:moveTo>
                  <a:pt x="12700" y="0"/>
                </a:moveTo>
                <a:cubicBezTo>
                  <a:pt x="10326" y="0"/>
                  <a:pt x="7906" y="951"/>
                  <a:pt x="5546" y="3169"/>
                </a:cubicBezTo>
                <a:cubicBezTo>
                  <a:pt x="2496" y="5942"/>
                  <a:pt x="1387" y="10379"/>
                  <a:pt x="1017" y="14353"/>
                </a:cubicBezTo>
                <a:cubicBezTo>
                  <a:pt x="0" y="25261"/>
                  <a:pt x="3697" y="40050"/>
                  <a:pt x="15067" y="44487"/>
                </a:cubicBezTo>
                <a:cubicBezTo>
                  <a:pt x="16366" y="44955"/>
                  <a:pt x="17709" y="45182"/>
                  <a:pt x="19039" y="45182"/>
                </a:cubicBezTo>
                <a:cubicBezTo>
                  <a:pt x="22438" y="45182"/>
                  <a:pt x="25748" y="43699"/>
                  <a:pt x="28008" y="40975"/>
                </a:cubicBezTo>
                <a:cubicBezTo>
                  <a:pt x="31058" y="37370"/>
                  <a:pt x="32167" y="32193"/>
                  <a:pt x="32075" y="27017"/>
                </a:cubicBezTo>
                <a:cubicBezTo>
                  <a:pt x="31851" y="16858"/>
                  <a:pt x="22694" y="0"/>
                  <a:pt x="127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 rot="5400000" flipH="1">
            <a:off x="8286476" y="-28106"/>
            <a:ext cx="494327" cy="3393288"/>
          </a:xfrm>
          <a:custGeom>
            <a:avLst/>
            <a:gdLst/>
            <a:ahLst/>
            <a:cxnLst/>
            <a:rect l="l" t="t" r="r" b="b"/>
            <a:pathLst>
              <a:path w="4589" h="31501" extrusionOk="0">
                <a:moveTo>
                  <a:pt x="2416" y="1"/>
                </a:moveTo>
                <a:cubicBezTo>
                  <a:pt x="2341" y="1"/>
                  <a:pt x="2421" y="257"/>
                  <a:pt x="2468" y="351"/>
                </a:cubicBezTo>
                <a:cubicBezTo>
                  <a:pt x="2781" y="768"/>
                  <a:pt x="3025" y="1220"/>
                  <a:pt x="3233" y="1707"/>
                </a:cubicBezTo>
                <a:cubicBezTo>
                  <a:pt x="3476" y="2333"/>
                  <a:pt x="3650" y="2993"/>
                  <a:pt x="3755" y="3688"/>
                </a:cubicBezTo>
                <a:cubicBezTo>
                  <a:pt x="4033" y="5253"/>
                  <a:pt x="3998" y="6887"/>
                  <a:pt x="3650" y="8451"/>
                </a:cubicBezTo>
                <a:cubicBezTo>
                  <a:pt x="3511" y="9285"/>
                  <a:pt x="3268" y="10120"/>
                  <a:pt x="3025" y="10954"/>
                </a:cubicBezTo>
                <a:cubicBezTo>
                  <a:pt x="2677" y="12101"/>
                  <a:pt x="2260" y="13248"/>
                  <a:pt x="1843" y="14395"/>
                </a:cubicBezTo>
                <a:cubicBezTo>
                  <a:pt x="1321" y="15821"/>
                  <a:pt x="834" y="17315"/>
                  <a:pt x="487" y="18810"/>
                </a:cubicBezTo>
                <a:cubicBezTo>
                  <a:pt x="104" y="20375"/>
                  <a:pt x="0" y="22008"/>
                  <a:pt x="104" y="23608"/>
                </a:cubicBezTo>
                <a:cubicBezTo>
                  <a:pt x="139" y="24198"/>
                  <a:pt x="209" y="24755"/>
                  <a:pt x="313" y="25346"/>
                </a:cubicBezTo>
                <a:cubicBezTo>
                  <a:pt x="452" y="26215"/>
                  <a:pt x="695" y="27049"/>
                  <a:pt x="974" y="27883"/>
                </a:cubicBezTo>
                <a:cubicBezTo>
                  <a:pt x="1147" y="28370"/>
                  <a:pt x="1356" y="28857"/>
                  <a:pt x="1530" y="29343"/>
                </a:cubicBezTo>
                <a:cubicBezTo>
                  <a:pt x="1808" y="29969"/>
                  <a:pt x="2121" y="30595"/>
                  <a:pt x="2468" y="31186"/>
                </a:cubicBezTo>
                <a:cubicBezTo>
                  <a:pt x="2561" y="31353"/>
                  <a:pt x="2773" y="31501"/>
                  <a:pt x="2898" y="31501"/>
                </a:cubicBezTo>
                <a:cubicBezTo>
                  <a:pt x="3006" y="31501"/>
                  <a:pt x="3047" y="31389"/>
                  <a:pt x="2885" y="31082"/>
                </a:cubicBezTo>
                <a:cubicBezTo>
                  <a:pt x="2503" y="30421"/>
                  <a:pt x="2155" y="29761"/>
                  <a:pt x="1877" y="29065"/>
                </a:cubicBezTo>
                <a:cubicBezTo>
                  <a:pt x="1599" y="28405"/>
                  <a:pt x="1356" y="27710"/>
                  <a:pt x="1147" y="27014"/>
                </a:cubicBezTo>
                <a:cubicBezTo>
                  <a:pt x="904" y="26041"/>
                  <a:pt x="765" y="25068"/>
                  <a:pt x="695" y="24059"/>
                </a:cubicBezTo>
                <a:cubicBezTo>
                  <a:pt x="661" y="23538"/>
                  <a:pt x="661" y="23017"/>
                  <a:pt x="695" y="22530"/>
                </a:cubicBezTo>
                <a:cubicBezTo>
                  <a:pt x="695" y="22043"/>
                  <a:pt x="765" y="21591"/>
                  <a:pt x="800" y="21139"/>
                </a:cubicBezTo>
                <a:cubicBezTo>
                  <a:pt x="904" y="20027"/>
                  <a:pt x="1113" y="18949"/>
                  <a:pt x="1425" y="17906"/>
                </a:cubicBezTo>
                <a:cubicBezTo>
                  <a:pt x="1634" y="17142"/>
                  <a:pt x="1877" y="16377"/>
                  <a:pt x="2155" y="15612"/>
                </a:cubicBezTo>
                <a:lnTo>
                  <a:pt x="2955" y="13248"/>
                </a:lnTo>
                <a:cubicBezTo>
                  <a:pt x="3546" y="11719"/>
                  <a:pt x="3998" y="10120"/>
                  <a:pt x="4311" y="8486"/>
                </a:cubicBezTo>
                <a:cubicBezTo>
                  <a:pt x="4450" y="7756"/>
                  <a:pt x="4519" y="7026"/>
                  <a:pt x="4554" y="6296"/>
                </a:cubicBezTo>
                <a:cubicBezTo>
                  <a:pt x="4589" y="5670"/>
                  <a:pt x="4554" y="5079"/>
                  <a:pt x="4485" y="4453"/>
                </a:cubicBezTo>
                <a:cubicBezTo>
                  <a:pt x="4380" y="3619"/>
                  <a:pt x="4137" y="2819"/>
                  <a:pt x="3824" y="2055"/>
                </a:cubicBezTo>
                <a:cubicBezTo>
                  <a:pt x="3546" y="1394"/>
                  <a:pt x="3129" y="768"/>
                  <a:pt x="2642" y="212"/>
                </a:cubicBezTo>
                <a:cubicBezTo>
                  <a:pt x="2520" y="57"/>
                  <a:pt x="2451" y="1"/>
                  <a:pt x="24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618125" y="2803825"/>
            <a:ext cx="5817600" cy="22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 hasCustomPrompt="1"/>
          </p:nvPr>
        </p:nvSpPr>
        <p:spPr>
          <a:xfrm>
            <a:off x="6013025" y="539988"/>
            <a:ext cx="2613900" cy="8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None/>
              <a:defRPr sz="90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None/>
              <a:defRPr sz="90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None/>
              <a:defRPr sz="90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None/>
              <a:defRPr sz="90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None/>
              <a:defRPr sz="90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None/>
              <a:defRPr sz="90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None/>
              <a:defRPr sz="90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None/>
              <a:defRPr sz="90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None/>
              <a:defRPr sz="9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3" name="Google Shape;33;p3"/>
          <p:cNvGrpSpPr/>
          <p:nvPr/>
        </p:nvGrpSpPr>
        <p:grpSpPr>
          <a:xfrm rot="5400000">
            <a:off x="903731" y="646701"/>
            <a:ext cx="390683" cy="902746"/>
            <a:chOff x="7400975" y="1640963"/>
            <a:chExt cx="223375" cy="516150"/>
          </a:xfrm>
        </p:grpSpPr>
        <p:sp>
          <p:nvSpPr>
            <p:cNvPr id="34" name="Google Shape;34;p3"/>
            <p:cNvSpPr/>
            <p:nvPr/>
          </p:nvSpPr>
          <p:spPr>
            <a:xfrm>
              <a:off x="7447025" y="1784363"/>
              <a:ext cx="26100" cy="75375"/>
            </a:xfrm>
            <a:custGeom>
              <a:avLst/>
              <a:gdLst/>
              <a:ahLst/>
              <a:cxnLst/>
              <a:rect l="l" t="t" r="r" b="b"/>
              <a:pathLst>
                <a:path w="1044" h="3015" extrusionOk="0">
                  <a:moveTo>
                    <a:pt x="592" y="0"/>
                  </a:moveTo>
                  <a:cubicBezTo>
                    <a:pt x="418" y="0"/>
                    <a:pt x="1" y="452"/>
                    <a:pt x="1" y="1738"/>
                  </a:cubicBezTo>
                  <a:cubicBezTo>
                    <a:pt x="1" y="2658"/>
                    <a:pt x="188" y="3015"/>
                    <a:pt x="426" y="3015"/>
                  </a:cubicBezTo>
                  <a:cubicBezTo>
                    <a:pt x="512" y="3015"/>
                    <a:pt x="604" y="2968"/>
                    <a:pt x="696" y="2885"/>
                  </a:cubicBezTo>
                  <a:cubicBezTo>
                    <a:pt x="1009" y="2573"/>
                    <a:pt x="1043" y="1738"/>
                    <a:pt x="1009" y="1182"/>
                  </a:cubicBezTo>
                  <a:cubicBezTo>
                    <a:pt x="1009" y="626"/>
                    <a:pt x="870" y="0"/>
                    <a:pt x="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7573050" y="1799138"/>
              <a:ext cx="26100" cy="75525"/>
            </a:xfrm>
            <a:custGeom>
              <a:avLst/>
              <a:gdLst/>
              <a:ahLst/>
              <a:cxnLst/>
              <a:rect l="l" t="t" r="r" b="b"/>
              <a:pathLst>
                <a:path w="1044" h="3021" extrusionOk="0">
                  <a:moveTo>
                    <a:pt x="591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184" y="3020"/>
                    <a:pt x="417" y="3020"/>
                  </a:cubicBezTo>
                  <a:cubicBezTo>
                    <a:pt x="505" y="3020"/>
                    <a:pt x="600" y="2971"/>
                    <a:pt x="695" y="2885"/>
                  </a:cubicBezTo>
                  <a:cubicBezTo>
                    <a:pt x="1008" y="2573"/>
                    <a:pt x="1043" y="1773"/>
                    <a:pt x="1043" y="1217"/>
                  </a:cubicBezTo>
                  <a:cubicBezTo>
                    <a:pt x="1043" y="661"/>
                    <a:pt x="869" y="35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7496575" y="1923413"/>
              <a:ext cx="26075" cy="75525"/>
            </a:xfrm>
            <a:custGeom>
              <a:avLst/>
              <a:gdLst/>
              <a:ahLst/>
              <a:cxnLst/>
              <a:rect l="l" t="t" r="r" b="b"/>
              <a:pathLst>
                <a:path w="1043" h="3021" extrusionOk="0">
                  <a:moveTo>
                    <a:pt x="626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202" y="3020"/>
                    <a:pt x="432" y="3020"/>
                  </a:cubicBezTo>
                  <a:cubicBezTo>
                    <a:pt x="519" y="3020"/>
                    <a:pt x="610" y="2971"/>
                    <a:pt x="695" y="2885"/>
                  </a:cubicBezTo>
                  <a:cubicBezTo>
                    <a:pt x="1043" y="2573"/>
                    <a:pt x="1043" y="1738"/>
                    <a:pt x="1043" y="1182"/>
                  </a:cubicBezTo>
                  <a:cubicBezTo>
                    <a:pt x="1008" y="661"/>
                    <a:pt x="904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7400975" y="1989463"/>
              <a:ext cx="26075" cy="75375"/>
            </a:xfrm>
            <a:custGeom>
              <a:avLst/>
              <a:gdLst/>
              <a:ahLst/>
              <a:cxnLst/>
              <a:rect l="l" t="t" r="r" b="b"/>
              <a:pathLst>
                <a:path w="1043" h="3015" extrusionOk="0">
                  <a:moveTo>
                    <a:pt x="626" y="0"/>
                  </a:moveTo>
                  <a:cubicBezTo>
                    <a:pt x="417" y="0"/>
                    <a:pt x="0" y="452"/>
                    <a:pt x="0" y="1738"/>
                  </a:cubicBezTo>
                  <a:cubicBezTo>
                    <a:pt x="0" y="2658"/>
                    <a:pt x="207" y="3015"/>
                    <a:pt x="440" y="3015"/>
                  </a:cubicBezTo>
                  <a:cubicBezTo>
                    <a:pt x="525" y="3015"/>
                    <a:pt x="612" y="2968"/>
                    <a:pt x="695" y="2885"/>
                  </a:cubicBezTo>
                  <a:cubicBezTo>
                    <a:pt x="1043" y="2573"/>
                    <a:pt x="1043" y="1738"/>
                    <a:pt x="1043" y="1182"/>
                  </a:cubicBezTo>
                  <a:cubicBezTo>
                    <a:pt x="1008" y="626"/>
                    <a:pt x="869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7598250" y="2004238"/>
              <a:ext cx="26100" cy="75525"/>
            </a:xfrm>
            <a:custGeom>
              <a:avLst/>
              <a:gdLst/>
              <a:ahLst/>
              <a:cxnLst/>
              <a:rect l="l" t="t" r="r" b="b"/>
              <a:pathLst>
                <a:path w="1044" h="3021" extrusionOk="0">
                  <a:moveTo>
                    <a:pt x="591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202" y="3020"/>
                    <a:pt x="433" y="3020"/>
                  </a:cubicBezTo>
                  <a:cubicBezTo>
                    <a:pt x="519" y="3020"/>
                    <a:pt x="610" y="2971"/>
                    <a:pt x="696" y="2885"/>
                  </a:cubicBezTo>
                  <a:cubicBezTo>
                    <a:pt x="1043" y="2573"/>
                    <a:pt x="1043" y="1738"/>
                    <a:pt x="1043" y="1217"/>
                  </a:cubicBezTo>
                  <a:cubicBezTo>
                    <a:pt x="1008" y="661"/>
                    <a:pt x="904" y="35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7496575" y="2082438"/>
              <a:ext cx="26075" cy="74675"/>
            </a:xfrm>
            <a:custGeom>
              <a:avLst/>
              <a:gdLst/>
              <a:ahLst/>
              <a:cxnLst/>
              <a:rect l="l" t="t" r="r" b="b"/>
              <a:pathLst>
                <a:path w="1043" h="2987" extrusionOk="0">
                  <a:moveTo>
                    <a:pt x="626" y="1"/>
                  </a:moveTo>
                  <a:cubicBezTo>
                    <a:pt x="417" y="1"/>
                    <a:pt x="0" y="453"/>
                    <a:pt x="0" y="1739"/>
                  </a:cubicBezTo>
                  <a:cubicBezTo>
                    <a:pt x="0" y="2646"/>
                    <a:pt x="201" y="2987"/>
                    <a:pt x="430" y="2987"/>
                  </a:cubicBezTo>
                  <a:cubicBezTo>
                    <a:pt x="518" y="2987"/>
                    <a:pt x="609" y="2937"/>
                    <a:pt x="695" y="2851"/>
                  </a:cubicBezTo>
                  <a:cubicBezTo>
                    <a:pt x="1043" y="2538"/>
                    <a:pt x="1043" y="1739"/>
                    <a:pt x="1043" y="1183"/>
                  </a:cubicBezTo>
                  <a:cubicBezTo>
                    <a:pt x="1043" y="626"/>
                    <a:pt x="904" y="1"/>
                    <a:pt x="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7538275" y="1640963"/>
              <a:ext cx="26100" cy="75375"/>
            </a:xfrm>
            <a:custGeom>
              <a:avLst/>
              <a:gdLst/>
              <a:ahLst/>
              <a:cxnLst/>
              <a:rect l="l" t="t" r="r" b="b"/>
              <a:pathLst>
                <a:path w="1044" h="3015" extrusionOk="0">
                  <a:moveTo>
                    <a:pt x="626" y="0"/>
                  </a:moveTo>
                  <a:cubicBezTo>
                    <a:pt x="418" y="0"/>
                    <a:pt x="1" y="487"/>
                    <a:pt x="1" y="1738"/>
                  </a:cubicBezTo>
                  <a:cubicBezTo>
                    <a:pt x="1" y="2658"/>
                    <a:pt x="207" y="3015"/>
                    <a:pt x="441" y="3015"/>
                  </a:cubicBezTo>
                  <a:cubicBezTo>
                    <a:pt x="525" y="3015"/>
                    <a:pt x="613" y="2968"/>
                    <a:pt x="696" y="2886"/>
                  </a:cubicBezTo>
                  <a:cubicBezTo>
                    <a:pt x="1044" y="2573"/>
                    <a:pt x="1044" y="1738"/>
                    <a:pt x="1044" y="1182"/>
                  </a:cubicBezTo>
                  <a:cubicBezTo>
                    <a:pt x="1009" y="626"/>
                    <a:pt x="870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/>
          <p:nvPr/>
        </p:nvSpPr>
        <p:spPr>
          <a:xfrm rot="-4500005" flipH="1">
            <a:off x="5137754" y="431853"/>
            <a:ext cx="6272991" cy="4040855"/>
          </a:xfrm>
          <a:custGeom>
            <a:avLst/>
            <a:gdLst/>
            <a:ahLst/>
            <a:cxnLst/>
            <a:rect l="l" t="t" r="r" b="b"/>
            <a:pathLst>
              <a:path w="14845" h="11021" extrusionOk="0">
                <a:moveTo>
                  <a:pt x="8348" y="1"/>
                </a:moveTo>
                <a:cubicBezTo>
                  <a:pt x="5920" y="1"/>
                  <a:pt x="3373" y="1381"/>
                  <a:pt x="1843" y="3372"/>
                </a:cubicBezTo>
                <a:cubicBezTo>
                  <a:pt x="1044" y="4450"/>
                  <a:pt x="418" y="5632"/>
                  <a:pt x="1" y="6883"/>
                </a:cubicBezTo>
                <a:lnTo>
                  <a:pt x="105" y="6883"/>
                </a:lnTo>
                <a:cubicBezTo>
                  <a:pt x="1183" y="6883"/>
                  <a:pt x="2225" y="7092"/>
                  <a:pt x="3199" y="7509"/>
                </a:cubicBezTo>
                <a:cubicBezTo>
                  <a:pt x="4103" y="7926"/>
                  <a:pt x="5007" y="8448"/>
                  <a:pt x="5841" y="9004"/>
                </a:cubicBezTo>
                <a:cubicBezTo>
                  <a:pt x="6640" y="9560"/>
                  <a:pt x="7475" y="10047"/>
                  <a:pt x="8379" y="10429"/>
                </a:cubicBezTo>
                <a:cubicBezTo>
                  <a:pt x="9248" y="10812"/>
                  <a:pt x="10221" y="10985"/>
                  <a:pt x="11160" y="11020"/>
                </a:cubicBezTo>
                <a:cubicBezTo>
                  <a:pt x="11959" y="10985"/>
                  <a:pt x="12759" y="10916"/>
                  <a:pt x="13558" y="10742"/>
                </a:cubicBezTo>
                <a:cubicBezTo>
                  <a:pt x="13697" y="10360"/>
                  <a:pt x="13836" y="10012"/>
                  <a:pt x="13941" y="9595"/>
                </a:cubicBezTo>
                <a:cubicBezTo>
                  <a:pt x="14844" y="6466"/>
                  <a:pt x="14149" y="2538"/>
                  <a:pt x="11333" y="835"/>
                </a:cubicBezTo>
                <a:cubicBezTo>
                  <a:pt x="10421" y="258"/>
                  <a:pt x="9396" y="1"/>
                  <a:pt x="83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 rot="5400000">
            <a:off x="6482953" y="2798778"/>
            <a:ext cx="420496" cy="2033956"/>
          </a:xfrm>
          <a:custGeom>
            <a:avLst/>
            <a:gdLst/>
            <a:ahLst/>
            <a:cxnLst/>
            <a:rect l="l" t="t" r="r" b="b"/>
            <a:pathLst>
              <a:path w="5248" h="25384" extrusionOk="0">
                <a:moveTo>
                  <a:pt x="483" y="1"/>
                </a:moveTo>
                <a:cubicBezTo>
                  <a:pt x="216" y="1"/>
                  <a:pt x="0" y="159"/>
                  <a:pt x="451" y="397"/>
                </a:cubicBezTo>
                <a:cubicBezTo>
                  <a:pt x="1041" y="675"/>
                  <a:pt x="1598" y="1023"/>
                  <a:pt x="2119" y="1440"/>
                </a:cubicBezTo>
                <a:cubicBezTo>
                  <a:pt x="3232" y="2413"/>
                  <a:pt x="4031" y="3734"/>
                  <a:pt x="4413" y="5194"/>
                </a:cubicBezTo>
                <a:cubicBezTo>
                  <a:pt x="4448" y="5403"/>
                  <a:pt x="4483" y="5611"/>
                  <a:pt x="4518" y="5855"/>
                </a:cubicBezTo>
                <a:cubicBezTo>
                  <a:pt x="4553" y="6063"/>
                  <a:pt x="4553" y="6272"/>
                  <a:pt x="4553" y="6480"/>
                </a:cubicBezTo>
                <a:cubicBezTo>
                  <a:pt x="4587" y="6863"/>
                  <a:pt x="4553" y="7280"/>
                  <a:pt x="4483" y="7662"/>
                </a:cubicBezTo>
                <a:cubicBezTo>
                  <a:pt x="4379" y="8566"/>
                  <a:pt x="4101" y="9470"/>
                  <a:pt x="3614" y="10270"/>
                </a:cubicBezTo>
                <a:cubicBezTo>
                  <a:pt x="3301" y="10895"/>
                  <a:pt x="2919" y="11486"/>
                  <a:pt x="2571" y="12112"/>
                </a:cubicBezTo>
                <a:cubicBezTo>
                  <a:pt x="2223" y="12772"/>
                  <a:pt x="1911" y="13468"/>
                  <a:pt x="1702" y="14198"/>
                </a:cubicBezTo>
                <a:cubicBezTo>
                  <a:pt x="1493" y="14928"/>
                  <a:pt x="1459" y="15727"/>
                  <a:pt x="1563" y="16492"/>
                </a:cubicBezTo>
                <a:cubicBezTo>
                  <a:pt x="1667" y="17222"/>
                  <a:pt x="1876" y="17917"/>
                  <a:pt x="2154" y="18613"/>
                </a:cubicBezTo>
                <a:lnTo>
                  <a:pt x="2814" y="20316"/>
                </a:lnTo>
                <a:cubicBezTo>
                  <a:pt x="2988" y="20768"/>
                  <a:pt x="3162" y="21255"/>
                  <a:pt x="3266" y="21741"/>
                </a:cubicBezTo>
                <a:cubicBezTo>
                  <a:pt x="3405" y="22367"/>
                  <a:pt x="3475" y="22993"/>
                  <a:pt x="3405" y="23618"/>
                </a:cubicBezTo>
                <a:cubicBezTo>
                  <a:pt x="3371" y="24175"/>
                  <a:pt x="3197" y="24696"/>
                  <a:pt x="2884" y="25113"/>
                </a:cubicBezTo>
                <a:cubicBezTo>
                  <a:pt x="2735" y="25319"/>
                  <a:pt x="2766" y="25384"/>
                  <a:pt x="2843" y="25384"/>
                </a:cubicBezTo>
                <a:cubicBezTo>
                  <a:pt x="2909" y="25384"/>
                  <a:pt x="3009" y="25335"/>
                  <a:pt x="3058" y="25287"/>
                </a:cubicBezTo>
                <a:cubicBezTo>
                  <a:pt x="3371" y="24974"/>
                  <a:pt x="3579" y="24592"/>
                  <a:pt x="3718" y="24175"/>
                </a:cubicBezTo>
                <a:cubicBezTo>
                  <a:pt x="3927" y="23584"/>
                  <a:pt x="3996" y="22993"/>
                  <a:pt x="3962" y="22402"/>
                </a:cubicBezTo>
                <a:cubicBezTo>
                  <a:pt x="3892" y="21672"/>
                  <a:pt x="3718" y="20976"/>
                  <a:pt x="3475" y="20316"/>
                </a:cubicBezTo>
                <a:cubicBezTo>
                  <a:pt x="3232" y="19621"/>
                  <a:pt x="2988" y="18995"/>
                  <a:pt x="2745" y="18335"/>
                </a:cubicBezTo>
                <a:cubicBezTo>
                  <a:pt x="2467" y="17639"/>
                  <a:pt x="2293" y="16909"/>
                  <a:pt x="2223" y="16179"/>
                </a:cubicBezTo>
                <a:cubicBezTo>
                  <a:pt x="2119" y="15171"/>
                  <a:pt x="2293" y="14163"/>
                  <a:pt x="2780" y="13259"/>
                </a:cubicBezTo>
                <a:cubicBezTo>
                  <a:pt x="3336" y="12042"/>
                  <a:pt x="4135" y="10965"/>
                  <a:pt x="4692" y="9679"/>
                </a:cubicBezTo>
                <a:cubicBezTo>
                  <a:pt x="4831" y="9366"/>
                  <a:pt x="4935" y="9018"/>
                  <a:pt x="5004" y="8670"/>
                </a:cubicBezTo>
                <a:cubicBezTo>
                  <a:pt x="5178" y="7975"/>
                  <a:pt x="5248" y="7245"/>
                  <a:pt x="5178" y="6550"/>
                </a:cubicBezTo>
                <a:cubicBezTo>
                  <a:pt x="5143" y="6202"/>
                  <a:pt x="5109" y="5820"/>
                  <a:pt x="5039" y="5472"/>
                </a:cubicBezTo>
                <a:lnTo>
                  <a:pt x="4935" y="5090"/>
                </a:lnTo>
                <a:lnTo>
                  <a:pt x="4831" y="4742"/>
                </a:lnTo>
                <a:cubicBezTo>
                  <a:pt x="4761" y="4499"/>
                  <a:pt x="4657" y="4256"/>
                  <a:pt x="4553" y="4012"/>
                </a:cubicBezTo>
                <a:cubicBezTo>
                  <a:pt x="4240" y="3282"/>
                  <a:pt x="3822" y="2622"/>
                  <a:pt x="3301" y="2031"/>
                </a:cubicBezTo>
                <a:cubicBezTo>
                  <a:pt x="3162" y="1857"/>
                  <a:pt x="2988" y="1683"/>
                  <a:pt x="2814" y="1509"/>
                </a:cubicBezTo>
                <a:cubicBezTo>
                  <a:pt x="2641" y="1336"/>
                  <a:pt x="2467" y="1231"/>
                  <a:pt x="2293" y="1057"/>
                </a:cubicBezTo>
                <a:cubicBezTo>
                  <a:pt x="2050" y="849"/>
                  <a:pt x="1806" y="640"/>
                  <a:pt x="1528" y="501"/>
                </a:cubicBezTo>
                <a:cubicBezTo>
                  <a:pt x="1285" y="327"/>
                  <a:pt x="1007" y="188"/>
                  <a:pt x="729" y="49"/>
                </a:cubicBezTo>
                <a:cubicBezTo>
                  <a:pt x="654" y="16"/>
                  <a:pt x="566" y="1"/>
                  <a:pt x="4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4876800" y="1647325"/>
            <a:ext cx="3547200" cy="6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subTitle" idx="1"/>
          </p:nvPr>
        </p:nvSpPr>
        <p:spPr>
          <a:xfrm>
            <a:off x="4876800" y="2291500"/>
            <a:ext cx="3267000" cy="12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/>
          <p:nvPr/>
        </p:nvSpPr>
        <p:spPr>
          <a:xfrm>
            <a:off x="5139215" y="3938833"/>
            <a:ext cx="6379082" cy="2726926"/>
          </a:xfrm>
          <a:custGeom>
            <a:avLst/>
            <a:gdLst/>
            <a:ahLst/>
            <a:cxnLst/>
            <a:rect l="l" t="t" r="r" b="b"/>
            <a:pathLst>
              <a:path w="14845" h="11021" extrusionOk="0">
                <a:moveTo>
                  <a:pt x="8348" y="1"/>
                </a:moveTo>
                <a:cubicBezTo>
                  <a:pt x="5920" y="1"/>
                  <a:pt x="3373" y="1381"/>
                  <a:pt x="1843" y="3372"/>
                </a:cubicBezTo>
                <a:cubicBezTo>
                  <a:pt x="1044" y="4450"/>
                  <a:pt x="418" y="5632"/>
                  <a:pt x="1" y="6883"/>
                </a:cubicBezTo>
                <a:lnTo>
                  <a:pt x="105" y="6883"/>
                </a:lnTo>
                <a:cubicBezTo>
                  <a:pt x="1183" y="6883"/>
                  <a:pt x="2225" y="7092"/>
                  <a:pt x="3199" y="7509"/>
                </a:cubicBezTo>
                <a:cubicBezTo>
                  <a:pt x="4103" y="7926"/>
                  <a:pt x="5007" y="8448"/>
                  <a:pt x="5841" y="9004"/>
                </a:cubicBezTo>
                <a:cubicBezTo>
                  <a:pt x="6640" y="9560"/>
                  <a:pt x="7475" y="10047"/>
                  <a:pt x="8379" y="10429"/>
                </a:cubicBezTo>
                <a:cubicBezTo>
                  <a:pt x="9248" y="10812"/>
                  <a:pt x="10221" y="10985"/>
                  <a:pt x="11160" y="11020"/>
                </a:cubicBezTo>
                <a:cubicBezTo>
                  <a:pt x="11959" y="10985"/>
                  <a:pt x="12759" y="10916"/>
                  <a:pt x="13558" y="10742"/>
                </a:cubicBezTo>
                <a:cubicBezTo>
                  <a:pt x="13697" y="10360"/>
                  <a:pt x="13836" y="10012"/>
                  <a:pt x="13941" y="9595"/>
                </a:cubicBezTo>
                <a:cubicBezTo>
                  <a:pt x="14844" y="6466"/>
                  <a:pt x="14149" y="2538"/>
                  <a:pt x="11333" y="835"/>
                </a:cubicBezTo>
                <a:cubicBezTo>
                  <a:pt x="10421" y="258"/>
                  <a:pt x="9396" y="1"/>
                  <a:pt x="83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 flipH="1">
            <a:off x="-186361" y="430302"/>
            <a:ext cx="1281762" cy="103194"/>
          </a:xfrm>
          <a:custGeom>
            <a:avLst/>
            <a:gdLst/>
            <a:ahLst/>
            <a:cxnLst/>
            <a:rect l="l" t="t" r="r" b="b"/>
            <a:pathLst>
              <a:path w="66924" h="5388" extrusionOk="0">
                <a:moveTo>
                  <a:pt x="1757" y="1"/>
                </a:moveTo>
                <a:cubicBezTo>
                  <a:pt x="1110" y="1"/>
                  <a:pt x="1" y="1942"/>
                  <a:pt x="1480" y="2404"/>
                </a:cubicBezTo>
                <a:cubicBezTo>
                  <a:pt x="2959" y="2866"/>
                  <a:pt x="4530" y="2774"/>
                  <a:pt x="6009" y="2959"/>
                </a:cubicBezTo>
                <a:cubicBezTo>
                  <a:pt x="7488" y="3144"/>
                  <a:pt x="8967" y="3328"/>
                  <a:pt x="10446" y="3421"/>
                </a:cubicBezTo>
                <a:cubicBezTo>
                  <a:pt x="12479" y="3698"/>
                  <a:pt x="14513" y="3791"/>
                  <a:pt x="16454" y="4068"/>
                </a:cubicBezTo>
                <a:cubicBezTo>
                  <a:pt x="17563" y="4160"/>
                  <a:pt x="18580" y="4438"/>
                  <a:pt x="19689" y="4623"/>
                </a:cubicBezTo>
                <a:cubicBezTo>
                  <a:pt x="20614" y="4807"/>
                  <a:pt x="21538" y="4992"/>
                  <a:pt x="22462" y="5085"/>
                </a:cubicBezTo>
                <a:cubicBezTo>
                  <a:pt x="24773" y="5177"/>
                  <a:pt x="26992" y="5177"/>
                  <a:pt x="29302" y="5270"/>
                </a:cubicBezTo>
                <a:cubicBezTo>
                  <a:pt x="30634" y="5270"/>
                  <a:pt x="31905" y="5388"/>
                  <a:pt x="33213" y="5388"/>
                </a:cubicBezTo>
                <a:cubicBezTo>
                  <a:pt x="33540" y="5388"/>
                  <a:pt x="33869" y="5381"/>
                  <a:pt x="34202" y="5362"/>
                </a:cubicBezTo>
                <a:cubicBezTo>
                  <a:pt x="35865" y="5362"/>
                  <a:pt x="37529" y="5177"/>
                  <a:pt x="39193" y="5177"/>
                </a:cubicBezTo>
                <a:cubicBezTo>
                  <a:pt x="42151" y="5177"/>
                  <a:pt x="45109" y="5177"/>
                  <a:pt x="48067" y="5270"/>
                </a:cubicBezTo>
                <a:lnTo>
                  <a:pt x="53243" y="5270"/>
                </a:lnTo>
                <a:cubicBezTo>
                  <a:pt x="54445" y="5270"/>
                  <a:pt x="55646" y="5362"/>
                  <a:pt x="56848" y="5362"/>
                </a:cubicBezTo>
                <a:cubicBezTo>
                  <a:pt x="58419" y="5362"/>
                  <a:pt x="59991" y="5177"/>
                  <a:pt x="61562" y="5085"/>
                </a:cubicBezTo>
                <a:cubicBezTo>
                  <a:pt x="62949" y="4900"/>
                  <a:pt x="64428" y="4807"/>
                  <a:pt x="65814" y="4623"/>
                </a:cubicBezTo>
                <a:cubicBezTo>
                  <a:pt x="66923" y="4530"/>
                  <a:pt x="66091" y="3513"/>
                  <a:pt x="65722" y="3421"/>
                </a:cubicBezTo>
                <a:cubicBezTo>
                  <a:pt x="64705" y="3144"/>
                  <a:pt x="63688" y="2959"/>
                  <a:pt x="62671" y="2774"/>
                </a:cubicBezTo>
                <a:cubicBezTo>
                  <a:pt x="61285" y="2589"/>
                  <a:pt x="59898" y="2219"/>
                  <a:pt x="58512" y="2127"/>
                </a:cubicBezTo>
                <a:cubicBezTo>
                  <a:pt x="55277" y="1849"/>
                  <a:pt x="52041" y="1665"/>
                  <a:pt x="48806" y="1572"/>
                </a:cubicBezTo>
                <a:lnTo>
                  <a:pt x="48159" y="1572"/>
                </a:lnTo>
                <a:cubicBezTo>
                  <a:pt x="46680" y="1480"/>
                  <a:pt x="45109" y="1387"/>
                  <a:pt x="43537" y="1387"/>
                </a:cubicBezTo>
                <a:cubicBezTo>
                  <a:pt x="41134" y="1387"/>
                  <a:pt x="38731" y="1572"/>
                  <a:pt x="36235" y="1572"/>
                </a:cubicBezTo>
                <a:cubicBezTo>
                  <a:pt x="33185" y="1572"/>
                  <a:pt x="30042" y="1480"/>
                  <a:pt x="26992" y="1387"/>
                </a:cubicBezTo>
                <a:cubicBezTo>
                  <a:pt x="23941" y="1202"/>
                  <a:pt x="20706" y="1110"/>
                  <a:pt x="17471" y="1018"/>
                </a:cubicBezTo>
                <a:lnTo>
                  <a:pt x="14051" y="833"/>
                </a:lnTo>
                <a:lnTo>
                  <a:pt x="8874" y="648"/>
                </a:lnTo>
                <a:cubicBezTo>
                  <a:pt x="7858" y="648"/>
                  <a:pt x="6841" y="648"/>
                  <a:pt x="5824" y="463"/>
                </a:cubicBezTo>
                <a:cubicBezTo>
                  <a:pt x="4438" y="278"/>
                  <a:pt x="3143" y="186"/>
                  <a:pt x="17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/>
          <p:nvPr/>
        </p:nvSpPr>
        <p:spPr>
          <a:xfrm flipH="1">
            <a:off x="-185463" y="649668"/>
            <a:ext cx="1279981" cy="103194"/>
          </a:xfrm>
          <a:custGeom>
            <a:avLst/>
            <a:gdLst/>
            <a:ahLst/>
            <a:cxnLst/>
            <a:rect l="l" t="t" r="r" b="b"/>
            <a:pathLst>
              <a:path w="66831" h="5388" extrusionOk="0">
                <a:moveTo>
                  <a:pt x="1756" y="0"/>
                </a:moveTo>
                <a:cubicBezTo>
                  <a:pt x="1017" y="0"/>
                  <a:pt x="0" y="1942"/>
                  <a:pt x="1479" y="2404"/>
                </a:cubicBezTo>
                <a:cubicBezTo>
                  <a:pt x="2958" y="2866"/>
                  <a:pt x="4437" y="2774"/>
                  <a:pt x="6008" y="2958"/>
                </a:cubicBezTo>
                <a:lnTo>
                  <a:pt x="10353" y="3421"/>
                </a:lnTo>
                <a:cubicBezTo>
                  <a:pt x="12386" y="3605"/>
                  <a:pt x="14420" y="3790"/>
                  <a:pt x="16454" y="4068"/>
                </a:cubicBezTo>
                <a:cubicBezTo>
                  <a:pt x="17470" y="4160"/>
                  <a:pt x="18580" y="4437"/>
                  <a:pt x="19596" y="4622"/>
                </a:cubicBezTo>
                <a:cubicBezTo>
                  <a:pt x="20521" y="4807"/>
                  <a:pt x="21445" y="4992"/>
                  <a:pt x="22462" y="5084"/>
                </a:cubicBezTo>
                <a:cubicBezTo>
                  <a:pt x="24773" y="5177"/>
                  <a:pt x="26991" y="5269"/>
                  <a:pt x="29210" y="5269"/>
                </a:cubicBezTo>
                <a:cubicBezTo>
                  <a:pt x="30541" y="5269"/>
                  <a:pt x="31872" y="5388"/>
                  <a:pt x="33155" y="5388"/>
                </a:cubicBezTo>
                <a:cubicBezTo>
                  <a:pt x="33476" y="5388"/>
                  <a:pt x="33794" y="5380"/>
                  <a:pt x="34109" y="5362"/>
                </a:cubicBezTo>
                <a:cubicBezTo>
                  <a:pt x="35772" y="5362"/>
                  <a:pt x="37436" y="5177"/>
                  <a:pt x="39100" y="5177"/>
                </a:cubicBezTo>
                <a:cubicBezTo>
                  <a:pt x="42428" y="5177"/>
                  <a:pt x="45663" y="5269"/>
                  <a:pt x="48991" y="5269"/>
                </a:cubicBezTo>
                <a:lnTo>
                  <a:pt x="53150" y="5269"/>
                </a:lnTo>
                <a:cubicBezTo>
                  <a:pt x="54111" y="5269"/>
                  <a:pt x="55073" y="5388"/>
                  <a:pt x="56034" y="5388"/>
                </a:cubicBezTo>
                <a:cubicBezTo>
                  <a:pt x="56274" y="5388"/>
                  <a:pt x="56515" y="5380"/>
                  <a:pt x="56755" y="5362"/>
                </a:cubicBezTo>
                <a:cubicBezTo>
                  <a:pt x="58326" y="5362"/>
                  <a:pt x="59898" y="5177"/>
                  <a:pt x="61562" y="5084"/>
                </a:cubicBezTo>
                <a:cubicBezTo>
                  <a:pt x="62948" y="4992"/>
                  <a:pt x="64335" y="4807"/>
                  <a:pt x="65721" y="4715"/>
                </a:cubicBezTo>
                <a:cubicBezTo>
                  <a:pt x="66830" y="4530"/>
                  <a:pt x="65999" y="3513"/>
                  <a:pt x="65721" y="3421"/>
                </a:cubicBezTo>
                <a:cubicBezTo>
                  <a:pt x="64612" y="3143"/>
                  <a:pt x="63595" y="3051"/>
                  <a:pt x="62578" y="2866"/>
                </a:cubicBezTo>
                <a:cubicBezTo>
                  <a:pt x="61192" y="2496"/>
                  <a:pt x="59805" y="2311"/>
                  <a:pt x="58511" y="2126"/>
                </a:cubicBezTo>
                <a:cubicBezTo>
                  <a:pt x="55184" y="1849"/>
                  <a:pt x="51948" y="1757"/>
                  <a:pt x="48713" y="1572"/>
                </a:cubicBezTo>
                <a:cubicBezTo>
                  <a:pt x="46957" y="1479"/>
                  <a:pt x="45293" y="1387"/>
                  <a:pt x="43537" y="1387"/>
                </a:cubicBezTo>
                <a:cubicBezTo>
                  <a:pt x="41041" y="1387"/>
                  <a:pt x="38638" y="1572"/>
                  <a:pt x="36235" y="1572"/>
                </a:cubicBezTo>
                <a:cubicBezTo>
                  <a:pt x="33092" y="1572"/>
                  <a:pt x="29949" y="1387"/>
                  <a:pt x="26991" y="1387"/>
                </a:cubicBezTo>
                <a:cubicBezTo>
                  <a:pt x="23941" y="1295"/>
                  <a:pt x="20613" y="1110"/>
                  <a:pt x="17470" y="1017"/>
                </a:cubicBezTo>
                <a:lnTo>
                  <a:pt x="13958" y="832"/>
                </a:lnTo>
                <a:lnTo>
                  <a:pt x="8781" y="647"/>
                </a:lnTo>
                <a:cubicBezTo>
                  <a:pt x="7765" y="647"/>
                  <a:pt x="6748" y="647"/>
                  <a:pt x="5731" y="463"/>
                </a:cubicBezTo>
                <a:cubicBezTo>
                  <a:pt x="4437" y="278"/>
                  <a:pt x="3051" y="185"/>
                  <a:pt x="17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1"/>
          </p:nvPr>
        </p:nvSpPr>
        <p:spPr>
          <a:xfrm>
            <a:off x="1478850" y="2858418"/>
            <a:ext cx="23343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2"/>
          </p:nvPr>
        </p:nvSpPr>
        <p:spPr>
          <a:xfrm>
            <a:off x="1478850" y="3337560"/>
            <a:ext cx="23343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722376" y="537252"/>
            <a:ext cx="7708500" cy="5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ubTitle" idx="3"/>
          </p:nvPr>
        </p:nvSpPr>
        <p:spPr>
          <a:xfrm>
            <a:off x="5330850" y="1593559"/>
            <a:ext cx="23343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4"/>
          </p:nvPr>
        </p:nvSpPr>
        <p:spPr>
          <a:xfrm>
            <a:off x="5330850" y="2073313"/>
            <a:ext cx="23343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/>
          <p:nvPr/>
        </p:nvSpPr>
        <p:spPr>
          <a:xfrm flipH="1">
            <a:off x="6498005" y="-657076"/>
            <a:ext cx="2646008" cy="2154028"/>
          </a:xfrm>
          <a:custGeom>
            <a:avLst/>
            <a:gdLst/>
            <a:ahLst/>
            <a:cxnLst/>
            <a:rect l="l" t="t" r="r" b="b"/>
            <a:pathLst>
              <a:path w="54439" h="44317" extrusionOk="0">
                <a:moveTo>
                  <a:pt x="41155" y="1"/>
                </a:moveTo>
                <a:cubicBezTo>
                  <a:pt x="39600" y="1"/>
                  <a:pt x="38034" y="204"/>
                  <a:pt x="36536" y="573"/>
                </a:cubicBezTo>
                <a:cubicBezTo>
                  <a:pt x="31878" y="1686"/>
                  <a:pt x="27706" y="4223"/>
                  <a:pt x="23500" y="6483"/>
                </a:cubicBezTo>
                <a:cubicBezTo>
                  <a:pt x="19259" y="8742"/>
                  <a:pt x="14774" y="10828"/>
                  <a:pt x="10012" y="10967"/>
                </a:cubicBezTo>
                <a:cubicBezTo>
                  <a:pt x="9828" y="10973"/>
                  <a:pt x="9642" y="10976"/>
                  <a:pt x="9454" y="10976"/>
                </a:cubicBezTo>
                <a:cubicBezTo>
                  <a:pt x="6934" y="10976"/>
                  <a:pt x="4060" y="10458"/>
                  <a:pt x="1412" y="10458"/>
                </a:cubicBezTo>
                <a:cubicBezTo>
                  <a:pt x="933" y="10458"/>
                  <a:pt x="461" y="10475"/>
                  <a:pt x="0" y="10515"/>
                </a:cubicBezTo>
                <a:lnTo>
                  <a:pt x="0" y="41558"/>
                </a:lnTo>
                <a:cubicBezTo>
                  <a:pt x="2481" y="43280"/>
                  <a:pt x="5378" y="44316"/>
                  <a:pt x="8343" y="44316"/>
                </a:cubicBezTo>
                <a:cubicBezTo>
                  <a:pt x="8909" y="44316"/>
                  <a:pt x="9478" y="44278"/>
                  <a:pt x="10047" y="44200"/>
                </a:cubicBezTo>
                <a:cubicBezTo>
                  <a:pt x="16617" y="43297"/>
                  <a:pt x="21414" y="37700"/>
                  <a:pt x="25342" y="32346"/>
                </a:cubicBezTo>
                <a:cubicBezTo>
                  <a:pt x="29270" y="26993"/>
                  <a:pt x="33477" y="21153"/>
                  <a:pt x="39838" y="19206"/>
                </a:cubicBezTo>
                <a:cubicBezTo>
                  <a:pt x="43558" y="18094"/>
                  <a:pt x="47938" y="18337"/>
                  <a:pt x="50858" y="15799"/>
                </a:cubicBezTo>
                <a:cubicBezTo>
                  <a:pt x="54439" y="12601"/>
                  <a:pt x="53674" y="6274"/>
                  <a:pt x="50093" y="3076"/>
                </a:cubicBezTo>
                <a:cubicBezTo>
                  <a:pt x="47664" y="906"/>
                  <a:pt x="44435" y="1"/>
                  <a:pt x="4115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722376" y="537252"/>
            <a:ext cx="7708500" cy="5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/>
          <p:nvPr/>
        </p:nvSpPr>
        <p:spPr>
          <a:xfrm rot="-5400000">
            <a:off x="8709453" y="3591603"/>
            <a:ext cx="420496" cy="2033956"/>
          </a:xfrm>
          <a:custGeom>
            <a:avLst/>
            <a:gdLst/>
            <a:ahLst/>
            <a:cxnLst/>
            <a:rect l="l" t="t" r="r" b="b"/>
            <a:pathLst>
              <a:path w="5248" h="25384" extrusionOk="0">
                <a:moveTo>
                  <a:pt x="483" y="1"/>
                </a:moveTo>
                <a:cubicBezTo>
                  <a:pt x="216" y="1"/>
                  <a:pt x="0" y="159"/>
                  <a:pt x="451" y="397"/>
                </a:cubicBezTo>
                <a:cubicBezTo>
                  <a:pt x="1041" y="675"/>
                  <a:pt x="1598" y="1023"/>
                  <a:pt x="2119" y="1440"/>
                </a:cubicBezTo>
                <a:cubicBezTo>
                  <a:pt x="3232" y="2413"/>
                  <a:pt x="4031" y="3734"/>
                  <a:pt x="4413" y="5194"/>
                </a:cubicBezTo>
                <a:cubicBezTo>
                  <a:pt x="4448" y="5403"/>
                  <a:pt x="4483" y="5611"/>
                  <a:pt x="4518" y="5855"/>
                </a:cubicBezTo>
                <a:cubicBezTo>
                  <a:pt x="4553" y="6063"/>
                  <a:pt x="4553" y="6272"/>
                  <a:pt x="4553" y="6480"/>
                </a:cubicBezTo>
                <a:cubicBezTo>
                  <a:pt x="4587" y="6863"/>
                  <a:pt x="4553" y="7280"/>
                  <a:pt x="4483" y="7662"/>
                </a:cubicBezTo>
                <a:cubicBezTo>
                  <a:pt x="4379" y="8566"/>
                  <a:pt x="4101" y="9470"/>
                  <a:pt x="3614" y="10270"/>
                </a:cubicBezTo>
                <a:cubicBezTo>
                  <a:pt x="3301" y="10895"/>
                  <a:pt x="2919" y="11486"/>
                  <a:pt x="2571" y="12112"/>
                </a:cubicBezTo>
                <a:cubicBezTo>
                  <a:pt x="2223" y="12772"/>
                  <a:pt x="1911" y="13468"/>
                  <a:pt x="1702" y="14198"/>
                </a:cubicBezTo>
                <a:cubicBezTo>
                  <a:pt x="1493" y="14928"/>
                  <a:pt x="1459" y="15727"/>
                  <a:pt x="1563" y="16492"/>
                </a:cubicBezTo>
                <a:cubicBezTo>
                  <a:pt x="1667" y="17222"/>
                  <a:pt x="1876" y="17917"/>
                  <a:pt x="2154" y="18613"/>
                </a:cubicBezTo>
                <a:lnTo>
                  <a:pt x="2814" y="20316"/>
                </a:lnTo>
                <a:cubicBezTo>
                  <a:pt x="2988" y="20768"/>
                  <a:pt x="3162" y="21255"/>
                  <a:pt x="3266" y="21741"/>
                </a:cubicBezTo>
                <a:cubicBezTo>
                  <a:pt x="3405" y="22367"/>
                  <a:pt x="3475" y="22993"/>
                  <a:pt x="3405" y="23618"/>
                </a:cubicBezTo>
                <a:cubicBezTo>
                  <a:pt x="3371" y="24175"/>
                  <a:pt x="3197" y="24696"/>
                  <a:pt x="2884" y="25113"/>
                </a:cubicBezTo>
                <a:cubicBezTo>
                  <a:pt x="2735" y="25319"/>
                  <a:pt x="2766" y="25384"/>
                  <a:pt x="2843" y="25384"/>
                </a:cubicBezTo>
                <a:cubicBezTo>
                  <a:pt x="2909" y="25384"/>
                  <a:pt x="3009" y="25335"/>
                  <a:pt x="3058" y="25287"/>
                </a:cubicBezTo>
                <a:cubicBezTo>
                  <a:pt x="3371" y="24974"/>
                  <a:pt x="3579" y="24592"/>
                  <a:pt x="3718" y="24175"/>
                </a:cubicBezTo>
                <a:cubicBezTo>
                  <a:pt x="3927" y="23584"/>
                  <a:pt x="3996" y="22993"/>
                  <a:pt x="3962" y="22402"/>
                </a:cubicBezTo>
                <a:cubicBezTo>
                  <a:pt x="3892" y="21672"/>
                  <a:pt x="3718" y="20976"/>
                  <a:pt x="3475" y="20316"/>
                </a:cubicBezTo>
                <a:cubicBezTo>
                  <a:pt x="3232" y="19621"/>
                  <a:pt x="2988" y="18995"/>
                  <a:pt x="2745" y="18335"/>
                </a:cubicBezTo>
                <a:cubicBezTo>
                  <a:pt x="2467" y="17639"/>
                  <a:pt x="2293" y="16909"/>
                  <a:pt x="2223" y="16179"/>
                </a:cubicBezTo>
                <a:cubicBezTo>
                  <a:pt x="2119" y="15171"/>
                  <a:pt x="2293" y="14163"/>
                  <a:pt x="2780" y="13259"/>
                </a:cubicBezTo>
                <a:cubicBezTo>
                  <a:pt x="3336" y="12042"/>
                  <a:pt x="4135" y="10965"/>
                  <a:pt x="4692" y="9679"/>
                </a:cubicBezTo>
                <a:cubicBezTo>
                  <a:pt x="4831" y="9366"/>
                  <a:pt x="4935" y="9018"/>
                  <a:pt x="5004" y="8670"/>
                </a:cubicBezTo>
                <a:cubicBezTo>
                  <a:pt x="5178" y="7975"/>
                  <a:pt x="5248" y="7245"/>
                  <a:pt x="5178" y="6550"/>
                </a:cubicBezTo>
                <a:cubicBezTo>
                  <a:pt x="5143" y="6202"/>
                  <a:pt x="5109" y="5820"/>
                  <a:pt x="5039" y="5472"/>
                </a:cubicBezTo>
                <a:lnTo>
                  <a:pt x="4935" y="5090"/>
                </a:lnTo>
                <a:lnTo>
                  <a:pt x="4831" y="4742"/>
                </a:lnTo>
                <a:cubicBezTo>
                  <a:pt x="4761" y="4499"/>
                  <a:pt x="4657" y="4256"/>
                  <a:pt x="4553" y="4012"/>
                </a:cubicBezTo>
                <a:cubicBezTo>
                  <a:pt x="4240" y="3282"/>
                  <a:pt x="3822" y="2622"/>
                  <a:pt x="3301" y="2031"/>
                </a:cubicBezTo>
                <a:cubicBezTo>
                  <a:pt x="3162" y="1857"/>
                  <a:pt x="2988" y="1683"/>
                  <a:pt x="2814" y="1509"/>
                </a:cubicBezTo>
                <a:cubicBezTo>
                  <a:pt x="2641" y="1336"/>
                  <a:pt x="2467" y="1231"/>
                  <a:pt x="2293" y="1057"/>
                </a:cubicBezTo>
                <a:cubicBezTo>
                  <a:pt x="2050" y="849"/>
                  <a:pt x="1806" y="640"/>
                  <a:pt x="1528" y="501"/>
                </a:cubicBezTo>
                <a:cubicBezTo>
                  <a:pt x="1285" y="327"/>
                  <a:pt x="1007" y="188"/>
                  <a:pt x="729" y="49"/>
                </a:cubicBezTo>
                <a:cubicBezTo>
                  <a:pt x="654" y="16"/>
                  <a:pt x="566" y="1"/>
                  <a:pt x="48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 rot="8666070">
            <a:off x="5077725" y="-1895840"/>
            <a:ext cx="6379080" cy="2726884"/>
          </a:xfrm>
          <a:custGeom>
            <a:avLst/>
            <a:gdLst/>
            <a:ahLst/>
            <a:cxnLst/>
            <a:rect l="l" t="t" r="r" b="b"/>
            <a:pathLst>
              <a:path w="14845" h="11021" extrusionOk="0">
                <a:moveTo>
                  <a:pt x="8348" y="1"/>
                </a:moveTo>
                <a:cubicBezTo>
                  <a:pt x="5920" y="1"/>
                  <a:pt x="3373" y="1381"/>
                  <a:pt x="1843" y="3372"/>
                </a:cubicBezTo>
                <a:cubicBezTo>
                  <a:pt x="1044" y="4450"/>
                  <a:pt x="418" y="5632"/>
                  <a:pt x="1" y="6883"/>
                </a:cubicBezTo>
                <a:lnTo>
                  <a:pt x="105" y="6883"/>
                </a:lnTo>
                <a:cubicBezTo>
                  <a:pt x="1183" y="6883"/>
                  <a:pt x="2225" y="7092"/>
                  <a:pt x="3199" y="7509"/>
                </a:cubicBezTo>
                <a:cubicBezTo>
                  <a:pt x="4103" y="7926"/>
                  <a:pt x="5007" y="8448"/>
                  <a:pt x="5841" y="9004"/>
                </a:cubicBezTo>
                <a:cubicBezTo>
                  <a:pt x="6640" y="9560"/>
                  <a:pt x="7475" y="10047"/>
                  <a:pt x="8379" y="10429"/>
                </a:cubicBezTo>
                <a:cubicBezTo>
                  <a:pt x="9248" y="10812"/>
                  <a:pt x="10221" y="10985"/>
                  <a:pt x="11160" y="11020"/>
                </a:cubicBezTo>
                <a:cubicBezTo>
                  <a:pt x="11959" y="10985"/>
                  <a:pt x="12759" y="10916"/>
                  <a:pt x="13558" y="10742"/>
                </a:cubicBezTo>
                <a:cubicBezTo>
                  <a:pt x="13697" y="10360"/>
                  <a:pt x="13836" y="10012"/>
                  <a:pt x="13941" y="9595"/>
                </a:cubicBezTo>
                <a:cubicBezTo>
                  <a:pt x="14844" y="6466"/>
                  <a:pt x="14149" y="2538"/>
                  <a:pt x="11333" y="835"/>
                </a:cubicBezTo>
                <a:cubicBezTo>
                  <a:pt x="10421" y="258"/>
                  <a:pt x="9396" y="1"/>
                  <a:pt x="83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722376" y="537252"/>
            <a:ext cx="7708500" cy="5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621792" y="1234440"/>
            <a:ext cx="7507200" cy="33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7"/>
          <p:cNvSpPr/>
          <p:nvPr/>
        </p:nvSpPr>
        <p:spPr>
          <a:xfrm flipH="1">
            <a:off x="-186361" y="430302"/>
            <a:ext cx="1281762" cy="103194"/>
          </a:xfrm>
          <a:custGeom>
            <a:avLst/>
            <a:gdLst/>
            <a:ahLst/>
            <a:cxnLst/>
            <a:rect l="l" t="t" r="r" b="b"/>
            <a:pathLst>
              <a:path w="66924" h="5388" extrusionOk="0">
                <a:moveTo>
                  <a:pt x="1757" y="1"/>
                </a:moveTo>
                <a:cubicBezTo>
                  <a:pt x="1110" y="1"/>
                  <a:pt x="1" y="1942"/>
                  <a:pt x="1480" y="2404"/>
                </a:cubicBezTo>
                <a:cubicBezTo>
                  <a:pt x="2959" y="2866"/>
                  <a:pt x="4530" y="2774"/>
                  <a:pt x="6009" y="2959"/>
                </a:cubicBezTo>
                <a:cubicBezTo>
                  <a:pt x="7488" y="3144"/>
                  <a:pt x="8967" y="3328"/>
                  <a:pt x="10446" y="3421"/>
                </a:cubicBezTo>
                <a:cubicBezTo>
                  <a:pt x="12479" y="3698"/>
                  <a:pt x="14513" y="3791"/>
                  <a:pt x="16454" y="4068"/>
                </a:cubicBezTo>
                <a:cubicBezTo>
                  <a:pt x="17563" y="4160"/>
                  <a:pt x="18580" y="4438"/>
                  <a:pt x="19689" y="4623"/>
                </a:cubicBezTo>
                <a:cubicBezTo>
                  <a:pt x="20614" y="4807"/>
                  <a:pt x="21538" y="4992"/>
                  <a:pt x="22462" y="5085"/>
                </a:cubicBezTo>
                <a:cubicBezTo>
                  <a:pt x="24773" y="5177"/>
                  <a:pt x="26992" y="5177"/>
                  <a:pt x="29302" y="5270"/>
                </a:cubicBezTo>
                <a:cubicBezTo>
                  <a:pt x="30634" y="5270"/>
                  <a:pt x="31905" y="5388"/>
                  <a:pt x="33213" y="5388"/>
                </a:cubicBezTo>
                <a:cubicBezTo>
                  <a:pt x="33540" y="5388"/>
                  <a:pt x="33869" y="5381"/>
                  <a:pt x="34202" y="5362"/>
                </a:cubicBezTo>
                <a:cubicBezTo>
                  <a:pt x="35865" y="5362"/>
                  <a:pt x="37529" y="5177"/>
                  <a:pt x="39193" y="5177"/>
                </a:cubicBezTo>
                <a:cubicBezTo>
                  <a:pt x="42151" y="5177"/>
                  <a:pt x="45109" y="5177"/>
                  <a:pt x="48067" y="5270"/>
                </a:cubicBezTo>
                <a:lnTo>
                  <a:pt x="53243" y="5270"/>
                </a:lnTo>
                <a:cubicBezTo>
                  <a:pt x="54445" y="5270"/>
                  <a:pt x="55646" y="5362"/>
                  <a:pt x="56848" y="5362"/>
                </a:cubicBezTo>
                <a:cubicBezTo>
                  <a:pt x="58419" y="5362"/>
                  <a:pt x="59991" y="5177"/>
                  <a:pt x="61562" y="5085"/>
                </a:cubicBezTo>
                <a:cubicBezTo>
                  <a:pt x="62949" y="4900"/>
                  <a:pt x="64428" y="4807"/>
                  <a:pt x="65814" y="4623"/>
                </a:cubicBezTo>
                <a:cubicBezTo>
                  <a:pt x="66923" y="4530"/>
                  <a:pt x="66091" y="3513"/>
                  <a:pt x="65722" y="3421"/>
                </a:cubicBezTo>
                <a:cubicBezTo>
                  <a:pt x="64705" y="3144"/>
                  <a:pt x="63688" y="2959"/>
                  <a:pt x="62671" y="2774"/>
                </a:cubicBezTo>
                <a:cubicBezTo>
                  <a:pt x="61285" y="2589"/>
                  <a:pt x="59898" y="2219"/>
                  <a:pt x="58512" y="2127"/>
                </a:cubicBezTo>
                <a:cubicBezTo>
                  <a:pt x="55277" y="1849"/>
                  <a:pt x="52041" y="1665"/>
                  <a:pt x="48806" y="1572"/>
                </a:cubicBezTo>
                <a:lnTo>
                  <a:pt x="48159" y="1572"/>
                </a:lnTo>
                <a:cubicBezTo>
                  <a:pt x="46680" y="1480"/>
                  <a:pt x="45109" y="1387"/>
                  <a:pt x="43537" y="1387"/>
                </a:cubicBezTo>
                <a:cubicBezTo>
                  <a:pt x="41134" y="1387"/>
                  <a:pt x="38731" y="1572"/>
                  <a:pt x="36235" y="1572"/>
                </a:cubicBezTo>
                <a:cubicBezTo>
                  <a:pt x="33185" y="1572"/>
                  <a:pt x="30042" y="1480"/>
                  <a:pt x="26992" y="1387"/>
                </a:cubicBezTo>
                <a:cubicBezTo>
                  <a:pt x="23941" y="1202"/>
                  <a:pt x="20706" y="1110"/>
                  <a:pt x="17471" y="1018"/>
                </a:cubicBezTo>
                <a:lnTo>
                  <a:pt x="14051" y="833"/>
                </a:lnTo>
                <a:lnTo>
                  <a:pt x="8874" y="648"/>
                </a:lnTo>
                <a:cubicBezTo>
                  <a:pt x="7858" y="648"/>
                  <a:pt x="6841" y="648"/>
                  <a:pt x="5824" y="463"/>
                </a:cubicBezTo>
                <a:cubicBezTo>
                  <a:pt x="4438" y="278"/>
                  <a:pt x="3143" y="186"/>
                  <a:pt x="17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"/>
          <p:cNvSpPr/>
          <p:nvPr/>
        </p:nvSpPr>
        <p:spPr>
          <a:xfrm flipH="1">
            <a:off x="-185463" y="649668"/>
            <a:ext cx="1279981" cy="103194"/>
          </a:xfrm>
          <a:custGeom>
            <a:avLst/>
            <a:gdLst/>
            <a:ahLst/>
            <a:cxnLst/>
            <a:rect l="l" t="t" r="r" b="b"/>
            <a:pathLst>
              <a:path w="66831" h="5388" extrusionOk="0">
                <a:moveTo>
                  <a:pt x="1756" y="0"/>
                </a:moveTo>
                <a:cubicBezTo>
                  <a:pt x="1017" y="0"/>
                  <a:pt x="0" y="1942"/>
                  <a:pt x="1479" y="2404"/>
                </a:cubicBezTo>
                <a:cubicBezTo>
                  <a:pt x="2958" y="2866"/>
                  <a:pt x="4437" y="2774"/>
                  <a:pt x="6008" y="2958"/>
                </a:cubicBezTo>
                <a:lnTo>
                  <a:pt x="10353" y="3421"/>
                </a:lnTo>
                <a:cubicBezTo>
                  <a:pt x="12386" y="3605"/>
                  <a:pt x="14420" y="3790"/>
                  <a:pt x="16454" y="4068"/>
                </a:cubicBezTo>
                <a:cubicBezTo>
                  <a:pt x="17470" y="4160"/>
                  <a:pt x="18580" y="4437"/>
                  <a:pt x="19596" y="4622"/>
                </a:cubicBezTo>
                <a:cubicBezTo>
                  <a:pt x="20521" y="4807"/>
                  <a:pt x="21445" y="4992"/>
                  <a:pt x="22462" y="5084"/>
                </a:cubicBezTo>
                <a:cubicBezTo>
                  <a:pt x="24773" y="5177"/>
                  <a:pt x="26991" y="5269"/>
                  <a:pt x="29210" y="5269"/>
                </a:cubicBezTo>
                <a:cubicBezTo>
                  <a:pt x="30541" y="5269"/>
                  <a:pt x="31872" y="5388"/>
                  <a:pt x="33155" y="5388"/>
                </a:cubicBezTo>
                <a:cubicBezTo>
                  <a:pt x="33476" y="5388"/>
                  <a:pt x="33794" y="5380"/>
                  <a:pt x="34109" y="5362"/>
                </a:cubicBezTo>
                <a:cubicBezTo>
                  <a:pt x="35772" y="5362"/>
                  <a:pt x="37436" y="5177"/>
                  <a:pt x="39100" y="5177"/>
                </a:cubicBezTo>
                <a:cubicBezTo>
                  <a:pt x="42428" y="5177"/>
                  <a:pt x="45663" y="5269"/>
                  <a:pt x="48991" y="5269"/>
                </a:cubicBezTo>
                <a:lnTo>
                  <a:pt x="53150" y="5269"/>
                </a:lnTo>
                <a:cubicBezTo>
                  <a:pt x="54111" y="5269"/>
                  <a:pt x="55073" y="5388"/>
                  <a:pt x="56034" y="5388"/>
                </a:cubicBezTo>
                <a:cubicBezTo>
                  <a:pt x="56274" y="5388"/>
                  <a:pt x="56515" y="5380"/>
                  <a:pt x="56755" y="5362"/>
                </a:cubicBezTo>
                <a:cubicBezTo>
                  <a:pt x="58326" y="5362"/>
                  <a:pt x="59898" y="5177"/>
                  <a:pt x="61562" y="5084"/>
                </a:cubicBezTo>
                <a:cubicBezTo>
                  <a:pt x="62948" y="4992"/>
                  <a:pt x="64335" y="4807"/>
                  <a:pt x="65721" y="4715"/>
                </a:cubicBezTo>
                <a:cubicBezTo>
                  <a:pt x="66830" y="4530"/>
                  <a:pt x="65999" y="3513"/>
                  <a:pt x="65721" y="3421"/>
                </a:cubicBezTo>
                <a:cubicBezTo>
                  <a:pt x="64612" y="3143"/>
                  <a:pt x="63595" y="3051"/>
                  <a:pt x="62578" y="2866"/>
                </a:cubicBezTo>
                <a:cubicBezTo>
                  <a:pt x="61192" y="2496"/>
                  <a:pt x="59805" y="2311"/>
                  <a:pt x="58511" y="2126"/>
                </a:cubicBezTo>
                <a:cubicBezTo>
                  <a:pt x="55184" y="1849"/>
                  <a:pt x="51948" y="1757"/>
                  <a:pt x="48713" y="1572"/>
                </a:cubicBezTo>
                <a:cubicBezTo>
                  <a:pt x="46957" y="1479"/>
                  <a:pt x="45293" y="1387"/>
                  <a:pt x="43537" y="1387"/>
                </a:cubicBezTo>
                <a:cubicBezTo>
                  <a:pt x="41041" y="1387"/>
                  <a:pt x="38638" y="1572"/>
                  <a:pt x="36235" y="1572"/>
                </a:cubicBezTo>
                <a:cubicBezTo>
                  <a:pt x="33092" y="1572"/>
                  <a:pt x="29949" y="1387"/>
                  <a:pt x="26991" y="1387"/>
                </a:cubicBezTo>
                <a:cubicBezTo>
                  <a:pt x="23941" y="1295"/>
                  <a:pt x="20613" y="1110"/>
                  <a:pt x="17470" y="1017"/>
                </a:cubicBezTo>
                <a:lnTo>
                  <a:pt x="13958" y="832"/>
                </a:lnTo>
                <a:lnTo>
                  <a:pt x="8781" y="647"/>
                </a:lnTo>
                <a:cubicBezTo>
                  <a:pt x="7765" y="647"/>
                  <a:pt x="6748" y="647"/>
                  <a:pt x="5731" y="463"/>
                </a:cubicBezTo>
                <a:cubicBezTo>
                  <a:pt x="4437" y="278"/>
                  <a:pt x="3051" y="185"/>
                  <a:pt x="17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/>
          <p:nvPr/>
        </p:nvSpPr>
        <p:spPr>
          <a:xfrm rot="10800000" flipH="1">
            <a:off x="4572075" y="-571413"/>
            <a:ext cx="5295821" cy="6267363"/>
          </a:xfrm>
          <a:custGeom>
            <a:avLst/>
            <a:gdLst/>
            <a:ahLst/>
            <a:cxnLst/>
            <a:rect l="l" t="t" r="r" b="b"/>
            <a:pathLst>
              <a:path w="71915" h="75347" extrusionOk="0">
                <a:moveTo>
                  <a:pt x="43260" y="0"/>
                </a:moveTo>
                <a:cubicBezTo>
                  <a:pt x="41503" y="0"/>
                  <a:pt x="39562" y="0"/>
                  <a:pt x="37714" y="93"/>
                </a:cubicBezTo>
                <a:cubicBezTo>
                  <a:pt x="27361" y="462"/>
                  <a:pt x="17101" y="2311"/>
                  <a:pt x="7210" y="5454"/>
                </a:cubicBezTo>
                <a:cubicBezTo>
                  <a:pt x="5916" y="5731"/>
                  <a:pt x="4622" y="6286"/>
                  <a:pt x="3605" y="7118"/>
                </a:cubicBezTo>
                <a:cubicBezTo>
                  <a:pt x="93" y="10260"/>
                  <a:pt x="0" y="15714"/>
                  <a:pt x="370" y="20151"/>
                </a:cubicBezTo>
                <a:cubicBezTo>
                  <a:pt x="925" y="26067"/>
                  <a:pt x="2034" y="31983"/>
                  <a:pt x="3698" y="37806"/>
                </a:cubicBezTo>
                <a:cubicBezTo>
                  <a:pt x="4437" y="40672"/>
                  <a:pt x="5362" y="43537"/>
                  <a:pt x="6009" y="46587"/>
                </a:cubicBezTo>
                <a:cubicBezTo>
                  <a:pt x="6378" y="49453"/>
                  <a:pt x="6656" y="52318"/>
                  <a:pt x="6656" y="55184"/>
                </a:cubicBezTo>
                <a:cubicBezTo>
                  <a:pt x="6748" y="56663"/>
                  <a:pt x="6840" y="58049"/>
                  <a:pt x="7118" y="59528"/>
                </a:cubicBezTo>
                <a:cubicBezTo>
                  <a:pt x="7395" y="61839"/>
                  <a:pt x="8042" y="64150"/>
                  <a:pt x="8966" y="66276"/>
                </a:cubicBezTo>
                <a:cubicBezTo>
                  <a:pt x="10353" y="69511"/>
                  <a:pt x="12849" y="72192"/>
                  <a:pt x="16084" y="73578"/>
                </a:cubicBezTo>
                <a:cubicBezTo>
                  <a:pt x="19195" y="74906"/>
                  <a:pt x="22602" y="75347"/>
                  <a:pt x="26075" y="75347"/>
                </a:cubicBezTo>
                <a:cubicBezTo>
                  <a:pt x="31063" y="75347"/>
                  <a:pt x="36187" y="74439"/>
                  <a:pt x="40764" y="73948"/>
                </a:cubicBezTo>
                <a:cubicBezTo>
                  <a:pt x="45016" y="73578"/>
                  <a:pt x="49268" y="73209"/>
                  <a:pt x="53520" y="73116"/>
                </a:cubicBezTo>
                <a:cubicBezTo>
                  <a:pt x="63041" y="73024"/>
                  <a:pt x="67478" y="63595"/>
                  <a:pt x="69326" y="55461"/>
                </a:cubicBezTo>
                <a:cubicBezTo>
                  <a:pt x="71915" y="44739"/>
                  <a:pt x="71730" y="33277"/>
                  <a:pt x="70990" y="22369"/>
                </a:cubicBezTo>
                <a:cubicBezTo>
                  <a:pt x="70713" y="18764"/>
                  <a:pt x="70343" y="15159"/>
                  <a:pt x="69789" y="11555"/>
                </a:cubicBezTo>
                <a:cubicBezTo>
                  <a:pt x="69511" y="9151"/>
                  <a:pt x="69419" y="3790"/>
                  <a:pt x="67293" y="2403"/>
                </a:cubicBezTo>
                <a:cubicBezTo>
                  <a:pt x="65814" y="1479"/>
                  <a:pt x="63780" y="1479"/>
                  <a:pt x="62116" y="1294"/>
                </a:cubicBezTo>
                <a:cubicBezTo>
                  <a:pt x="59990" y="925"/>
                  <a:pt x="57957" y="740"/>
                  <a:pt x="55831" y="555"/>
                </a:cubicBezTo>
                <a:cubicBezTo>
                  <a:pt x="51671" y="185"/>
                  <a:pt x="47419" y="0"/>
                  <a:pt x="432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9"/>
          <p:cNvSpPr/>
          <p:nvPr/>
        </p:nvSpPr>
        <p:spPr>
          <a:xfrm rot="-5400000" flipH="1">
            <a:off x="1286378" y="2785278"/>
            <a:ext cx="420496" cy="2033956"/>
          </a:xfrm>
          <a:custGeom>
            <a:avLst/>
            <a:gdLst/>
            <a:ahLst/>
            <a:cxnLst/>
            <a:rect l="l" t="t" r="r" b="b"/>
            <a:pathLst>
              <a:path w="5248" h="25384" extrusionOk="0">
                <a:moveTo>
                  <a:pt x="483" y="1"/>
                </a:moveTo>
                <a:cubicBezTo>
                  <a:pt x="216" y="1"/>
                  <a:pt x="0" y="159"/>
                  <a:pt x="451" y="397"/>
                </a:cubicBezTo>
                <a:cubicBezTo>
                  <a:pt x="1041" y="675"/>
                  <a:pt x="1598" y="1023"/>
                  <a:pt x="2119" y="1440"/>
                </a:cubicBezTo>
                <a:cubicBezTo>
                  <a:pt x="3232" y="2413"/>
                  <a:pt x="4031" y="3734"/>
                  <a:pt x="4413" y="5194"/>
                </a:cubicBezTo>
                <a:cubicBezTo>
                  <a:pt x="4448" y="5403"/>
                  <a:pt x="4483" y="5611"/>
                  <a:pt x="4518" y="5855"/>
                </a:cubicBezTo>
                <a:cubicBezTo>
                  <a:pt x="4553" y="6063"/>
                  <a:pt x="4553" y="6272"/>
                  <a:pt x="4553" y="6480"/>
                </a:cubicBezTo>
                <a:cubicBezTo>
                  <a:pt x="4587" y="6863"/>
                  <a:pt x="4553" y="7280"/>
                  <a:pt x="4483" y="7662"/>
                </a:cubicBezTo>
                <a:cubicBezTo>
                  <a:pt x="4379" y="8566"/>
                  <a:pt x="4101" y="9470"/>
                  <a:pt x="3614" y="10270"/>
                </a:cubicBezTo>
                <a:cubicBezTo>
                  <a:pt x="3301" y="10895"/>
                  <a:pt x="2919" y="11486"/>
                  <a:pt x="2571" y="12112"/>
                </a:cubicBezTo>
                <a:cubicBezTo>
                  <a:pt x="2223" y="12772"/>
                  <a:pt x="1911" y="13468"/>
                  <a:pt x="1702" y="14198"/>
                </a:cubicBezTo>
                <a:cubicBezTo>
                  <a:pt x="1493" y="14928"/>
                  <a:pt x="1459" y="15727"/>
                  <a:pt x="1563" y="16492"/>
                </a:cubicBezTo>
                <a:cubicBezTo>
                  <a:pt x="1667" y="17222"/>
                  <a:pt x="1876" y="17917"/>
                  <a:pt x="2154" y="18613"/>
                </a:cubicBezTo>
                <a:lnTo>
                  <a:pt x="2814" y="20316"/>
                </a:lnTo>
                <a:cubicBezTo>
                  <a:pt x="2988" y="20768"/>
                  <a:pt x="3162" y="21255"/>
                  <a:pt x="3266" y="21741"/>
                </a:cubicBezTo>
                <a:cubicBezTo>
                  <a:pt x="3405" y="22367"/>
                  <a:pt x="3475" y="22993"/>
                  <a:pt x="3405" y="23618"/>
                </a:cubicBezTo>
                <a:cubicBezTo>
                  <a:pt x="3371" y="24175"/>
                  <a:pt x="3197" y="24696"/>
                  <a:pt x="2884" y="25113"/>
                </a:cubicBezTo>
                <a:cubicBezTo>
                  <a:pt x="2735" y="25319"/>
                  <a:pt x="2766" y="25384"/>
                  <a:pt x="2843" y="25384"/>
                </a:cubicBezTo>
                <a:cubicBezTo>
                  <a:pt x="2909" y="25384"/>
                  <a:pt x="3009" y="25335"/>
                  <a:pt x="3058" y="25287"/>
                </a:cubicBezTo>
                <a:cubicBezTo>
                  <a:pt x="3371" y="24974"/>
                  <a:pt x="3579" y="24592"/>
                  <a:pt x="3718" y="24175"/>
                </a:cubicBezTo>
                <a:cubicBezTo>
                  <a:pt x="3927" y="23584"/>
                  <a:pt x="3996" y="22993"/>
                  <a:pt x="3962" y="22402"/>
                </a:cubicBezTo>
                <a:cubicBezTo>
                  <a:pt x="3892" y="21672"/>
                  <a:pt x="3718" y="20976"/>
                  <a:pt x="3475" y="20316"/>
                </a:cubicBezTo>
                <a:cubicBezTo>
                  <a:pt x="3232" y="19621"/>
                  <a:pt x="2988" y="18995"/>
                  <a:pt x="2745" y="18335"/>
                </a:cubicBezTo>
                <a:cubicBezTo>
                  <a:pt x="2467" y="17639"/>
                  <a:pt x="2293" y="16909"/>
                  <a:pt x="2223" y="16179"/>
                </a:cubicBezTo>
                <a:cubicBezTo>
                  <a:pt x="2119" y="15171"/>
                  <a:pt x="2293" y="14163"/>
                  <a:pt x="2780" y="13259"/>
                </a:cubicBezTo>
                <a:cubicBezTo>
                  <a:pt x="3336" y="12042"/>
                  <a:pt x="4135" y="10965"/>
                  <a:pt x="4692" y="9679"/>
                </a:cubicBezTo>
                <a:cubicBezTo>
                  <a:pt x="4831" y="9366"/>
                  <a:pt x="4935" y="9018"/>
                  <a:pt x="5004" y="8670"/>
                </a:cubicBezTo>
                <a:cubicBezTo>
                  <a:pt x="5178" y="7975"/>
                  <a:pt x="5248" y="7245"/>
                  <a:pt x="5178" y="6550"/>
                </a:cubicBezTo>
                <a:cubicBezTo>
                  <a:pt x="5143" y="6202"/>
                  <a:pt x="5109" y="5820"/>
                  <a:pt x="5039" y="5472"/>
                </a:cubicBezTo>
                <a:lnTo>
                  <a:pt x="4935" y="5090"/>
                </a:lnTo>
                <a:lnTo>
                  <a:pt x="4831" y="4742"/>
                </a:lnTo>
                <a:cubicBezTo>
                  <a:pt x="4761" y="4499"/>
                  <a:pt x="4657" y="4256"/>
                  <a:pt x="4553" y="4012"/>
                </a:cubicBezTo>
                <a:cubicBezTo>
                  <a:pt x="4240" y="3282"/>
                  <a:pt x="3822" y="2622"/>
                  <a:pt x="3301" y="2031"/>
                </a:cubicBezTo>
                <a:cubicBezTo>
                  <a:pt x="3162" y="1857"/>
                  <a:pt x="2988" y="1683"/>
                  <a:pt x="2814" y="1509"/>
                </a:cubicBezTo>
                <a:cubicBezTo>
                  <a:pt x="2641" y="1336"/>
                  <a:pt x="2467" y="1231"/>
                  <a:pt x="2293" y="1057"/>
                </a:cubicBezTo>
                <a:cubicBezTo>
                  <a:pt x="2050" y="849"/>
                  <a:pt x="1806" y="640"/>
                  <a:pt x="1528" y="501"/>
                </a:cubicBezTo>
                <a:cubicBezTo>
                  <a:pt x="1285" y="327"/>
                  <a:pt x="1007" y="188"/>
                  <a:pt x="729" y="49"/>
                </a:cubicBezTo>
                <a:cubicBezTo>
                  <a:pt x="654" y="16"/>
                  <a:pt x="566" y="1"/>
                  <a:pt x="48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9"/>
          <p:cNvSpPr/>
          <p:nvPr/>
        </p:nvSpPr>
        <p:spPr>
          <a:xfrm rot="-5400000" flipH="1">
            <a:off x="1286378" y="2785278"/>
            <a:ext cx="420496" cy="2033956"/>
          </a:xfrm>
          <a:custGeom>
            <a:avLst/>
            <a:gdLst/>
            <a:ahLst/>
            <a:cxnLst/>
            <a:rect l="l" t="t" r="r" b="b"/>
            <a:pathLst>
              <a:path w="5248" h="25384" extrusionOk="0">
                <a:moveTo>
                  <a:pt x="483" y="1"/>
                </a:moveTo>
                <a:cubicBezTo>
                  <a:pt x="216" y="1"/>
                  <a:pt x="0" y="159"/>
                  <a:pt x="451" y="397"/>
                </a:cubicBezTo>
                <a:cubicBezTo>
                  <a:pt x="1041" y="675"/>
                  <a:pt x="1598" y="1023"/>
                  <a:pt x="2119" y="1440"/>
                </a:cubicBezTo>
                <a:cubicBezTo>
                  <a:pt x="3232" y="2413"/>
                  <a:pt x="4031" y="3734"/>
                  <a:pt x="4413" y="5194"/>
                </a:cubicBezTo>
                <a:cubicBezTo>
                  <a:pt x="4448" y="5403"/>
                  <a:pt x="4483" y="5611"/>
                  <a:pt x="4518" y="5855"/>
                </a:cubicBezTo>
                <a:cubicBezTo>
                  <a:pt x="4553" y="6063"/>
                  <a:pt x="4553" y="6272"/>
                  <a:pt x="4553" y="6480"/>
                </a:cubicBezTo>
                <a:cubicBezTo>
                  <a:pt x="4587" y="6863"/>
                  <a:pt x="4553" y="7280"/>
                  <a:pt x="4483" y="7662"/>
                </a:cubicBezTo>
                <a:cubicBezTo>
                  <a:pt x="4379" y="8566"/>
                  <a:pt x="4101" y="9470"/>
                  <a:pt x="3614" y="10270"/>
                </a:cubicBezTo>
                <a:cubicBezTo>
                  <a:pt x="3301" y="10895"/>
                  <a:pt x="2919" y="11486"/>
                  <a:pt x="2571" y="12112"/>
                </a:cubicBezTo>
                <a:cubicBezTo>
                  <a:pt x="2223" y="12772"/>
                  <a:pt x="1911" y="13468"/>
                  <a:pt x="1702" y="14198"/>
                </a:cubicBezTo>
                <a:cubicBezTo>
                  <a:pt x="1493" y="14928"/>
                  <a:pt x="1459" y="15727"/>
                  <a:pt x="1563" y="16492"/>
                </a:cubicBezTo>
                <a:cubicBezTo>
                  <a:pt x="1667" y="17222"/>
                  <a:pt x="1876" y="17917"/>
                  <a:pt x="2154" y="18613"/>
                </a:cubicBezTo>
                <a:lnTo>
                  <a:pt x="2814" y="20316"/>
                </a:lnTo>
                <a:cubicBezTo>
                  <a:pt x="2988" y="20768"/>
                  <a:pt x="3162" y="21255"/>
                  <a:pt x="3266" y="21741"/>
                </a:cubicBezTo>
                <a:cubicBezTo>
                  <a:pt x="3405" y="22367"/>
                  <a:pt x="3475" y="22993"/>
                  <a:pt x="3405" y="23618"/>
                </a:cubicBezTo>
                <a:cubicBezTo>
                  <a:pt x="3371" y="24175"/>
                  <a:pt x="3197" y="24696"/>
                  <a:pt x="2884" y="25113"/>
                </a:cubicBezTo>
                <a:cubicBezTo>
                  <a:pt x="2735" y="25319"/>
                  <a:pt x="2766" y="25384"/>
                  <a:pt x="2843" y="25384"/>
                </a:cubicBezTo>
                <a:cubicBezTo>
                  <a:pt x="2909" y="25384"/>
                  <a:pt x="3009" y="25335"/>
                  <a:pt x="3058" y="25287"/>
                </a:cubicBezTo>
                <a:cubicBezTo>
                  <a:pt x="3371" y="24974"/>
                  <a:pt x="3579" y="24592"/>
                  <a:pt x="3718" y="24175"/>
                </a:cubicBezTo>
                <a:cubicBezTo>
                  <a:pt x="3927" y="23584"/>
                  <a:pt x="3996" y="22993"/>
                  <a:pt x="3962" y="22402"/>
                </a:cubicBezTo>
                <a:cubicBezTo>
                  <a:pt x="3892" y="21672"/>
                  <a:pt x="3718" y="20976"/>
                  <a:pt x="3475" y="20316"/>
                </a:cubicBezTo>
                <a:cubicBezTo>
                  <a:pt x="3232" y="19621"/>
                  <a:pt x="2988" y="18995"/>
                  <a:pt x="2745" y="18335"/>
                </a:cubicBezTo>
                <a:cubicBezTo>
                  <a:pt x="2467" y="17639"/>
                  <a:pt x="2293" y="16909"/>
                  <a:pt x="2223" y="16179"/>
                </a:cubicBezTo>
                <a:cubicBezTo>
                  <a:pt x="2119" y="15171"/>
                  <a:pt x="2293" y="14163"/>
                  <a:pt x="2780" y="13259"/>
                </a:cubicBezTo>
                <a:cubicBezTo>
                  <a:pt x="3336" y="12042"/>
                  <a:pt x="4135" y="10965"/>
                  <a:pt x="4692" y="9679"/>
                </a:cubicBezTo>
                <a:cubicBezTo>
                  <a:pt x="4831" y="9366"/>
                  <a:pt x="4935" y="9018"/>
                  <a:pt x="5004" y="8670"/>
                </a:cubicBezTo>
                <a:cubicBezTo>
                  <a:pt x="5178" y="7975"/>
                  <a:pt x="5248" y="7245"/>
                  <a:pt x="5178" y="6550"/>
                </a:cubicBezTo>
                <a:cubicBezTo>
                  <a:pt x="5143" y="6202"/>
                  <a:pt x="5109" y="5820"/>
                  <a:pt x="5039" y="5472"/>
                </a:cubicBezTo>
                <a:lnTo>
                  <a:pt x="4935" y="5090"/>
                </a:lnTo>
                <a:lnTo>
                  <a:pt x="4831" y="4742"/>
                </a:lnTo>
                <a:cubicBezTo>
                  <a:pt x="4761" y="4499"/>
                  <a:pt x="4657" y="4256"/>
                  <a:pt x="4553" y="4012"/>
                </a:cubicBezTo>
                <a:cubicBezTo>
                  <a:pt x="4240" y="3282"/>
                  <a:pt x="3822" y="2622"/>
                  <a:pt x="3301" y="2031"/>
                </a:cubicBezTo>
                <a:cubicBezTo>
                  <a:pt x="3162" y="1857"/>
                  <a:pt x="2988" y="1683"/>
                  <a:pt x="2814" y="1509"/>
                </a:cubicBezTo>
                <a:cubicBezTo>
                  <a:pt x="2641" y="1336"/>
                  <a:pt x="2467" y="1231"/>
                  <a:pt x="2293" y="1057"/>
                </a:cubicBezTo>
                <a:cubicBezTo>
                  <a:pt x="2050" y="849"/>
                  <a:pt x="1806" y="640"/>
                  <a:pt x="1528" y="501"/>
                </a:cubicBezTo>
                <a:cubicBezTo>
                  <a:pt x="1285" y="327"/>
                  <a:pt x="1007" y="188"/>
                  <a:pt x="729" y="49"/>
                </a:cubicBezTo>
                <a:cubicBezTo>
                  <a:pt x="654" y="16"/>
                  <a:pt x="566" y="1"/>
                  <a:pt x="4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" name="Google Shape;84;p9"/>
          <p:cNvGrpSpPr/>
          <p:nvPr/>
        </p:nvGrpSpPr>
        <p:grpSpPr>
          <a:xfrm rot="5400000">
            <a:off x="903731" y="527151"/>
            <a:ext cx="390683" cy="902746"/>
            <a:chOff x="7400975" y="1640963"/>
            <a:chExt cx="223375" cy="516150"/>
          </a:xfrm>
        </p:grpSpPr>
        <p:sp>
          <p:nvSpPr>
            <p:cNvPr id="85" name="Google Shape;85;p9"/>
            <p:cNvSpPr/>
            <p:nvPr/>
          </p:nvSpPr>
          <p:spPr>
            <a:xfrm>
              <a:off x="7447025" y="1784363"/>
              <a:ext cx="26100" cy="75375"/>
            </a:xfrm>
            <a:custGeom>
              <a:avLst/>
              <a:gdLst/>
              <a:ahLst/>
              <a:cxnLst/>
              <a:rect l="l" t="t" r="r" b="b"/>
              <a:pathLst>
                <a:path w="1044" h="3015" extrusionOk="0">
                  <a:moveTo>
                    <a:pt x="592" y="0"/>
                  </a:moveTo>
                  <a:cubicBezTo>
                    <a:pt x="418" y="0"/>
                    <a:pt x="1" y="452"/>
                    <a:pt x="1" y="1738"/>
                  </a:cubicBezTo>
                  <a:cubicBezTo>
                    <a:pt x="1" y="2658"/>
                    <a:pt x="188" y="3015"/>
                    <a:pt x="426" y="3015"/>
                  </a:cubicBezTo>
                  <a:cubicBezTo>
                    <a:pt x="512" y="3015"/>
                    <a:pt x="604" y="2968"/>
                    <a:pt x="696" y="2885"/>
                  </a:cubicBezTo>
                  <a:cubicBezTo>
                    <a:pt x="1009" y="2573"/>
                    <a:pt x="1043" y="1738"/>
                    <a:pt x="1009" y="1182"/>
                  </a:cubicBezTo>
                  <a:cubicBezTo>
                    <a:pt x="1009" y="626"/>
                    <a:pt x="870" y="0"/>
                    <a:pt x="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9"/>
            <p:cNvSpPr/>
            <p:nvPr/>
          </p:nvSpPr>
          <p:spPr>
            <a:xfrm>
              <a:off x="7573050" y="1799138"/>
              <a:ext cx="26100" cy="75525"/>
            </a:xfrm>
            <a:custGeom>
              <a:avLst/>
              <a:gdLst/>
              <a:ahLst/>
              <a:cxnLst/>
              <a:rect l="l" t="t" r="r" b="b"/>
              <a:pathLst>
                <a:path w="1044" h="3021" extrusionOk="0">
                  <a:moveTo>
                    <a:pt x="591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184" y="3020"/>
                    <a:pt x="417" y="3020"/>
                  </a:cubicBezTo>
                  <a:cubicBezTo>
                    <a:pt x="505" y="3020"/>
                    <a:pt x="600" y="2971"/>
                    <a:pt x="695" y="2885"/>
                  </a:cubicBezTo>
                  <a:cubicBezTo>
                    <a:pt x="1008" y="2573"/>
                    <a:pt x="1043" y="1773"/>
                    <a:pt x="1043" y="1217"/>
                  </a:cubicBezTo>
                  <a:cubicBezTo>
                    <a:pt x="1043" y="661"/>
                    <a:pt x="869" y="35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9"/>
            <p:cNvSpPr/>
            <p:nvPr/>
          </p:nvSpPr>
          <p:spPr>
            <a:xfrm>
              <a:off x="7496575" y="1923413"/>
              <a:ext cx="26075" cy="75525"/>
            </a:xfrm>
            <a:custGeom>
              <a:avLst/>
              <a:gdLst/>
              <a:ahLst/>
              <a:cxnLst/>
              <a:rect l="l" t="t" r="r" b="b"/>
              <a:pathLst>
                <a:path w="1043" h="3021" extrusionOk="0">
                  <a:moveTo>
                    <a:pt x="626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202" y="3020"/>
                    <a:pt x="432" y="3020"/>
                  </a:cubicBezTo>
                  <a:cubicBezTo>
                    <a:pt x="519" y="3020"/>
                    <a:pt x="610" y="2971"/>
                    <a:pt x="695" y="2885"/>
                  </a:cubicBezTo>
                  <a:cubicBezTo>
                    <a:pt x="1043" y="2573"/>
                    <a:pt x="1043" y="1738"/>
                    <a:pt x="1043" y="1182"/>
                  </a:cubicBezTo>
                  <a:cubicBezTo>
                    <a:pt x="1008" y="661"/>
                    <a:pt x="904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9"/>
            <p:cNvSpPr/>
            <p:nvPr/>
          </p:nvSpPr>
          <p:spPr>
            <a:xfrm>
              <a:off x="7400975" y="1989463"/>
              <a:ext cx="26075" cy="75375"/>
            </a:xfrm>
            <a:custGeom>
              <a:avLst/>
              <a:gdLst/>
              <a:ahLst/>
              <a:cxnLst/>
              <a:rect l="l" t="t" r="r" b="b"/>
              <a:pathLst>
                <a:path w="1043" h="3015" extrusionOk="0">
                  <a:moveTo>
                    <a:pt x="626" y="0"/>
                  </a:moveTo>
                  <a:cubicBezTo>
                    <a:pt x="417" y="0"/>
                    <a:pt x="0" y="452"/>
                    <a:pt x="0" y="1738"/>
                  </a:cubicBezTo>
                  <a:cubicBezTo>
                    <a:pt x="0" y="2658"/>
                    <a:pt x="207" y="3015"/>
                    <a:pt x="440" y="3015"/>
                  </a:cubicBezTo>
                  <a:cubicBezTo>
                    <a:pt x="525" y="3015"/>
                    <a:pt x="612" y="2968"/>
                    <a:pt x="695" y="2885"/>
                  </a:cubicBezTo>
                  <a:cubicBezTo>
                    <a:pt x="1043" y="2573"/>
                    <a:pt x="1043" y="1738"/>
                    <a:pt x="1043" y="1182"/>
                  </a:cubicBezTo>
                  <a:cubicBezTo>
                    <a:pt x="1008" y="626"/>
                    <a:pt x="869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9"/>
            <p:cNvSpPr/>
            <p:nvPr/>
          </p:nvSpPr>
          <p:spPr>
            <a:xfrm>
              <a:off x="7598250" y="2004238"/>
              <a:ext cx="26100" cy="75525"/>
            </a:xfrm>
            <a:custGeom>
              <a:avLst/>
              <a:gdLst/>
              <a:ahLst/>
              <a:cxnLst/>
              <a:rect l="l" t="t" r="r" b="b"/>
              <a:pathLst>
                <a:path w="1044" h="3021" extrusionOk="0">
                  <a:moveTo>
                    <a:pt x="591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202" y="3020"/>
                    <a:pt x="433" y="3020"/>
                  </a:cubicBezTo>
                  <a:cubicBezTo>
                    <a:pt x="519" y="3020"/>
                    <a:pt x="610" y="2971"/>
                    <a:pt x="696" y="2885"/>
                  </a:cubicBezTo>
                  <a:cubicBezTo>
                    <a:pt x="1043" y="2573"/>
                    <a:pt x="1043" y="1738"/>
                    <a:pt x="1043" y="1217"/>
                  </a:cubicBezTo>
                  <a:cubicBezTo>
                    <a:pt x="1008" y="661"/>
                    <a:pt x="904" y="35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7496575" y="2082438"/>
              <a:ext cx="26075" cy="74675"/>
            </a:xfrm>
            <a:custGeom>
              <a:avLst/>
              <a:gdLst/>
              <a:ahLst/>
              <a:cxnLst/>
              <a:rect l="l" t="t" r="r" b="b"/>
              <a:pathLst>
                <a:path w="1043" h="2987" extrusionOk="0">
                  <a:moveTo>
                    <a:pt x="626" y="1"/>
                  </a:moveTo>
                  <a:cubicBezTo>
                    <a:pt x="417" y="1"/>
                    <a:pt x="0" y="453"/>
                    <a:pt x="0" y="1739"/>
                  </a:cubicBezTo>
                  <a:cubicBezTo>
                    <a:pt x="0" y="2646"/>
                    <a:pt x="201" y="2987"/>
                    <a:pt x="430" y="2987"/>
                  </a:cubicBezTo>
                  <a:cubicBezTo>
                    <a:pt x="518" y="2987"/>
                    <a:pt x="609" y="2937"/>
                    <a:pt x="695" y="2851"/>
                  </a:cubicBezTo>
                  <a:cubicBezTo>
                    <a:pt x="1043" y="2538"/>
                    <a:pt x="1043" y="1739"/>
                    <a:pt x="1043" y="1183"/>
                  </a:cubicBezTo>
                  <a:cubicBezTo>
                    <a:pt x="1043" y="626"/>
                    <a:pt x="904" y="1"/>
                    <a:pt x="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9"/>
            <p:cNvSpPr/>
            <p:nvPr/>
          </p:nvSpPr>
          <p:spPr>
            <a:xfrm>
              <a:off x="7538275" y="1640963"/>
              <a:ext cx="26100" cy="75375"/>
            </a:xfrm>
            <a:custGeom>
              <a:avLst/>
              <a:gdLst/>
              <a:ahLst/>
              <a:cxnLst/>
              <a:rect l="l" t="t" r="r" b="b"/>
              <a:pathLst>
                <a:path w="1044" h="3015" extrusionOk="0">
                  <a:moveTo>
                    <a:pt x="626" y="0"/>
                  </a:moveTo>
                  <a:cubicBezTo>
                    <a:pt x="418" y="0"/>
                    <a:pt x="1" y="487"/>
                    <a:pt x="1" y="1738"/>
                  </a:cubicBezTo>
                  <a:cubicBezTo>
                    <a:pt x="1" y="2658"/>
                    <a:pt x="207" y="3015"/>
                    <a:pt x="441" y="3015"/>
                  </a:cubicBezTo>
                  <a:cubicBezTo>
                    <a:pt x="525" y="3015"/>
                    <a:pt x="613" y="2968"/>
                    <a:pt x="696" y="2886"/>
                  </a:cubicBezTo>
                  <a:cubicBezTo>
                    <a:pt x="1044" y="2573"/>
                    <a:pt x="1044" y="1738"/>
                    <a:pt x="1044" y="1182"/>
                  </a:cubicBezTo>
                  <a:cubicBezTo>
                    <a:pt x="1009" y="626"/>
                    <a:pt x="870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9"/>
          <p:cNvSpPr txBox="1">
            <a:spLocks noGrp="1"/>
          </p:cNvSpPr>
          <p:nvPr>
            <p:ph type="title"/>
          </p:nvPr>
        </p:nvSpPr>
        <p:spPr>
          <a:xfrm>
            <a:off x="723075" y="1647325"/>
            <a:ext cx="3547200" cy="6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subTitle" idx="1"/>
          </p:nvPr>
        </p:nvSpPr>
        <p:spPr>
          <a:xfrm>
            <a:off x="723075" y="2291500"/>
            <a:ext cx="3267000" cy="12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/>
          <p:nvPr/>
        </p:nvSpPr>
        <p:spPr>
          <a:xfrm rot="10800000" flipH="1">
            <a:off x="-715700" y="-191275"/>
            <a:ext cx="2783330" cy="2265817"/>
          </a:xfrm>
          <a:custGeom>
            <a:avLst/>
            <a:gdLst/>
            <a:ahLst/>
            <a:cxnLst/>
            <a:rect l="l" t="t" r="r" b="b"/>
            <a:pathLst>
              <a:path w="54439" h="44317" extrusionOk="0">
                <a:moveTo>
                  <a:pt x="41155" y="1"/>
                </a:moveTo>
                <a:cubicBezTo>
                  <a:pt x="39600" y="1"/>
                  <a:pt x="38034" y="204"/>
                  <a:pt x="36536" y="573"/>
                </a:cubicBezTo>
                <a:cubicBezTo>
                  <a:pt x="31878" y="1686"/>
                  <a:pt x="27706" y="4223"/>
                  <a:pt x="23500" y="6483"/>
                </a:cubicBezTo>
                <a:cubicBezTo>
                  <a:pt x="19259" y="8742"/>
                  <a:pt x="14774" y="10828"/>
                  <a:pt x="10012" y="10967"/>
                </a:cubicBezTo>
                <a:cubicBezTo>
                  <a:pt x="9828" y="10973"/>
                  <a:pt x="9642" y="10976"/>
                  <a:pt x="9454" y="10976"/>
                </a:cubicBezTo>
                <a:cubicBezTo>
                  <a:pt x="6934" y="10976"/>
                  <a:pt x="4060" y="10458"/>
                  <a:pt x="1412" y="10458"/>
                </a:cubicBezTo>
                <a:cubicBezTo>
                  <a:pt x="933" y="10458"/>
                  <a:pt x="461" y="10475"/>
                  <a:pt x="0" y="10515"/>
                </a:cubicBezTo>
                <a:lnTo>
                  <a:pt x="0" y="41558"/>
                </a:lnTo>
                <a:cubicBezTo>
                  <a:pt x="2481" y="43280"/>
                  <a:pt x="5378" y="44316"/>
                  <a:pt x="8343" y="44316"/>
                </a:cubicBezTo>
                <a:cubicBezTo>
                  <a:pt x="8909" y="44316"/>
                  <a:pt x="9478" y="44278"/>
                  <a:pt x="10047" y="44200"/>
                </a:cubicBezTo>
                <a:cubicBezTo>
                  <a:pt x="16617" y="43297"/>
                  <a:pt x="21414" y="37700"/>
                  <a:pt x="25342" y="32346"/>
                </a:cubicBezTo>
                <a:cubicBezTo>
                  <a:pt x="29270" y="26993"/>
                  <a:pt x="33477" y="21153"/>
                  <a:pt x="39838" y="19206"/>
                </a:cubicBezTo>
                <a:cubicBezTo>
                  <a:pt x="43558" y="18094"/>
                  <a:pt x="47938" y="18337"/>
                  <a:pt x="50858" y="15799"/>
                </a:cubicBezTo>
                <a:cubicBezTo>
                  <a:pt x="54439" y="12601"/>
                  <a:pt x="53674" y="6274"/>
                  <a:pt x="50093" y="3076"/>
                </a:cubicBezTo>
                <a:cubicBezTo>
                  <a:pt x="47664" y="906"/>
                  <a:pt x="44435" y="1"/>
                  <a:pt x="4115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4"/>
          <p:cNvSpPr/>
          <p:nvPr/>
        </p:nvSpPr>
        <p:spPr>
          <a:xfrm rot="5400000" flipH="1">
            <a:off x="7656658" y="3921411"/>
            <a:ext cx="2071983" cy="902720"/>
          </a:xfrm>
          <a:custGeom>
            <a:avLst/>
            <a:gdLst/>
            <a:ahLst/>
            <a:cxnLst/>
            <a:rect l="l" t="t" r="r" b="b"/>
            <a:pathLst>
              <a:path w="19294" h="8406" extrusionOk="0">
                <a:moveTo>
                  <a:pt x="1912" y="0"/>
                </a:moveTo>
                <a:cubicBezTo>
                  <a:pt x="870" y="2016"/>
                  <a:pt x="1" y="4241"/>
                  <a:pt x="313" y="6083"/>
                </a:cubicBezTo>
                <a:cubicBezTo>
                  <a:pt x="616" y="7802"/>
                  <a:pt x="1537" y="8406"/>
                  <a:pt x="2667" y="8406"/>
                </a:cubicBezTo>
                <a:cubicBezTo>
                  <a:pt x="4006" y="8406"/>
                  <a:pt x="5639" y="7558"/>
                  <a:pt x="6884" y="6709"/>
                </a:cubicBezTo>
                <a:cubicBezTo>
                  <a:pt x="10603" y="4102"/>
                  <a:pt x="14636" y="1912"/>
                  <a:pt x="18842" y="174"/>
                </a:cubicBezTo>
                <a:lnTo>
                  <a:pt x="1929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722376" y="537252"/>
            <a:ext cx="7708500" cy="5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subTitle" idx="1"/>
          </p:nvPr>
        </p:nvSpPr>
        <p:spPr>
          <a:xfrm>
            <a:off x="1828375" y="1880616"/>
            <a:ext cx="24141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subTitle" idx="2"/>
          </p:nvPr>
        </p:nvSpPr>
        <p:spPr>
          <a:xfrm>
            <a:off x="1828800" y="2313432"/>
            <a:ext cx="23112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title" idx="3" hasCustomPrompt="1"/>
          </p:nvPr>
        </p:nvSpPr>
        <p:spPr>
          <a:xfrm>
            <a:off x="1133856" y="1926816"/>
            <a:ext cx="5943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29" name="Google Shape;129;p14"/>
          <p:cNvGrpSpPr/>
          <p:nvPr/>
        </p:nvGrpSpPr>
        <p:grpSpPr>
          <a:xfrm rot="5400000">
            <a:off x="903731" y="646701"/>
            <a:ext cx="390683" cy="902746"/>
            <a:chOff x="7400975" y="1640963"/>
            <a:chExt cx="223375" cy="516150"/>
          </a:xfrm>
        </p:grpSpPr>
        <p:sp>
          <p:nvSpPr>
            <p:cNvPr id="130" name="Google Shape;130;p14"/>
            <p:cNvSpPr/>
            <p:nvPr/>
          </p:nvSpPr>
          <p:spPr>
            <a:xfrm>
              <a:off x="7447025" y="1784363"/>
              <a:ext cx="26100" cy="75375"/>
            </a:xfrm>
            <a:custGeom>
              <a:avLst/>
              <a:gdLst/>
              <a:ahLst/>
              <a:cxnLst/>
              <a:rect l="l" t="t" r="r" b="b"/>
              <a:pathLst>
                <a:path w="1044" h="3015" extrusionOk="0">
                  <a:moveTo>
                    <a:pt x="592" y="0"/>
                  </a:moveTo>
                  <a:cubicBezTo>
                    <a:pt x="418" y="0"/>
                    <a:pt x="1" y="452"/>
                    <a:pt x="1" y="1738"/>
                  </a:cubicBezTo>
                  <a:cubicBezTo>
                    <a:pt x="1" y="2658"/>
                    <a:pt x="188" y="3015"/>
                    <a:pt x="426" y="3015"/>
                  </a:cubicBezTo>
                  <a:cubicBezTo>
                    <a:pt x="512" y="3015"/>
                    <a:pt x="604" y="2968"/>
                    <a:pt x="696" y="2885"/>
                  </a:cubicBezTo>
                  <a:cubicBezTo>
                    <a:pt x="1009" y="2573"/>
                    <a:pt x="1043" y="1738"/>
                    <a:pt x="1009" y="1182"/>
                  </a:cubicBezTo>
                  <a:cubicBezTo>
                    <a:pt x="1009" y="626"/>
                    <a:pt x="870" y="0"/>
                    <a:pt x="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7573050" y="1799138"/>
              <a:ext cx="26100" cy="75525"/>
            </a:xfrm>
            <a:custGeom>
              <a:avLst/>
              <a:gdLst/>
              <a:ahLst/>
              <a:cxnLst/>
              <a:rect l="l" t="t" r="r" b="b"/>
              <a:pathLst>
                <a:path w="1044" h="3021" extrusionOk="0">
                  <a:moveTo>
                    <a:pt x="591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184" y="3020"/>
                    <a:pt x="417" y="3020"/>
                  </a:cubicBezTo>
                  <a:cubicBezTo>
                    <a:pt x="505" y="3020"/>
                    <a:pt x="600" y="2971"/>
                    <a:pt x="695" y="2885"/>
                  </a:cubicBezTo>
                  <a:cubicBezTo>
                    <a:pt x="1008" y="2573"/>
                    <a:pt x="1043" y="1773"/>
                    <a:pt x="1043" y="1217"/>
                  </a:cubicBezTo>
                  <a:cubicBezTo>
                    <a:pt x="1043" y="661"/>
                    <a:pt x="869" y="35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7496575" y="1923413"/>
              <a:ext cx="26075" cy="75525"/>
            </a:xfrm>
            <a:custGeom>
              <a:avLst/>
              <a:gdLst/>
              <a:ahLst/>
              <a:cxnLst/>
              <a:rect l="l" t="t" r="r" b="b"/>
              <a:pathLst>
                <a:path w="1043" h="3021" extrusionOk="0">
                  <a:moveTo>
                    <a:pt x="626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202" y="3020"/>
                    <a:pt x="432" y="3020"/>
                  </a:cubicBezTo>
                  <a:cubicBezTo>
                    <a:pt x="519" y="3020"/>
                    <a:pt x="610" y="2971"/>
                    <a:pt x="695" y="2885"/>
                  </a:cubicBezTo>
                  <a:cubicBezTo>
                    <a:pt x="1043" y="2573"/>
                    <a:pt x="1043" y="1738"/>
                    <a:pt x="1043" y="1182"/>
                  </a:cubicBezTo>
                  <a:cubicBezTo>
                    <a:pt x="1008" y="661"/>
                    <a:pt x="904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7400975" y="1989463"/>
              <a:ext cx="26075" cy="75375"/>
            </a:xfrm>
            <a:custGeom>
              <a:avLst/>
              <a:gdLst/>
              <a:ahLst/>
              <a:cxnLst/>
              <a:rect l="l" t="t" r="r" b="b"/>
              <a:pathLst>
                <a:path w="1043" h="3015" extrusionOk="0">
                  <a:moveTo>
                    <a:pt x="626" y="0"/>
                  </a:moveTo>
                  <a:cubicBezTo>
                    <a:pt x="417" y="0"/>
                    <a:pt x="0" y="452"/>
                    <a:pt x="0" y="1738"/>
                  </a:cubicBezTo>
                  <a:cubicBezTo>
                    <a:pt x="0" y="2658"/>
                    <a:pt x="207" y="3015"/>
                    <a:pt x="440" y="3015"/>
                  </a:cubicBezTo>
                  <a:cubicBezTo>
                    <a:pt x="525" y="3015"/>
                    <a:pt x="612" y="2968"/>
                    <a:pt x="695" y="2885"/>
                  </a:cubicBezTo>
                  <a:cubicBezTo>
                    <a:pt x="1043" y="2573"/>
                    <a:pt x="1043" y="1738"/>
                    <a:pt x="1043" y="1182"/>
                  </a:cubicBezTo>
                  <a:cubicBezTo>
                    <a:pt x="1008" y="626"/>
                    <a:pt x="869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7598250" y="2004238"/>
              <a:ext cx="26100" cy="75525"/>
            </a:xfrm>
            <a:custGeom>
              <a:avLst/>
              <a:gdLst/>
              <a:ahLst/>
              <a:cxnLst/>
              <a:rect l="l" t="t" r="r" b="b"/>
              <a:pathLst>
                <a:path w="1044" h="3021" extrusionOk="0">
                  <a:moveTo>
                    <a:pt x="591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202" y="3020"/>
                    <a:pt x="433" y="3020"/>
                  </a:cubicBezTo>
                  <a:cubicBezTo>
                    <a:pt x="519" y="3020"/>
                    <a:pt x="610" y="2971"/>
                    <a:pt x="696" y="2885"/>
                  </a:cubicBezTo>
                  <a:cubicBezTo>
                    <a:pt x="1043" y="2573"/>
                    <a:pt x="1043" y="1738"/>
                    <a:pt x="1043" y="1217"/>
                  </a:cubicBezTo>
                  <a:cubicBezTo>
                    <a:pt x="1008" y="661"/>
                    <a:pt x="904" y="35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7496575" y="2082438"/>
              <a:ext cx="26075" cy="74675"/>
            </a:xfrm>
            <a:custGeom>
              <a:avLst/>
              <a:gdLst/>
              <a:ahLst/>
              <a:cxnLst/>
              <a:rect l="l" t="t" r="r" b="b"/>
              <a:pathLst>
                <a:path w="1043" h="2987" extrusionOk="0">
                  <a:moveTo>
                    <a:pt x="626" y="1"/>
                  </a:moveTo>
                  <a:cubicBezTo>
                    <a:pt x="417" y="1"/>
                    <a:pt x="0" y="453"/>
                    <a:pt x="0" y="1739"/>
                  </a:cubicBezTo>
                  <a:cubicBezTo>
                    <a:pt x="0" y="2646"/>
                    <a:pt x="201" y="2987"/>
                    <a:pt x="430" y="2987"/>
                  </a:cubicBezTo>
                  <a:cubicBezTo>
                    <a:pt x="518" y="2987"/>
                    <a:pt x="609" y="2937"/>
                    <a:pt x="695" y="2851"/>
                  </a:cubicBezTo>
                  <a:cubicBezTo>
                    <a:pt x="1043" y="2538"/>
                    <a:pt x="1043" y="1739"/>
                    <a:pt x="1043" y="1183"/>
                  </a:cubicBezTo>
                  <a:cubicBezTo>
                    <a:pt x="1043" y="626"/>
                    <a:pt x="904" y="1"/>
                    <a:pt x="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7538275" y="1640963"/>
              <a:ext cx="26100" cy="75375"/>
            </a:xfrm>
            <a:custGeom>
              <a:avLst/>
              <a:gdLst/>
              <a:ahLst/>
              <a:cxnLst/>
              <a:rect l="l" t="t" r="r" b="b"/>
              <a:pathLst>
                <a:path w="1044" h="3015" extrusionOk="0">
                  <a:moveTo>
                    <a:pt x="626" y="0"/>
                  </a:moveTo>
                  <a:cubicBezTo>
                    <a:pt x="418" y="0"/>
                    <a:pt x="1" y="487"/>
                    <a:pt x="1" y="1738"/>
                  </a:cubicBezTo>
                  <a:cubicBezTo>
                    <a:pt x="1" y="2658"/>
                    <a:pt x="207" y="3015"/>
                    <a:pt x="441" y="3015"/>
                  </a:cubicBezTo>
                  <a:cubicBezTo>
                    <a:pt x="525" y="3015"/>
                    <a:pt x="613" y="2968"/>
                    <a:pt x="696" y="2886"/>
                  </a:cubicBezTo>
                  <a:cubicBezTo>
                    <a:pt x="1044" y="2573"/>
                    <a:pt x="1044" y="1738"/>
                    <a:pt x="1044" y="1182"/>
                  </a:cubicBezTo>
                  <a:cubicBezTo>
                    <a:pt x="1009" y="626"/>
                    <a:pt x="870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14"/>
          <p:cNvSpPr txBox="1">
            <a:spLocks noGrp="1"/>
          </p:cNvSpPr>
          <p:nvPr>
            <p:ph type="subTitle" idx="4"/>
          </p:nvPr>
        </p:nvSpPr>
        <p:spPr>
          <a:xfrm>
            <a:off x="1828375" y="3349931"/>
            <a:ext cx="24141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subTitle" idx="5"/>
          </p:nvPr>
        </p:nvSpPr>
        <p:spPr>
          <a:xfrm>
            <a:off x="1828800" y="3782747"/>
            <a:ext cx="23112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title" idx="6" hasCustomPrompt="1"/>
          </p:nvPr>
        </p:nvSpPr>
        <p:spPr>
          <a:xfrm>
            <a:off x="1133856" y="3396131"/>
            <a:ext cx="5943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7"/>
          </p:nvPr>
        </p:nvSpPr>
        <p:spPr>
          <a:xfrm>
            <a:off x="5684225" y="1880616"/>
            <a:ext cx="24141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8"/>
          </p:nvPr>
        </p:nvSpPr>
        <p:spPr>
          <a:xfrm>
            <a:off x="5684650" y="2313432"/>
            <a:ext cx="23112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title" idx="9" hasCustomPrompt="1"/>
          </p:nvPr>
        </p:nvSpPr>
        <p:spPr>
          <a:xfrm>
            <a:off x="4989706" y="1926816"/>
            <a:ext cx="5943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3" name="Google Shape;143;p14"/>
          <p:cNvSpPr txBox="1">
            <a:spLocks noGrp="1"/>
          </p:cNvSpPr>
          <p:nvPr>
            <p:ph type="subTitle" idx="13"/>
          </p:nvPr>
        </p:nvSpPr>
        <p:spPr>
          <a:xfrm>
            <a:off x="5684225" y="3349931"/>
            <a:ext cx="24141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subTitle" idx="14"/>
          </p:nvPr>
        </p:nvSpPr>
        <p:spPr>
          <a:xfrm>
            <a:off x="5684650" y="3782747"/>
            <a:ext cx="23112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 idx="15" hasCustomPrompt="1"/>
          </p:nvPr>
        </p:nvSpPr>
        <p:spPr>
          <a:xfrm>
            <a:off x="4989706" y="3396131"/>
            <a:ext cx="5943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lam"/>
              <a:buNone/>
              <a:defRPr sz="2800" b="1">
                <a:solidFill>
                  <a:srgbClr val="434343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lam"/>
              <a:buNone/>
              <a:defRPr sz="2800" b="1">
                <a:solidFill>
                  <a:srgbClr val="434343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lam"/>
              <a:buNone/>
              <a:defRPr sz="2800" b="1">
                <a:solidFill>
                  <a:srgbClr val="434343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lam"/>
              <a:buNone/>
              <a:defRPr sz="2800" b="1">
                <a:solidFill>
                  <a:srgbClr val="434343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lam"/>
              <a:buNone/>
              <a:defRPr sz="2800" b="1">
                <a:solidFill>
                  <a:srgbClr val="434343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lam"/>
              <a:buNone/>
              <a:defRPr sz="2800" b="1">
                <a:solidFill>
                  <a:srgbClr val="434343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lam"/>
              <a:buNone/>
              <a:defRPr sz="2800" b="1">
                <a:solidFill>
                  <a:srgbClr val="434343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lam"/>
              <a:buNone/>
              <a:defRPr sz="2800" b="1">
                <a:solidFill>
                  <a:srgbClr val="434343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lam"/>
              <a:buNone/>
              <a:defRPr sz="2800" b="1">
                <a:solidFill>
                  <a:srgbClr val="434343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Niramit"/>
              <a:buChar char="●"/>
              <a:defRPr sz="1800">
                <a:solidFill>
                  <a:srgbClr val="434343"/>
                </a:solidFill>
                <a:latin typeface="Niramit"/>
                <a:ea typeface="Niramit"/>
                <a:cs typeface="Niramit"/>
                <a:sym typeface="Nirami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iramit"/>
              <a:buChar char="○"/>
              <a:defRPr>
                <a:solidFill>
                  <a:srgbClr val="434343"/>
                </a:solidFill>
                <a:latin typeface="Niramit"/>
                <a:ea typeface="Niramit"/>
                <a:cs typeface="Niramit"/>
                <a:sym typeface="Nirami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iramit"/>
              <a:buChar char="■"/>
              <a:defRPr>
                <a:solidFill>
                  <a:srgbClr val="434343"/>
                </a:solidFill>
                <a:latin typeface="Niramit"/>
                <a:ea typeface="Niramit"/>
                <a:cs typeface="Niramit"/>
                <a:sym typeface="Nirami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iramit"/>
              <a:buChar char="●"/>
              <a:defRPr>
                <a:solidFill>
                  <a:srgbClr val="434343"/>
                </a:solidFill>
                <a:latin typeface="Niramit"/>
                <a:ea typeface="Niramit"/>
                <a:cs typeface="Niramit"/>
                <a:sym typeface="Nirami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iramit"/>
              <a:buChar char="○"/>
              <a:defRPr>
                <a:solidFill>
                  <a:srgbClr val="434343"/>
                </a:solidFill>
                <a:latin typeface="Niramit"/>
                <a:ea typeface="Niramit"/>
                <a:cs typeface="Niramit"/>
                <a:sym typeface="Nirami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iramit"/>
              <a:buChar char="■"/>
              <a:defRPr>
                <a:solidFill>
                  <a:srgbClr val="434343"/>
                </a:solidFill>
                <a:latin typeface="Niramit"/>
                <a:ea typeface="Niramit"/>
                <a:cs typeface="Niramit"/>
                <a:sym typeface="Nirami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iramit"/>
              <a:buChar char="●"/>
              <a:defRPr>
                <a:solidFill>
                  <a:srgbClr val="434343"/>
                </a:solidFill>
                <a:latin typeface="Niramit"/>
                <a:ea typeface="Niramit"/>
                <a:cs typeface="Niramit"/>
                <a:sym typeface="Nirami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iramit"/>
              <a:buChar char="○"/>
              <a:defRPr>
                <a:solidFill>
                  <a:srgbClr val="434343"/>
                </a:solidFill>
                <a:latin typeface="Niramit"/>
                <a:ea typeface="Niramit"/>
                <a:cs typeface="Niramit"/>
                <a:sym typeface="Nirami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Niramit"/>
              <a:buChar char="■"/>
              <a:defRPr>
                <a:solidFill>
                  <a:srgbClr val="434343"/>
                </a:solidFill>
                <a:latin typeface="Niramit"/>
                <a:ea typeface="Niramit"/>
                <a:cs typeface="Niramit"/>
                <a:sym typeface="Nirami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8" r:id="rId8"/>
    <p:sldLayoutId id="2147483660" r:id="rId9"/>
    <p:sldLayoutId id="2147483661" r:id="rId10"/>
    <p:sldLayoutId id="2147483662" r:id="rId11"/>
    <p:sldLayoutId id="2147483665" r:id="rId12"/>
    <p:sldLayoutId id="2147483668" r:id="rId13"/>
    <p:sldLayoutId id="2147483675" r:id="rId14"/>
    <p:sldLayoutId id="2147483676" r:id="rId15"/>
    <p:sldLayoutId id="2147483678" r:id="rId16"/>
    <p:sldLayoutId id="214748367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6AB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5A06E8D-FB73-4405-BBDA-128AEE94D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9797" y="907992"/>
            <a:ext cx="4351663" cy="2126832"/>
          </a:xfrm>
        </p:spPr>
        <p:txBody>
          <a:bodyPr/>
          <a:lstStyle/>
          <a:p>
            <a:r>
              <a:rPr lang="es-AR" dirty="0"/>
              <a:t>EDUCACIÓN FÍSICA Y SALUD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43135A9-8724-48AD-9F8F-EFA9357FF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51" y="1536064"/>
            <a:ext cx="4219460" cy="20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4" descr="Colegio Eduardo De Geyter de Rancagua">
            <a:extLst>
              <a:ext uri="{FF2B5EF4-FFF2-40B4-BE49-F238E27FC236}">
                <a16:creationId xmlns:a16="http://schemas.microsoft.com/office/drawing/2014/main" id="{709D12EF-4EEF-44AC-8D53-A0F4F9FCC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6" y="0"/>
            <a:ext cx="2136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83FF1F2-D907-459E-B007-0DD62FD08F3F}"/>
              </a:ext>
            </a:extLst>
          </p:cNvPr>
          <p:cNvSpPr txBox="1"/>
          <p:nvPr/>
        </p:nvSpPr>
        <p:spPr>
          <a:xfrm>
            <a:off x="2405781" y="4066282"/>
            <a:ext cx="66817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s-ES" altLang="es-ES" sz="1600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Curso: 8° básico</a:t>
            </a:r>
          </a:p>
          <a:p>
            <a:pPr eaLnBrk="1" hangingPunct="1"/>
            <a:r>
              <a:rPr lang="es-ES" altLang="es-ES" sz="1600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Profesores: Cristian Herrera T. - Carla González C.  </a:t>
            </a:r>
          </a:p>
          <a:p>
            <a:pPr eaLnBrk="1" hangingPunct="1"/>
            <a:r>
              <a:rPr lang="es-ES" altLang="es-ES" sz="1600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Fecha: 09 al 13 de noviembre del 2020</a:t>
            </a:r>
          </a:p>
          <a:p>
            <a:pPr eaLnBrk="1" hangingPunct="1"/>
            <a:r>
              <a:rPr lang="es-ES" altLang="es-ES" sz="1600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Semana #32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5"/>
          <p:cNvSpPr/>
          <p:nvPr/>
        </p:nvSpPr>
        <p:spPr>
          <a:xfrm rot="7199880">
            <a:off x="6774220" y="3089324"/>
            <a:ext cx="1868919" cy="1365290"/>
          </a:xfrm>
          <a:custGeom>
            <a:avLst/>
            <a:gdLst/>
            <a:ahLst/>
            <a:cxnLst/>
            <a:rect l="l" t="t" r="r" b="b"/>
            <a:pathLst>
              <a:path w="45748" h="33420" extrusionOk="0">
                <a:moveTo>
                  <a:pt x="29848" y="1"/>
                </a:moveTo>
                <a:cubicBezTo>
                  <a:pt x="28388" y="1"/>
                  <a:pt x="26879" y="242"/>
                  <a:pt x="25342" y="647"/>
                </a:cubicBezTo>
                <a:cubicBezTo>
                  <a:pt x="23666" y="1095"/>
                  <a:pt x="22073" y="1222"/>
                  <a:pt x="20499" y="1222"/>
                </a:cubicBezTo>
                <a:cubicBezTo>
                  <a:pt x="18403" y="1222"/>
                  <a:pt x="16338" y="996"/>
                  <a:pt x="14147" y="996"/>
                </a:cubicBezTo>
                <a:cubicBezTo>
                  <a:pt x="13378" y="996"/>
                  <a:pt x="12592" y="1024"/>
                  <a:pt x="11785" y="1099"/>
                </a:cubicBezTo>
                <a:cubicBezTo>
                  <a:pt x="8030" y="1447"/>
                  <a:pt x="4241" y="3046"/>
                  <a:pt x="2121" y="6175"/>
                </a:cubicBezTo>
                <a:cubicBezTo>
                  <a:pt x="0" y="9269"/>
                  <a:pt x="139" y="14031"/>
                  <a:pt x="3059" y="16430"/>
                </a:cubicBezTo>
                <a:cubicBezTo>
                  <a:pt x="4589" y="17702"/>
                  <a:pt x="6501" y="18133"/>
                  <a:pt x="8503" y="18133"/>
                </a:cubicBezTo>
                <a:cubicBezTo>
                  <a:pt x="10277" y="18133"/>
                  <a:pt x="12121" y="17795"/>
                  <a:pt x="13836" y="17403"/>
                </a:cubicBezTo>
                <a:cubicBezTo>
                  <a:pt x="15929" y="16905"/>
                  <a:pt x="18159" y="16384"/>
                  <a:pt x="20297" y="16384"/>
                </a:cubicBezTo>
                <a:cubicBezTo>
                  <a:pt x="21887" y="16384"/>
                  <a:pt x="23427" y="16672"/>
                  <a:pt x="24821" y="17473"/>
                </a:cubicBezTo>
                <a:cubicBezTo>
                  <a:pt x="27880" y="19280"/>
                  <a:pt x="29096" y="22965"/>
                  <a:pt x="30452" y="26233"/>
                </a:cubicBezTo>
                <a:cubicBezTo>
                  <a:pt x="31808" y="29535"/>
                  <a:pt x="34102" y="33046"/>
                  <a:pt x="37648" y="33394"/>
                </a:cubicBezTo>
                <a:cubicBezTo>
                  <a:pt x="37824" y="33411"/>
                  <a:pt x="37999" y="33420"/>
                  <a:pt x="38173" y="33420"/>
                </a:cubicBezTo>
                <a:cubicBezTo>
                  <a:pt x="41489" y="33420"/>
                  <a:pt x="44256" y="30336"/>
                  <a:pt x="44983" y="27032"/>
                </a:cubicBezTo>
                <a:cubicBezTo>
                  <a:pt x="45748" y="23591"/>
                  <a:pt x="44809" y="20010"/>
                  <a:pt x="43871" y="16569"/>
                </a:cubicBezTo>
                <a:cubicBezTo>
                  <a:pt x="42550" y="11772"/>
                  <a:pt x="41090" y="6766"/>
                  <a:pt x="37579" y="3220"/>
                </a:cubicBezTo>
                <a:cubicBezTo>
                  <a:pt x="35271" y="889"/>
                  <a:pt x="32648" y="1"/>
                  <a:pt x="29848" y="1"/>
                </a:cubicBezTo>
                <a:close/>
              </a:path>
            </a:pathLst>
          </a:custGeom>
          <a:solidFill>
            <a:srgbClr val="39BF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Marcador de número de diapositiva 2">
            <a:extLst>
              <a:ext uri="{FF2B5EF4-FFF2-40B4-BE49-F238E27FC236}">
                <a16:creationId xmlns:a16="http://schemas.microsoft.com/office/drawing/2014/main" id="{BE0CF62D-3E97-4C19-9183-6F12B94268AB}"/>
              </a:ext>
            </a:extLst>
          </p:cNvPr>
          <p:cNvSpPr txBox="1">
            <a:spLocks/>
          </p:cNvSpPr>
          <p:nvPr/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smtClean="0"/>
              <a:pPr/>
              <a:t>10</a:t>
            </a:fld>
            <a:endParaRPr lang="es-AR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BD5780FF-75B7-4819-8394-0DF6A6EBB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84" y="57939"/>
            <a:ext cx="3021197" cy="1877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C432CE1-E4CC-4EE5-A514-698FF0B61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84" y="2012575"/>
            <a:ext cx="3248652" cy="996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A08E085-83D1-4E7C-ABBE-AC5B9B5FE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66" y="3086243"/>
            <a:ext cx="2658600" cy="2019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6254F9A-8C08-4242-9A9B-761E0F55E1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3543" y="3362413"/>
            <a:ext cx="3000375" cy="1466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39C4FBAB-617B-4A3B-9903-3519006C87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3731" y="146660"/>
            <a:ext cx="3190875" cy="2266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C80F8FE-9842-4602-A6C5-97B44946CC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5997" y="2758019"/>
            <a:ext cx="2173219" cy="15583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2">
            <a:extLst>
              <a:ext uri="{FF2B5EF4-FFF2-40B4-BE49-F238E27FC236}">
                <a16:creationId xmlns:a16="http://schemas.microsoft.com/office/drawing/2014/main" id="{C58F3174-F8F3-49A7-979C-2CEB7506D450}"/>
              </a:ext>
            </a:extLst>
          </p:cNvPr>
          <p:cNvSpPr txBox="1">
            <a:spLocks/>
          </p:cNvSpPr>
          <p:nvPr/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smtClean="0"/>
              <a:pPr/>
              <a:t>11</a:t>
            </a:fld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890471E-6E72-4C7C-A5E2-91EEACCA2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28" y="74256"/>
            <a:ext cx="5684210" cy="2403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374341A-1E25-40D5-9D77-C7A03A655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811" y="2571750"/>
            <a:ext cx="5542765" cy="2497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BCBB250-346A-4A32-8D65-5C09FD588FA3}"/>
              </a:ext>
            </a:extLst>
          </p:cNvPr>
          <p:cNvSpPr/>
          <p:nvPr/>
        </p:nvSpPr>
        <p:spPr>
          <a:xfrm>
            <a:off x="6207630" y="897900"/>
            <a:ext cx="273014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  <a:t>TIPOS DE PASES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7614BF1-8D96-4AE0-ACAC-F34944B376F9}"/>
              </a:ext>
            </a:extLst>
          </p:cNvPr>
          <p:cNvSpPr/>
          <p:nvPr/>
        </p:nvSpPr>
        <p:spPr>
          <a:xfrm>
            <a:off x="318191" y="3528109"/>
            <a:ext cx="273014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  <a:t>LANZAMIENTO</a:t>
            </a:r>
          </a:p>
        </p:txBody>
      </p:sp>
    </p:spTree>
    <p:extLst>
      <p:ext uri="{BB962C8B-B14F-4D97-AF65-F5344CB8AC3E}">
        <p14:creationId xmlns:p14="http://schemas.microsoft.com/office/powerpoint/2010/main" val="1128081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2">
            <a:extLst>
              <a:ext uri="{FF2B5EF4-FFF2-40B4-BE49-F238E27FC236}">
                <a16:creationId xmlns:a16="http://schemas.microsoft.com/office/drawing/2014/main" id="{00FF47BA-88DA-4AE4-A8C4-842BF7EBF0B5}"/>
              </a:ext>
            </a:extLst>
          </p:cNvPr>
          <p:cNvSpPr txBox="1">
            <a:spLocks/>
          </p:cNvSpPr>
          <p:nvPr/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smtClean="0"/>
              <a:pPr/>
              <a:t>12</a:t>
            </a:fld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4B7F3FA-B71F-42E3-93C6-206FD00B7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358" y="196801"/>
            <a:ext cx="5562600" cy="4772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A27D01E-D1E5-4607-A8FC-B05BDBEDC669}"/>
              </a:ext>
            </a:extLst>
          </p:cNvPr>
          <p:cNvSpPr/>
          <p:nvPr/>
        </p:nvSpPr>
        <p:spPr>
          <a:xfrm>
            <a:off x="264042" y="1786920"/>
            <a:ext cx="273014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  <a:t>SEÑALES VISUALES DEL ÁRBITRO</a:t>
            </a:r>
          </a:p>
        </p:txBody>
      </p:sp>
    </p:spTree>
    <p:extLst>
      <p:ext uri="{BB962C8B-B14F-4D97-AF65-F5344CB8AC3E}">
        <p14:creationId xmlns:p14="http://schemas.microsoft.com/office/powerpoint/2010/main" val="2828598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CA7F56-7F29-4963-9ACA-E139323F7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31" y="205386"/>
            <a:ext cx="8532738" cy="4561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666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9503;p77">
            <a:extLst>
              <a:ext uri="{FF2B5EF4-FFF2-40B4-BE49-F238E27FC236}">
                <a16:creationId xmlns:a16="http://schemas.microsoft.com/office/drawing/2014/main" id="{531B1DFA-9C56-40A0-A8F4-C6D12C196641}"/>
              </a:ext>
            </a:extLst>
          </p:cNvPr>
          <p:cNvGrpSpPr/>
          <p:nvPr/>
        </p:nvGrpSpPr>
        <p:grpSpPr>
          <a:xfrm rot="20675756">
            <a:off x="301931" y="333623"/>
            <a:ext cx="1256942" cy="960151"/>
            <a:chOff x="889275" y="861850"/>
            <a:chExt cx="487950" cy="424575"/>
          </a:xfrm>
        </p:grpSpPr>
        <p:sp>
          <p:nvSpPr>
            <p:cNvPr id="26" name="Google Shape;9504;p77">
              <a:extLst>
                <a:ext uri="{FF2B5EF4-FFF2-40B4-BE49-F238E27FC236}">
                  <a16:creationId xmlns:a16="http://schemas.microsoft.com/office/drawing/2014/main" id="{D485101C-12E0-44AD-AA8F-A2F52B275911}"/>
                </a:ext>
              </a:extLst>
            </p:cNvPr>
            <p:cNvSpPr/>
            <p:nvPr/>
          </p:nvSpPr>
          <p:spPr>
            <a:xfrm>
              <a:off x="1319225" y="1031700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5"/>
                  </a:cubicBezTo>
                  <a:cubicBezTo>
                    <a:pt x="2265" y="251"/>
                    <a:pt x="2012" y="1"/>
                    <a:pt x="17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" name="Google Shape;9505;p77">
              <a:extLst>
                <a:ext uri="{FF2B5EF4-FFF2-40B4-BE49-F238E27FC236}">
                  <a16:creationId xmlns:a16="http://schemas.microsoft.com/office/drawing/2014/main" id="{F4E20C24-7CDD-409D-958A-B741A21CF6D9}"/>
                </a:ext>
              </a:extLst>
            </p:cNvPr>
            <p:cNvSpPr/>
            <p:nvPr/>
          </p:nvSpPr>
          <p:spPr>
            <a:xfrm>
              <a:off x="1314475" y="946725"/>
              <a:ext cx="62750" cy="56700"/>
            </a:xfrm>
            <a:custGeom>
              <a:avLst/>
              <a:gdLst/>
              <a:ahLst/>
              <a:cxnLst/>
              <a:rect l="l" t="t" r="r" b="b"/>
              <a:pathLst>
                <a:path w="2510" h="2268" extrusionOk="0">
                  <a:moveTo>
                    <a:pt x="1889" y="0"/>
                  </a:moveTo>
                  <a:cubicBezTo>
                    <a:pt x="1744" y="0"/>
                    <a:pt x="1599" y="55"/>
                    <a:pt x="1489" y="166"/>
                  </a:cubicBezTo>
                  <a:lnTo>
                    <a:pt x="357" y="1298"/>
                  </a:lnTo>
                  <a:cubicBezTo>
                    <a:pt x="1" y="1657"/>
                    <a:pt x="251" y="2267"/>
                    <a:pt x="759" y="2267"/>
                  </a:cubicBezTo>
                  <a:cubicBezTo>
                    <a:pt x="906" y="2267"/>
                    <a:pt x="1051" y="2207"/>
                    <a:pt x="1157" y="2101"/>
                  </a:cubicBezTo>
                  <a:lnTo>
                    <a:pt x="2289" y="969"/>
                  </a:lnTo>
                  <a:cubicBezTo>
                    <a:pt x="2510" y="745"/>
                    <a:pt x="2510" y="389"/>
                    <a:pt x="2289" y="166"/>
                  </a:cubicBezTo>
                  <a:cubicBezTo>
                    <a:pt x="2179" y="55"/>
                    <a:pt x="2034" y="0"/>
                    <a:pt x="18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" name="Google Shape;9506;p77">
              <a:extLst>
                <a:ext uri="{FF2B5EF4-FFF2-40B4-BE49-F238E27FC236}">
                  <a16:creationId xmlns:a16="http://schemas.microsoft.com/office/drawing/2014/main" id="{96ECEF1A-5896-4550-81BD-2679C891F766}"/>
                </a:ext>
              </a:extLst>
            </p:cNvPr>
            <p:cNvSpPr/>
            <p:nvPr/>
          </p:nvSpPr>
          <p:spPr>
            <a:xfrm>
              <a:off x="1317875" y="1088250"/>
              <a:ext cx="59350" cy="56675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1" y="390"/>
                    <a:pt x="1" y="746"/>
                    <a:pt x="221" y="969"/>
                  </a:cubicBezTo>
                  <a:lnTo>
                    <a:pt x="1353" y="2102"/>
                  </a:lnTo>
                  <a:cubicBezTo>
                    <a:pt x="1463" y="2212"/>
                    <a:pt x="1608" y="2267"/>
                    <a:pt x="1753" y="2267"/>
                  </a:cubicBezTo>
                  <a:cubicBezTo>
                    <a:pt x="1898" y="2267"/>
                    <a:pt x="2043" y="2212"/>
                    <a:pt x="2153" y="2102"/>
                  </a:cubicBezTo>
                  <a:cubicBezTo>
                    <a:pt x="2374" y="1878"/>
                    <a:pt x="2374" y="1522"/>
                    <a:pt x="2153" y="1298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" name="Google Shape;9507;p77">
              <a:extLst>
                <a:ext uri="{FF2B5EF4-FFF2-40B4-BE49-F238E27FC236}">
                  <a16:creationId xmlns:a16="http://schemas.microsoft.com/office/drawing/2014/main" id="{379E9E73-C8E8-4AA4-BD13-79BDA0A94C2B}"/>
                </a:ext>
              </a:extLst>
            </p:cNvPr>
            <p:cNvSpPr/>
            <p:nvPr/>
          </p:nvSpPr>
          <p:spPr>
            <a:xfrm>
              <a:off x="889275" y="861850"/>
              <a:ext cx="400700" cy="424575"/>
            </a:xfrm>
            <a:custGeom>
              <a:avLst/>
              <a:gdLst/>
              <a:ahLst/>
              <a:cxnLst/>
              <a:rect l="l" t="t" r="r" b="b"/>
              <a:pathLst>
                <a:path w="16028" h="16983" extrusionOk="0">
                  <a:moveTo>
                    <a:pt x="4668" y="4530"/>
                  </a:moveTo>
                  <a:lnTo>
                    <a:pt x="4668" y="10191"/>
                  </a:lnTo>
                  <a:lnTo>
                    <a:pt x="4104" y="10191"/>
                  </a:lnTo>
                  <a:cubicBezTo>
                    <a:pt x="2539" y="10191"/>
                    <a:pt x="1271" y="8923"/>
                    <a:pt x="1271" y="7359"/>
                  </a:cubicBezTo>
                  <a:cubicBezTo>
                    <a:pt x="1271" y="5795"/>
                    <a:pt x="2539" y="4530"/>
                    <a:pt x="4104" y="4530"/>
                  </a:cubicBezTo>
                  <a:close/>
                  <a:moveTo>
                    <a:pt x="6972" y="4530"/>
                  </a:moveTo>
                  <a:lnTo>
                    <a:pt x="6972" y="10191"/>
                  </a:lnTo>
                  <a:lnTo>
                    <a:pt x="5800" y="10191"/>
                  </a:lnTo>
                  <a:lnTo>
                    <a:pt x="5800" y="4530"/>
                  </a:lnTo>
                  <a:close/>
                  <a:moveTo>
                    <a:pt x="12633" y="1565"/>
                  </a:moveTo>
                  <a:lnTo>
                    <a:pt x="12633" y="13153"/>
                  </a:lnTo>
                  <a:lnTo>
                    <a:pt x="8104" y="10436"/>
                  </a:lnTo>
                  <a:lnTo>
                    <a:pt x="8104" y="4282"/>
                  </a:lnTo>
                  <a:lnTo>
                    <a:pt x="12633" y="1565"/>
                  </a:lnTo>
                  <a:close/>
                  <a:moveTo>
                    <a:pt x="14330" y="1133"/>
                  </a:moveTo>
                  <a:cubicBezTo>
                    <a:pt x="14644" y="1133"/>
                    <a:pt x="14898" y="1384"/>
                    <a:pt x="14898" y="1698"/>
                  </a:cubicBezTo>
                  <a:lnTo>
                    <a:pt x="14898" y="13021"/>
                  </a:lnTo>
                  <a:cubicBezTo>
                    <a:pt x="14898" y="13335"/>
                    <a:pt x="14644" y="13588"/>
                    <a:pt x="14330" y="13588"/>
                  </a:cubicBezTo>
                  <a:lnTo>
                    <a:pt x="13766" y="13588"/>
                  </a:lnTo>
                  <a:lnTo>
                    <a:pt x="13766" y="1133"/>
                  </a:lnTo>
                  <a:close/>
                  <a:moveTo>
                    <a:pt x="5800" y="11324"/>
                  </a:moveTo>
                  <a:lnTo>
                    <a:pt x="5800" y="15285"/>
                  </a:lnTo>
                  <a:cubicBezTo>
                    <a:pt x="5800" y="15599"/>
                    <a:pt x="5547" y="15850"/>
                    <a:pt x="5236" y="15850"/>
                  </a:cubicBezTo>
                  <a:cubicBezTo>
                    <a:pt x="4922" y="15850"/>
                    <a:pt x="4668" y="15599"/>
                    <a:pt x="4668" y="15285"/>
                  </a:cubicBezTo>
                  <a:lnTo>
                    <a:pt x="4668" y="11324"/>
                  </a:lnTo>
                  <a:close/>
                  <a:moveTo>
                    <a:pt x="13132" y="1"/>
                  </a:moveTo>
                  <a:lnTo>
                    <a:pt x="13098" y="7"/>
                  </a:lnTo>
                  <a:lnTo>
                    <a:pt x="13074" y="10"/>
                  </a:lnTo>
                  <a:cubicBezTo>
                    <a:pt x="13065" y="10"/>
                    <a:pt x="13056" y="16"/>
                    <a:pt x="13047" y="19"/>
                  </a:cubicBezTo>
                  <a:cubicBezTo>
                    <a:pt x="13038" y="22"/>
                    <a:pt x="13029" y="22"/>
                    <a:pt x="13020" y="25"/>
                  </a:cubicBezTo>
                  <a:lnTo>
                    <a:pt x="12996" y="34"/>
                  </a:lnTo>
                  <a:lnTo>
                    <a:pt x="12966" y="46"/>
                  </a:lnTo>
                  <a:lnTo>
                    <a:pt x="12947" y="58"/>
                  </a:lnTo>
                  <a:cubicBezTo>
                    <a:pt x="12935" y="61"/>
                    <a:pt x="12926" y="67"/>
                    <a:pt x="12917" y="73"/>
                  </a:cubicBezTo>
                  <a:lnTo>
                    <a:pt x="12908" y="79"/>
                  </a:lnTo>
                  <a:lnTo>
                    <a:pt x="7380" y="3398"/>
                  </a:lnTo>
                  <a:lnTo>
                    <a:pt x="4104" y="3398"/>
                  </a:lnTo>
                  <a:cubicBezTo>
                    <a:pt x="2023" y="3398"/>
                    <a:pt x="299" y="5001"/>
                    <a:pt x="151" y="7075"/>
                  </a:cubicBezTo>
                  <a:cubicBezTo>
                    <a:pt x="0" y="9150"/>
                    <a:pt x="1480" y="10986"/>
                    <a:pt x="3536" y="11281"/>
                  </a:cubicBezTo>
                  <a:lnTo>
                    <a:pt x="3536" y="15285"/>
                  </a:lnTo>
                  <a:cubicBezTo>
                    <a:pt x="3536" y="16224"/>
                    <a:pt x="4297" y="16982"/>
                    <a:pt x="5236" y="16982"/>
                  </a:cubicBezTo>
                  <a:cubicBezTo>
                    <a:pt x="6172" y="16982"/>
                    <a:pt x="6933" y="16224"/>
                    <a:pt x="6933" y="15285"/>
                  </a:cubicBezTo>
                  <a:lnTo>
                    <a:pt x="6933" y="11324"/>
                  </a:lnTo>
                  <a:lnTo>
                    <a:pt x="7380" y="11324"/>
                  </a:lnTo>
                  <a:lnTo>
                    <a:pt x="12908" y="14639"/>
                  </a:lnTo>
                  <a:cubicBezTo>
                    <a:pt x="12911" y="14642"/>
                    <a:pt x="12914" y="14642"/>
                    <a:pt x="12920" y="14645"/>
                  </a:cubicBezTo>
                  <a:lnTo>
                    <a:pt x="12935" y="14654"/>
                  </a:lnTo>
                  <a:cubicBezTo>
                    <a:pt x="12947" y="14660"/>
                    <a:pt x="12963" y="14666"/>
                    <a:pt x="12975" y="14672"/>
                  </a:cubicBezTo>
                  <a:lnTo>
                    <a:pt x="12984" y="14675"/>
                  </a:lnTo>
                  <a:cubicBezTo>
                    <a:pt x="12996" y="14681"/>
                    <a:pt x="13011" y="14687"/>
                    <a:pt x="13023" y="14690"/>
                  </a:cubicBezTo>
                  <a:lnTo>
                    <a:pt x="13038" y="14696"/>
                  </a:lnTo>
                  <a:cubicBezTo>
                    <a:pt x="13053" y="14699"/>
                    <a:pt x="13068" y="14702"/>
                    <a:pt x="13083" y="14708"/>
                  </a:cubicBezTo>
                  <a:cubicBezTo>
                    <a:pt x="13101" y="14712"/>
                    <a:pt x="13117" y="14715"/>
                    <a:pt x="13135" y="14715"/>
                  </a:cubicBezTo>
                  <a:lnTo>
                    <a:pt x="13144" y="14715"/>
                  </a:lnTo>
                  <a:cubicBezTo>
                    <a:pt x="13162" y="14715"/>
                    <a:pt x="13180" y="14718"/>
                    <a:pt x="13198" y="14718"/>
                  </a:cubicBezTo>
                  <a:lnTo>
                    <a:pt x="14330" y="14718"/>
                  </a:lnTo>
                  <a:cubicBezTo>
                    <a:pt x="15266" y="14718"/>
                    <a:pt x="16027" y="13957"/>
                    <a:pt x="16027" y="13021"/>
                  </a:cubicBezTo>
                  <a:lnTo>
                    <a:pt x="16027" y="1698"/>
                  </a:lnTo>
                  <a:cubicBezTo>
                    <a:pt x="16027" y="759"/>
                    <a:pt x="15266" y="1"/>
                    <a:pt x="1433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/>
                </a:solidFill>
              </a:endParaRPr>
            </a:p>
          </p:txBody>
        </p:sp>
      </p:grpSp>
      <p:sp>
        <p:nvSpPr>
          <p:cNvPr id="52" name="Google Shape;354;p37">
            <a:extLst>
              <a:ext uri="{FF2B5EF4-FFF2-40B4-BE49-F238E27FC236}">
                <a16:creationId xmlns:a16="http://schemas.microsoft.com/office/drawing/2014/main" id="{EF79AC90-393C-46D1-ABBE-A3A63DFCC2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5099" y="534849"/>
            <a:ext cx="7708500" cy="5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¡A MOVERSE!</a:t>
            </a:r>
            <a:br>
              <a:rPr lang="en" sz="4400" dirty="0"/>
            </a:br>
            <a:r>
              <a:rPr lang="en" sz="4400" dirty="0"/>
              <a:t>Ejercicios en casa</a:t>
            </a:r>
            <a:endParaRPr sz="4400" dirty="0"/>
          </a:p>
        </p:txBody>
      </p:sp>
      <p:pic>
        <p:nvPicPr>
          <p:cNvPr id="5122" name="Picture 2" descr="Treadmill, Lazy Style GIF - Workout Lazy TheSimpsons GIFs">
            <a:extLst>
              <a:ext uri="{FF2B5EF4-FFF2-40B4-BE49-F238E27FC236}">
                <a16:creationId xmlns:a16="http://schemas.microsoft.com/office/drawing/2014/main" id="{0315A5BB-1992-4934-8B71-55FA86BF1D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993" y="1649060"/>
            <a:ext cx="3182014" cy="3225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3C201D33-1C0F-44A2-86AD-C8840FC123EB}"/>
              </a:ext>
            </a:extLst>
          </p:cNvPr>
          <p:cNvSpPr txBox="1">
            <a:spLocks/>
          </p:cNvSpPr>
          <p:nvPr/>
        </p:nvSpPr>
        <p:spPr>
          <a:xfrm>
            <a:off x="457200" y="-1079653"/>
            <a:ext cx="8229600" cy="429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s-CL" altLang="es-CL" sz="4000" u="sng" dirty="0">
                <a:latin typeface="Kalam" panose="020B0604020202020204" charset="0"/>
                <a:cs typeface="Kalam" panose="020B0604020202020204" charset="0"/>
              </a:rPr>
              <a:t>MATERIALES</a:t>
            </a:r>
          </a:p>
          <a:p>
            <a:pPr marL="0" indent="0">
              <a:buFontTx/>
              <a:buNone/>
              <a:defRPr/>
            </a:pPr>
            <a:endParaRPr lang="es-CL" altLang="es-CL" sz="3600" dirty="0">
              <a:latin typeface="Kalam" panose="020B0604020202020204" charset="0"/>
              <a:cs typeface="Kalam" panose="020B0604020202020204" charset="0"/>
            </a:endParaRPr>
          </a:p>
          <a:p>
            <a:pPr>
              <a:defRPr/>
            </a:pPr>
            <a:endParaRPr lang="es-ES" altLang="es-ES" sz="4000" i="1" dirty="0">
              <a:latin typeface="Impact" panose="020B080603090205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9B4F5B1F-5F11-48BB-A20F-1F93A55115D1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131858"/>
            <a:ext cx="8839200" cy="45148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»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114300" indent="0">
              <a:buFont typeface="Hind"/>
              <a:buNone/>
              <a:defRPr/>
            </a:pPr>
            <a:endParaRPr lang="es-CL" altLang="es-CL" sz="4400" dirty="0">
              <a:solidFill>
                <a:schemeClr val="tx1"/>
              </a:solidFill>
              <a:latin typeface="Agency FB" panose="020B0503020202020204" pitchFamily="34" charset="0"/>
              <a:cs typeface="Hind" panose="020B0604020202020204" charset="0"/>
            </a:endParaRPr>
          </a:p>
          <a:p>
            <a:pPr>
              <a:defRPr/>
            </a:pPr>
            <a:r>
              <a:rPr lang="es-CL" altLang="es-CL" sz="2800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Un lugar sin obstáculos, que permita ejecutar los ejercicios sin dificultades.</a:t>
            </a:r>
          </a:p>
          <a:p>
            <a:pPr>
              <a:defRPr/>
            </a:pPr>
            <a:endParaRPr lang="es-CL" altLang="es-CL" sz="2800" b="1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endParaRPr>
          </a:p>
          <a:p>
            <a:pPr>
              <a:defRPr/>
            </a:pPr>
            <a:r>
              <a:rPr lang="es-CL" altLang="es-CL" sz="2800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Una silla o piso</a:t>
            </a:r>
          </a:p>
          <a:p>
            <a:pPr>
              <a:defRPr/>
            </a:pPr>
            <a:endParaRPr lang="es-CL" altLang="es-CL" sz="2800" b="1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endParaRPr>
          </a:p>
          <a:p>
            <a:pPr>
              <a:defRPr/>
            </a:pPr>
            <a:endParaRPr lang="es-CL" altLang="es-CL" sz="3200" b="1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0433FB-A581-4EDB-BDD0-D8AAA9B749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6483" y="3590363"/>
            <a:ext cx="2317898" cy="14454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2840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E9DA6F6-4DD3-49BC-AC01-CE6F49637EAC}"/>
              </a:ext>
            </a:extLst>
          </p:cNvPr>
          <p:cNvSpPr txBox="1">
            <a:spLocks/>
          </p:cNvSpPr>
          <p:nvPr/>
        </p:nvSpPr>
        <p:spPr>
          <a:xfrm>
            <a:off x="457200" y="875852"/>
            <a:ext cx="8229600" cy="314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s-CL" altLang="es-CL" sz="4000" u="sng" dirty="0">
                <a:latin typeface="Kalam" panose="020B0604020202020204" charset="0"/>
                <a:cs typeface="Kalam" panose="020B0604020202020204" charset="0"/>
              </a:rPr>
              <a:t>RUTINA DE EJERCICIOS</a:t>
            </a:r>
          </a:p>
          <a:p>
            <a:pPr marL="0" indent="0">
              <a:buFontTx/>
              <a:buNone/>
              <a:defRPr/>
            </a:pPr>
            <a:endParaRPr lang="es-AR" altLang="es-AR" sz="3200" b="1" dirty="0">
              <a:latin typeface="Kalam" panose="020B0604020202020204" charset="0"/>
              <a:cs typeface="Kalam" panose="020B0604020202020204" charset="0"/>
              <a:sym typeface="Hind" panose="020B0604020202020204" charset="0"/>
            </a:endParaRPr>
          </a:p>
          <a:p>
            <a:pPr>
              <a:defRPr/>
            </a:pPr>
            <a:endParaRPr lang="es-ES" altLang="es-ES" sz="4000" i="1" dirty="0">
              <a:latin typeface="Impact" panose="020B0806030902050204" pitchFamily="34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30EAA70D-9DD1-4966-81F0-966ACCF8F55B}"/>
              </a:ext>
            </a:extLst>
          </p:cNvPr>
          <p:cNvSpPr/>
          <p:nvPr/>
        </p:nvSpPr>
        <p:spPr>
          <a:xfrm>
            <a:off x="3700131" y="3999740"/>
            <a:ext cx="5217908" cy="99578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am" panose="020B0604020202020204" charset="0"/>
                <a:cs typeface="Kalam" panose="020B0604020202020204" charset="0"/>
              </a:rPr>
              <a:t>DEBES DESCANSAR POR UN MINUTO, CADA VEZ QUE TERMINES UN EJERCICIO.</a:t>
            </a:r>
            <a:endParaRPr lang="es-AR" sz="1800" b="1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E126471B-FB3E-4EEE-AF7D-F2140DBE7D0A}"/>
              </a:ext>
            </a:extLst>
          </p:cNvPr>
          <p:cNvSpPr txBox="1">
            <a:spLocks noChangeArrowheads="1"/>
          </p:cNvSpPr>
          <p:nvPr/>
        </p:nvSpPr>
        <p:spPr>
          <a:xfrm>
            <a:off x="546453" y="726586"/>
            <a:ext cx="8778300" cy="4268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»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●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○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■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l"/>
            <a:r>
              <a:rPr lang="es-CL" altLang="es-CL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Movilidad articular</a:t>
            </a:r>
          </a:p>
          <a:p>
            <a:pPr algn="l"/>
            <a:endParaRPr lang="es-CL" altLang="es-CL" b="1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endParaRPr>
          </a:p>
          <a:p>
            <a:pPr algn="l"/>
            <a:r>
              <a:rPr lang="es-CL" altLang="es-CL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Escaladores c/silla</a:t>
            </a:r>
          </a:p>
          <a:p>
            <a:pPr algn="l"/>
            <a:r>
              <a:rPr lang="es-CL" altLang="es-CL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Flexo extensiones c/silla</a:t>
            </a:r>
          </a:p>
          <a:p>
            <a:pPr algn="l"/>
            <a:r>
              <a:rPr lang="es-CL" altLang="es-CL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Fondos de tríceps c/silla</a:t>
            </a:r>
          </a:p>
          <a:p>
            <a:pPr algn="l"/>
            <a:endParaRPr lang="es-CL" altLang="es-CL" b="1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endParaRPr>
          </a:p>
          <a:p>
            <a:pPr algn="l"/>
            <a:r>
              <a:rPr lang="es-CL" altLang="es-CL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Vuelta a la calma</a:t>
            </a:r>
          </a:p>
          <a:p>
            <a:endParaRPr lang="es-CL" altLang="es-CL" dirty="0">
              <a:latin typeface="Impact" panose="020B0806030902050204" pitchFamily="34" charset="0"/>
            </a:endParaRP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E00639BB-682F-492D-BFA0-ACE2D29D46D1}"/>
              </a:ext>
            </a:extLst>
          </p:cNvPr>
          <p:cNvSpPr/>
          <p:nvPr/>
        </p:nvSpPr>
        <p:spPr>
          <a:xfrm rot="20154324">
            <a:off x="4520248" y="2207559"/>
            <a:ext cx="721607" cy="35690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BA5E12F-3457-4A3B-B8C8-8ACFAB3FC1F1}"/>
              </a:ext>
            </a:extLst>
          </p:cNvPr>
          <p:cNvSpPr txBox="1"/>
          <p:nvPr/>
        </p:nvSpPr>
        <p:spPr>
          <a:xfrm>
            <a:off x="5316282" y="1863864"/>
            <a:ext cx="1917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3 series de 15 repeticiones</a:t>
            </a:r>
          </a:p>
        </p:txBody>
      </p:sp>
    </p:spTree>
    <p:extLst>
      <p:ext uri="{BB962C8B-B14F-4D97-AF65-F5344CB8AC3E}">
        <p14:creationId xmlns:p14="http://schemas.microsoft.com/office/powerpoint/2010/main" val="3756883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E501E8B3-414E-4D9B-B911-A1C36F25A7A6}"/>
              </a:ext>
            </a:extLst>
          </p:cNvPr>
          <p:cNvSpPr txBox="1">
            <a:spLocks/>
          </p:cNvSpPr>
          <p:nvPr/>
        </p:nvSpPr>
        <p:spPr>
          <a:xfrm>
            <a:off x="8556775" y="4812625"/>
            <a:ext cx="5871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1100"/>
            </a:pPr>
            <a:fld id="{00000000-1234-1234-1234-123412341234}" type="slidenum">
              <a:rPr lang="es-CL" smtClean="0"/>
              <a:pPr algn="r">
                <a:buSzPts val="1100"/>
              </a:pPr>
              <a:t>17</a:t>
            </a:fld>
            <a:endParaRPr lang="es-CL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55960BF7-F037-482E-982F-344DE92356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79" y="200895"/>
            <a:ext cx="4266534" cy="240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061111E-BD20-4F0A-999B-439C508020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273" y="230417"/>
            <a:ext cx="4073548" cy="222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4E883FF3-DD82-498C-8897-26FFE7FAAC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46" y="2719824"/>
            <a:ext cx="4073548" cy="229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B1D51BBB-5CF9-4040-93B3-99065CACC6B8}"/>
              </a:ext>
            </a:extLst>
          </p:cNvPr>
          <p:cNvSpPr txBox="1"/>
          <p:nvPr/>
        </p:nvSpPr>
        <p:spPr>
          <a:xfrm>
            <a:off x="461376" y="2299443"/>
            <a:ext cx="1652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ESCALADORES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B0F9F95-7E02-4849-9B1D-9F423EEFEE48}"/>
              </a:ext>
            </a:extLst>
          </p:cNvPr>
          <p:cNvSpPr txBox="1"/>
          <p:nvPr/>
        </p:nvSpPr>
        <p:spPr>
          <a:xfrm>
            <a:off x="4917273" y="2115900"/>
            <a:ext cx="212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FLEXOEXTENSIONES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CC0C721-6A9F-4D3E-9F3C-FC3FCFBAC127}"/>
              </a:ext>
            </a:extLst>
          </p:cNvPr>
          <p:cNvSpPr txBox="1"/>
          <p:nvPr/>
        </p:nvSpPr>
        <p:spPr>
          <a:xfrm>
            <a:off x="3258880" y="2838243"/>
            <a:ext cx="212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tx1"/>
                </a:solidFill>
              </a:rPr>
              <a:t>FONDOS DE TRÍCEPS</a:t>
            </a:r>
          </a:p>
        </p:txBody>
      </p:sp>
    </p:spTree>
    <p:extLst>
      <p:ext uri="{BB962C8B-B14F-4D97-AF65-F5344CB8AC3E}">
        <p14:creationId xmlns:p14="http://schemas.microsoft.com/office/powerpoint/2010/main" val="3615210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CC23D109-EFEE-4E5A-B30C-90A44CC75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45" y="0"/>
            <a:ext cx="4236101" cy="3777016"/>
          </a:xfrm>
          <a:prstGeom prst="rect">
            <a:avLst/>
          </a:prstGeom>
          <a:noFill/>
        </p:spPr>
      </p:pic>
      <p:sp>
        <p:nvSpPr>
          <p:cNvPr id="9" name="Google Shape;354;p37">
            <a:extLst>
              <a:ext uri="{FF2B5EF4-FFF2-40B4-BE49-F238E27FC236}">
                <a16:creationId xmlns:a16="http://schemas.microsoft.com/office/drawing/2014/main" id="{FEF152C6-B8F9-4DEB-A3DF-E070AE375AE5}"/>
              </a:ext>
            </a:extLst>
          </p:cNvPr>
          <p:cNvSpPr txBox="1">
            <a:spLocks/>
          </p:cNvSpPr>
          <p:nvPr/>
        </p:nvSpPr>
        <p:spPr>
          <a:xfrm>
            <a:off x="717750" y="4330384"/>
            <a:ext cx="77085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Kalam"/>
              <a:buNone/>
              <a:defRPr sz="5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Kalam"/>
              <a:buNone/>
              <a:defRPr sz="5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Kalam"/>
              <a:buNone/>
              <a:defRPr sz="5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Kalam"/>
              <a:buNone/>
              <a:defRPr sz="5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Kalam"/>
              <a:buNone/>
              <a:defRPr sz="5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Kalam"/>
              <a:buNone/>
              <a:defRPr sz="5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Kalam"/>
              <a:buNone/>
              <a:defRPr sz="5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Kalam"/>
              <a:buNone/>
              <a:defRPr sz="5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Kalam"/>
              <a:buNone/>
              <a:defRPr sz="5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s-AR" sz="6600" dirty="0"/>
              <a:t>¡FELICITACIONES!</a:t>
            </a:r>
          </a:p>
        </p:txBody>
      </p:sp>
    </p:spTree>
    <p:extLst>
      <p:ext uri="{BB962C8B-B14F-4D97-AF65-F5344CB8AC3E}">
        <p14:creationId xmlns:p14="http://schemas.microsoft.com/office/powerpoint/2010/main" val="1766474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7"/>
          <p:cNvSpPr txBox="1">
            <a:spLocks noGrp="1"/>
          </p:cNvSpPr>
          <p:nvPr>
            <p:ph type="title"/>
          </p:nvPr>
        </p:nvSpPr>
        <p:spPr>
          <a:xfrm>
            <a:off x="717750" y="258402"/>
            <a:ext cx="7708500" cy="5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RUTA DE APRENDIZAJE</a:t>
            </a:r>
            <a:endParaRPr sz="4400" dirty="0"/>
          </a:p>
        </p:txBody>
      </p:sp>
      <p:graphicFrame>
        <p:nvGraphicFramePr>
          <p:cNvPr id="6" name="Marcador de contenido 9">
            <a:extLst>
              <a:ext uri="{FF2B5EF4-FFF2-40B4-BE49-F238E27FC236}">
                <a16:creationId xmlns:a16="http://schemas.microsoft.com/office/drawing/2014/main" id="{D5DFF08A-39EA-462A-90C3-916D4DF44D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869934"/>
              </p:ext>
            </p:extLst>
          </p:nvPr>
        </p:nvGraphicFramePr>
        <p:xfrm>
          <a:off x="53752" y="537252"/>
          <a:ext cx="9036496" cy="5184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8"/>
          <p:cNvSpPr txBox="1">
            <a:spLocks noGrp="1"/>
          </p:cNvSpPr>
          <p:nvPr>
            <p:ph type="title"/>
          </p:nvPr>
        </p:nvSpPr>
        <p:spPr>
          <a:xfrm>
            <a:off x="-127591" y="239541"/>
            <a:ext cx="9399181" cy="5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FFFFFF"/>
                </a:solidFill>
              </a:rPr>
              <a:t>LINEAMIENTOS DE LA ASIGNATURA</a:t>
            </a:r>
            <a:endParaRPr sz="4400" dirty="0">
              <a:solidFill>
                <a:srgbClr val="FFFFFF"/>
              </a:solidFill>
            </a:endParaRPr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D7EC47F0-CF17-425D-9016-DFBFDD2E3317}"/>
              </a:ext>
            </a:extLst>
          </p:cNvPr>
          <p:cNvSpPr txBox="1">
            <a:spLocks/>
          </p:cNvSpPr>
          <p:nvPr/>
        </p:nvSpPr>
        <p:spPr>
          <a:xfrm>
            <a:off x="142875" y="1137708"/>
            <a:ext cx="9001125" cy="40719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sz="2800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Debes tener una botella con agua, para hidratarte durante la clase.</a:t>
            </a:r>
          </a:p>
          <a:p>
            <a:pPr>
              <a:defRPr/>
            </a:pPr>
            <a:r>
              <a:rPr lang="es-MX" sz="2800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Busca un espacio adecuado para realizar la clase, libre de obstáculos.</a:t>
            </a:r>
          </a:p>
          <a:p>
            <a:pPr>
              <a:defRPr/>
            </a:pPr>
            <a:r>
              <a:rPr lang="es-MX" sz="2800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Debes utilizar ropa adecuada, para realizar la clase sin dificultades.</a:t>
            </a:r>
          </a:p>
          <a:p>
            <a:pPr>
              <a:defRPr/>
            </a:pPr>
            <a:r>
              <a:rPr lang="es-MX" sz="2800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Recuerda tomar las medidas higiénicas necesarias después de la clase.</a:t>
            </a:r>
          </a:p>
          <a:p>
            <a:pPr>
              <a:defRPr/>
            </a:pPr>
            <a:endParaRPr lang="es-C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6AB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54;p37">
            <a:extLst>
              <a:ext uri="{FF2B5EF4-FFF2-40B4-BE49-F238E27FC236}">
                <a16:creationId xmlns:a16="http://schemas.microsoft.com/office/drawing/2014/main" id="{6213D5DC-A86D-43A2-B776-52FE3CF8E7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7750" y="258402"/>
            <a:ext cx="7708500" cy="5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OBJETIVO DE LA CLASE</a:t>
            </a:r>
            <a:endParaRPr sz="4400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9047617-40C0-419B-AAD6-1197E4A77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26893"/>
            <a:ext cx="91440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4572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1C4587"/>
              </a:buClr>
              <a:buSzPts val="1800"/>
              <a:buFont typeface="Hind" panose="020B0604020202020204" charset="0"/>
              <a:buChar char="›"/>
            </a:pPr>
            <a:r>
              <a:rPr lang="es-ES" altLang="es-CL" sz="3600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  <a:sym typeface="Hind" panose="020B0604020202020204" charset="0"/>
              </a:rPr>
              <a:t>Conocer fundamentos técnicos, tácticos y reglamentarios del Handbol y desarrollar en su hogar una rutina de ejercicios intramuros.</a:t>
            </a:r>
            <a:endParaRPr lang="es-CL" altLang="es-CL" sz="3600" b="1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  <a:sym typeface="Hind" panose="020B06040202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EE6180C-FBB0-47AD-95E5-F7A96EC0B767}"/>
              </a:ext>
            </a:extLst>
          </p:cNvPr>
          <p:cNvSpPr/>
          <p:nvPr/>
        </p:nvSpPr>
        <p:spPr>
          <a:xfrm>
            <a:off x="155475" y="101213"/>
            <a:ext cx="361908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  <a:t>LAS POSICIONES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C6FABBF-60F8-42CB-ADB4-400FAFF19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95" y="1519237"/>
            <a:ext cx="6644125" cy="2666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AAFE421-503B-4AE8-937B-A3518C1FD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696" y="1725353"/>
            <a:ext cx="1612918" cy="2360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1247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6AB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9019EAD-9C09-44B6-BD14-99FE9EF72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08" y="267777"/>
            <a:ext cx="8109984" cy="4607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2">
            <a:extLst>
              <a:ext uri="{FF2B5EF4-FFF2-40B4-BE49-F238E27FC236}">
                <a16:creationId xmlns:a16="http://schemas.microsoft.com/office/drawing/2014/main" id="{895AEE0C-DCA5-46B1-8B9C-6FCE1F7D682D}"/>
              </a:ext>
            </a:extLst>
          </p:cNvPr>
          <p:cNvSpPr txBox="1">
            <a:spLocks/>
          </p:cNvSpPr>
          <p:nvPr/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smtClean="0"/>
              <a:pPr/>
              <a:t>7</a:t>
            </a:fld>
            <a:endParaRPr lang="es-AR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ED21148-CC2D-426A-B3BF-275880A25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589" y="999042"/>
            <a:ext cx="7190821" cy="3145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D39591-318B-4B85-971A-6F20D0AC9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359" y="3589096"/>
            <a:ext cx="3295650" cy="142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1FE1453-75C2-48C9-8EC2-478D3AAE3C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90" y="3013057"/>
            <a:ext cx="1545510" cy="2004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ED48B57-DC1F-40BC-A8DA-6A79F02214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7541" y="3865708"/>
            <a:ext cx="1714810" cy="1152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5520F18-9693-4FF6-A011-6FB4F30928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4946" y="31479"/>
            <a:ext cx="1573495" cy="1630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82FEF2D-D676-4712-A96B-56DAFFBD1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7572" y="125654"/>
            <a:ext cx="1842727" cy="1241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D5B551B5-B79B-4039-963B-B66B60C92F3C}"/>
              </a:ext>
            </a:extLst>
          </p:cNvPr>
          <p:cNvSpPr/>
          <p:nvPr/>
        </p:nvSpPr>
        <p:spPr>
          <a:xfrm>
            <a:off x="6455570" y="258684"/>
            <a:ext cx="266215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  <a:t>AREA DE PORTERÍA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2">
            <a:extLst>
              <a:ext uri="{FF2B5EF4-FFF2-40B4-BE49-F238E27FC236}">
                <a16:creationId xmlns:a16="http://schemas.microsoft.com/office/drawing/2014/main" id="{EF8DF057-591D-4BBB-8F60-F84F15C912FD}"/>
              </a:ext>
            </a:extLst>
          </p:cNvPr>
          <p:cNvSpPr txBox="1">
            <a:spLocks/>
          </p:cNvSpPr>
          <p:nvPr/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smtClean="0"/>
              <a:pPr/>
              <a:t>8</a:t>
            </a:fld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9EB1C47-B5A9-46C9-BF2A-A1DA82839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139" y="251902"/>
            <a:ext cx="2790825" cy="200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8E8288C-EAD9-4DA5-ACF2-19DE57EE9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8" y="147527"/>
            <a:ext cx="3694481" cy="1799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0C3FD54-CCFC-4DF5-9E19-75786F515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5283" y="2453198"/>
            <a:ext cx="43434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B04120E-29D1-4E75-A482-61DE107471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157" y="2170371"/>
            <a:ext cx="2243003" cy="2825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1B398330-07C6-445F-93F5-9CD4F8716782}"/>
              </a:ext>
            </a:extLst>
          </p:cNvPr>
          <p:cNvSpPr/>
          <p:nvPr/>
        </p:nvSpPr>
        <p:spPr>
          <a:xfrm>
            <a:off x="8050283" y="309592"/>
            <a:ext cx="644724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  <a:t>S</a:t>
            </a:r>
          </a:p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  <a:t>A</a:t>
            </a:r>
            <a:b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</a:br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  <a:t>N</a:t>
            </a:r>
            <a:b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</a:br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  <a:t>C</a:t>
            </a:r>
            <a:b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</a:br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  <a:t>I</a:t>
            </a:r>
            <a:b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</a:br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  <a:t>O</a:t>
            </a:r>
            <a:b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</a:br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  <a:t>N</a:t>
            </a:r>
            <a:b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</a:br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  <a:t>E</a:t>
            </a:r>
            <a:b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</a:br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  <a:t>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2">
            <a:extLst>
              <a:ext uri="{FF2B5EF4-FFF2-40B4-BE49-F238E27FC236}">
                <a16:creationId xmlns:a16="http://schemas.microsoft.com/office/drawing/2014/main" id="{29D340E4-41DB-46AC-9EA1-E0CC6DE901AC}"/>
              </a:ext>
            </a:extLst>
          </p:cNvPr>
          <p:cNvSpPr txBox="1">
            <a:spLocks/>
          </p:cNvSpPr>
          <p:nvPr/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smtClean="0"/>
              <a:pPr/>
              <a:t>9</a:t>
            </a:fld>
            <a:endParaRPr lang="es-AR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0614E89-FD53-4561-A541-474050A7B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393" y="0"/>
            <a:ext cx="4534626" cy="2178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EAA40C-0E9C-4DB6-A394-376A0454C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306" y="0"/>
            <a:ext cx="1953101" cy="2178150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1735DEA-F693-4EF1-B121-E5AC697CA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007" y="2478518"/>
            <a:ext cx="6085986" cy="2421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ink Project Proposal by Slides Go">
  <a:themeElements>
    <a:clrScheme name="Simple Light">
      <a:dk1>
        <a:srgbClr val="434343"/>
      </a:dk1>
      <a:lt1>
        <a:srgbClr val="FFFFFF"/>
      </a:lt1>
      <a:dk2>
        <a:srgbClr val="4666AB"/>
      </a:dk2>
      <a:lt2>
        <a:srgbClr val="3C5791"/>
      </a:lt2>
      <a:accent1>
        <a:srgbClr val="39BFAD"/>
      </a:accent1>
      <a:accent2>
        <a:srgbClr val="32A696"/>
      </a:accent2>
      <a:accent3>
        <a:srgbClr val="268074"/>
      </a:accent3>
      <a:accent4>
        <a:srgbClr val="FFF069"/>
      </a:accent4>
      <a:accent5>
        <a:srgbClr val="F7E64D"/>
      </a:accent5>
      <a:accent6>
        <a:srgbClr val="E0BF3A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257</Words>
  <Application>Microsoft Office PowerPoint</Application>
  <PresentationFormat>Presentación en pantalla (16:9)</PresentationFormat>
  <Paragraphs>52</Paragraphs>
  <Slides>18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Kalam</vt:lpstr>
      <vt:lpstr>Hind</vt:lpstr>
      <vt:lpstr>Arial</vt:lpstr>
      <vt:lpstr>Agency FB</vt:lpstr>
      <vt:lpstr>Impact</vt:lpstr>
      <vt:lpstr>Oswald</vt:lpstr>
      <vt:lpstr>Niramit</vt:lpstr>
      <vt:lpstr>Mink Project Proposal by Slides Go</vt:lpstr>
      <vt:lpstr>EDUCACIÓN FÍSICA Y SALUD</vt:lpstr>
      <vt:lpstr>RUTA DE APRENDIZAJE</vt:lpstr>
      <vt:lpstr>LINEAMIENTOS DE LA ASIGNATURA</vt:lpstr>
      <vt:lpstr>OBJETIVO DE LA CLASE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¡A MOVERSE! Ejercicios en casa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EDUCACIÓN FÍSICA Y SALUD</dc:title>
  <dc:creator>Administrador</dc:creator>
  <cp:lastModifiedBy>Cristian Herrera Toro</cp:lastModifiedBy>
  <cp:revision>37</cp:revision>
  <dcterms:modified xsi:type="dcterms:W3CDTF">2020-11-03T23:43:46Z</dcterms:modified>
</cp:coreProperties>
</file>