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62" r:id="rId4"/>
    <p:sldId id="267" r:id="rId5"/>
    <p:sldId id="259" r:id="rId6"/>
    <p:sldId id="270" r:id="rId7"/>
    <p:sldId id="274" r:id="rId8"/>
    <p:sldId id="280" r:id="rId9"/>
    <p:sldId id="281" r:id="rId10"/>
    <p:sldId id="283" r:id="rId11"/>
    <p:sldId id="282" r:id="rId12"/>
    <p:sldId id="284" r:id="rId13"/>
    <p:sldId id="286" r:id="rId14"/>
    <p:sldId id="265" r:id="rId15"/>
    <p:sldId id="285" r:id="rId16"/>
    <p:sldId id="287" r:id="rId17"/>
    <p:sldId id="269" r:id="rId18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71" autoAdjust="0"/>
  </p:normalViewPr>
  <p:slideViewPr>
    <p:cSldViewPr snapToGrid="0" showGuides="1">
      <p:cViewPr>
        <p:scale>
          <a:sx n="81" d="100"/>
          <a:sy n="81" d="100"/>
        </p:scale>
        <p:origin x="-30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26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629AD-39EC-499C-B181-4D71A1FC6D6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BFAB1FF-8F1D-493E-8CBA-49B29B1C818D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Observar video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8A1EF610-68E1-4F87-9FC0-818E3FF02DE6}" type="parTrans" cxnId="{D6EF7D46-6F34-48EA-91EB-4E323B86135C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D275053D-3E94-4647-8A6D-2E200FB7E0A0}" type="sibTrans" cxnId="{D6EF7D46-6F34-48EA-91EB-4E323B86135C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D5C52F61-B2AD-4D81-8C88-65D4C91B3D7F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Notas musicales 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DABC8947-7FF7-4313-B2F8-53585CD6DE2B}" type="parTrans" cxnId="{D70D7F49-2CE1-4672-A843-4E587D9B004F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BE21DD12-2162-4DF1-89B5-12FFA19D4810}" type="sibTrans" cxnId="{D70D7F49-2CE1-4672-A843-4E587D9B004F}">
      <dgm:prSet/>
      <dgm:spPr/>
      <dgm:t>
        <a:bodyPr/>
        <a:lstStyle/>
        <a:p>
          <a:endParaRPr lang="es-ES" sz="2400">
            <a:latin typeface="Ligada 2.1 (Adrian M. C.)" panose="02000000000000000000" pitchFamily="50" charset="0"/>
          </a:endParaRPr>
        </a:p>
      </dgm:t>
    </dgm:pt>
    <dgm:pt modelId="{7CE1E615-F171-4553-9CAB-3B23643A25D0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Observar imagen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FFF65BB0-2762-493B-A81B-211270B4ABF7}" type="parTrans" cxnId="{40E75B29-ABBF-446B-A908-35F7B84BB3B6}">
      <dgm:prSet/>
      <dgm:spPr/>
      <dgm:t>
        <a:bodyPr/>
        <a:lstStyle/>
        <a:p>
          <a:endParaRPr lang="es-CL" sz="2400"/>
        </a:p>
      </dgm:t>
    </dgm:pt>
    <dgm:pt modelId="{0DB5DD85-F776-4B50-8221-A3F7E2A68DB4}" type="sibTrans" cxnId="{40E75B29-ABBF-446B-A908-35F7B84BB3B6}">
      <dgm:prSet/>
      <dgm:spPr/>
      <dgm:t>
        <a:bodyPr/>
        <a:lstStyle/>
        <a:p>
          <a:endParaRPr lang="es-CL" sz="2400"/>
        </a:p>
      </dgm:t>
    </dgm:pt>
    <dgm:pt modelId="{8FC88BDE-FB77-426A-8C25-D4ADEB4481D4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Pentagrama  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F4A2B4A6-675D-4BE6-AFC6-CA9E852AEAAB}" type="parTrans" cxnId="{BFD6204C-459A-4DEC-BE8D-096DD36011F1}">
      <dgm:prSet/>
      <dgm:spPr/>
      <dgm:t>
        <a:bodyPr/>
        <a:lstStyle/>
        <a:p>
          <a:endParaRPr lang="es-CL" sz="2400"/>
        </a:p>
      </dgm:t>
    </dgm:pt>
    <dgm:pt modelId="{5AC28052-8EDD-4751-821B-AD4C50A77AE7}" type="sibTrans" cxnId="{BFD6204C-459A-4DEC-BE8D-096DD36011F1}">
      <dgm:prSet/>
      <dgm:spPr/>
      <dgm:t>
        <a:bodyPr/>
        <a:lstStyle/>
        <a:p>
          <a:endParaRPr lang="es-CL" sz="2400"/>
        </a:p>
      </dgm:t>
    </dgm:pt>
    <dgm:pt modelId="{043F2854-16BC-45C3-BEE4-5431AE6635C5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Evaluar lo. aprendido</a:t>
          </a:r>
          <a:endParaRPr lang="es-ES" sz="20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gm:t>
    </dgm:pt>
    <dgm:pt modelId="{5820C937-4DE4-4844-BB7E-47D8C53670CA}" type="parTrans" cxnId="{F1C9DF56-2A83-44FB-9804-BBD3FD32FDC9}">
      <dgm:prSet/>
      <dgm:spPr/>
      <dgm:t>
        <a:bodyPr/>
        <a:lstStyle/>
        <a:p>
          <a:endParaRPr lang="es-CL" sz="2400"/>
        </a:p>
      </dgm:t>
    </dgm:pt>
    <dgm:pt modelId="{420BDEF3-37DC-4F96-AFA5-84FFF35764CA}" type="sibTrans" cxnId="{F1C9DF56-2A83-44FB-9804-BBD3FD32FDC9}">
      <dgm:prSet/>
      <dgm:spPr/>
      <dgm:t>
        <a:bodyPr/>
        <a:lstStyle/>
        <a:p>
          <a:endParaRPr lang="es-CL" sz="2400"/>
        </a:p>
      </dgm:t>
    </dgm:pt>
    <dgm:pt modelId="{6EADAED4-8680-4BD2-BA70-DD5A8F0084BB}" type="pres">
      <dgm:prSet presAssocID="{2C6629AD-39EC-499C-B181-4D71A1FC6D6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C3B87E7C-024D-4695-B621-3B1BECE81B9A}" type="pres">
      <dgm:prSet presAssocID="{7CE1E615-F171-4553-9CAB-3B23643A25D0}" presName="composite" presStyleCnt="0"/>
      <dgm:spPr/>
    </dgm:pt>
    <dgm:pt modelId="{3AC087B1-BB70-4B4B-B7D3-1FE15D230954}" type="pres">
      <dgm:prSet presAssocID="{7CE1E615-F171-4553-9CAB-3B23643A25D0}" presName="LShape" presStyleLbl="alignNode1" presStyleIdx="0" presStyleCnt="9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s-MX"/>
        </a:p>
      </dgm:t>
    </dgm:pt>
    <dgm:pt modelId="{845BF8D3-08A4-4305-A906-922E249A9F6F}" type="pres">
      <dgm:prSet presAssocID="{7CE1E615-F171-4553-9CAB-3B23643A25D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51721EB-0ADD-4216-BA57-D9DE9AF68390}" type="pres">
      <dgm:prSet presAssocID="{7CE1E615-F171-4553-9CAB-3B23643A25D0}" presName="Triangle" presStyleLbl="alignNode1" presStyleIdx="1" presStyleCnt="9"/>
      <dgm:spPr/>
    </dgm:pt>
    <dgm:pt modelId="{53EF4CC6-4C0A-40C5-B706-850BA916F4A0}" type="pres">
      <dgm:prSet presAssocID="{0DB5DD85-F776-4B50-8221-A3F7E2A68DB4}" presName="sibTrans" presStyleCnt="0"/>
      <dgm:spPr/>
    </dgm:pt>
    <dgm:pt modelId="{188BF697-7B71-4BDB-B255-DB942633E191}" type="pres">
      <dgm:prSet presAssocID="{0DB5DD85-F776-4B50-8221-A3F7E2A68DB4}" presName="space" presStyleCnt="0"/>
      <dgm:spPr/>
    </dgm:pt>
    <dgm:pt modelId="{40EC2E28-B012-479E-A7F5-D3C95446251D}" type="pres">
      <dgm:prSet presAssocID="{EBFAB1FF-8F1D-493E-8CBA-49B29B1C818D}" presName="composite" presStyleCnt="0"/>
      <dgm:spPr/>
    </dgm:pt>
    <dgm:pt modelId="{F4BE7BEC-D258-4E21-973A-4B4125CA37B5}" type="pres">
      <dgm:prSet presAssocID="{EBFAB1FF-8F1D-493E-8CBA-49B29B1C818D}" presName="LShape" presStyleLbl="alignNode1" presStyleIdx="2" presStyleCnt="9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s-MX"/>
        </a:p>
      </dgm:t>
    </dgm:pt>
    <dgm:pt modelId="{4A724ED6-E799-41A7-A7E2-9A607DE559C6}" type="pres">
      <dgm:prSet presAssocID="{EBFAB1FF-8F1D-493E-8CBA-49B29B1C818D}" presName="ParentText" presStyleLbl="revTx" presStyleIdx="1" presStyleCnt="5" custLinFactNeighborX="5480" custLinFactNeighborY="162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79B0F5-A4EF-43B4-B4DC-B0BF1E41DD4C}" type="pres">
      <dgm:prSet presAssocID="{EBFAB1FF-8F1D-493E-8CBA-49B29B1C818D}" presName="Triangle" presStyleLbl="alignNode1" presStyleIdx="3" presStyleCnt="9"/>
      <dgm:spPr/>
    </dgm:pt>
    <dgm:pt modelId="{B87B4EC1-FF79-46EC-BB6B-D891687B8F0D}" type="pres">
      <dgm:prSet presAssocID="{D275053D-3E94-4647-8A6D-2E200FB7E0A0}" presName="sibTrans" presStyleCnt="0"/>
      <dgm:spPr/>
    </dgm:pt>
    <dgm:pt modelId="{3C5FE88F-07C3-4B0D-8B9B-670BEE72E238}" type="pres">
      <dgm:prSet presAssocID="{D275053D-3E94-4647-8A6D-2E200FB7E0A0}" presName="space" presStyleCnt="0"/>
      <dgm:spPr/>
    </dgm:pt>
    <dgm:pt modelId="{E9BCC35C-30C5-4996-9A1E-9CAC03215477}" type="pres">
      <dgm:prSet presAssocID="{D5C52F61-B2AD-4D81-8C88-65D4C91B3D7F}" presName="composite" presStyleCnt="0"/>
      <dgm:spPr/>
    </dgm:pt>
    <dgm:pt modelId="{2258758D-22E7-4A10-9222-D626294E2842}" type="pres">
      <dgm:prSet presAssocID="{D5C52F61-B2AD-4D81-8C88-65D4C91B3D7F}" presName="LShape" presStyleLbl="alignNode1" presStyleIdx="4" presStyleCnt="9" custLinFactNeighborX="4191" custLinFactNeighborY="0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s-MX"/>
        </a:p>
      </dgm:t>
    </dgm:pt>
    <dgm:pt modelId="{837BAB33-11FC-44A1-8256-1687CBD09133}" type="pres">
      <dgm:prSet presAssocID="{D5C52F61-B2AD-4D81-8C88-65D4C91B3D7F}" presName="ParentText" presStyleLbl="revTx" presStyleIdx="2" presStyleCnt="5" custLinFactNeighborX="3297" custLinFactNeighborY="50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FCA60C7-1882-4B4C-8C45-599B778000D2}" type="pres">
      <dgm:prSet presAssocID="{D5C52F61-B2AD-4D81-8C88-65D4C91B3D7F}" presName="Triangle" presStyleLbl="alignNode1" presStyleIdx="5" presStyleCnt="9"/>
      <dgm:spPr/>
    </dgm:pt>
    <dgm:pt modelId="{FAB14153-12E1-4CB3-B3E4-8C20F2599BE1}" type="pres">
      <dgm:prSet presAssocID="{BE21DD12-2162-4DF1-89B5-12FFA19D4810}" presName="sibTrans" presStyleCnt="0"/>
      <dgm:spPr/>
    </dgm:pt>
    <dgm:pt modelId="{E1879243-F973-4764-B50F-EF5D93395539}" type="pres">
      <dgm:prSet presAssocID="{BE21DD12-2162-4DF1-89B5-12FFA19D4810}" presName="space" presStyleCnt="0"/>
      <dgm:spPr/>
    </dgm:pt>
    <dgm:pt modelId="{B755523B-97A6-45AB-A888-C8EC17BCC03E}" type="pres">
      <dgm:prSet presAssocID="{8FC88BDE-FB77-426A-8C25-D4ADEB4481D4}" presName="composite" presStyleCnt="0"/>
      <dgm:spPr/>
    </dgm:pt>
    <dgm:pt modelId="{93E2BE40-F52C-4861-A069-509531A9CF65}" type="pres">
      <dgm:prSet presAssocID="{8FC88BDE-FB77-426A-8C25-D4ADEB4481D4}" presName="LShape" presStyleLbl="alignNode1" presStyleIdx="6" presStyleCnt="9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s-MX"/>
        </a:p>
      </dgm:t>
    </dgm:pt>
    <dgm:pt modelId="{27B3CA5D-B12E-4087-80F1-BCF2C5770B8D}" type="pres">
      <dgm:prSet presAssocID="{8FC88BDE-FB77-426A-8C25-D4ADEB4481D4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B36A187-AFCC-48AC-B75A-4072FF0673EF}" type="pres">
      <dgm:prSet presAssocID="{8FC88BDE-FB77-426A-8C25-D4ADEB4481D4}" presName="Triangle" presStyleLbl="alignNode1" presStyleIdx="7" presStyleCnt="9"/>
      <dgm:spPr/>
    </dgm:pt>
    <dgm:pt modelId="{31478E1B-B4DA-45EE-B251-D5C133EEF7DE}" type="pres">
      <dgm:prSet presAssocID="{5AC28052-8EDD-4751-821B-AD4C50A77AE7}" presName="sibTrans" presStyleCnt="0"/>
      <dgm:spPr/>
    </dgm:pt>
    <dgm:pt modelId="{7779E633-46B9-4413-A9E3-C6AC4AE1D08A}" type="pres">
      <dgm:prSet presAssocID="{5AC28052-8EDD-4751-821B-AD4C50A77AE7}" presName="space" presStyleCnt="0"/>
      <dgm:spPr/>
    </dgm:pt>
    <dgm:pt modelId="{8E495C7E-0BD3-4159-8630-9635AB0A2191}" type="pres">
      <dgm:prSet presAssocID="{043F2854-16BC-45C3-BEE4-5431AE6635C5}" presName="composite" presStyleCnt="0"/>
      <dgm:spPr/>
    </dgm:pt>
    <dgm:pt modelId="{E4EABA3E-45E3-451A-85F4-AFCCC08E8102}" type="pres">
      <dgm:prSet presAssocID="{043F2854-16BC-45C3-BEE4-5431AE6635C5}" presName="LShape" presStyleLbl="alignNode1" presStyleIdx="8" presStyleCnt="9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s-MX"/>
        </a:p>
      </dgm:t>
    </dgm:pt>
    <dgm:pt modelId="{5BB20D0C-6047-483A-82C3-E72F6532B8C4}" type="pres">
      <dgm:prSet presAssocID="{043F2854-16BC-45C3-BEE4-5431AE6635C5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70D7F49-2CE1-4672-A843-4E587D9B004F}" srcId="{2C6629AD-39EC-499C-B181-4D71A1FC6D69}" destId="{D5C52F61-B2AD-4D81-8C88-65D4C91B3D7F}" srcOrd="2" destOrd="0" parTransId="{DABC8947-7FF7-4313-B2F8-53585CD6DE2B}" sibTransId="{BE21DD12-2162-4DF1-89B5-12FFA19D4810}"/>
    <dgm:cxn modelId="{B44FE886-928F-450B-AD01-EE0AB03DACB5}" type="presOf" srcId="{7CE1E615-F171-4553-9CAB-3B23643A25D0}" destId="{845BF8D3-08A4-4305-A906-922E249A9F6F}" srcOrd="0" destOrd="0" presId="urn:microsoft.com/office/officeart/2009/3/layout/StepUpProcess"/>
    <dgm:cxn modelId="{D6EF7D46-6F34-48EA-91EB-4E323B86135C}" srcId="{2C6629AD-39EC-499C-B181-4D71A1FC6D69}" destId="{EBFAB1FF-8F1D-493E-8CBA-49B29B1C818D}" srcOrd="1" destOrd="0" parTransId="{8A1EF610-68E1-4F87-9FC0-818E3FF02DE6}" sibTransId="{D275053D-3E94-4647-8A6D-2E200FB7E0A0}"/>
    <dgm:cxn modelId="{40E75B29-ABBF-446B-A908-35F7B84BB3B6}" srcId="{2C6629AD-39EC-499C-B181-4D71A1FC6D69}" destId="{7CE1E615-F171-4553-9CAB-3B23643A25D0}" srcOrd="0" destOrd="0" parTransId="{FFF65BB0-2762-493B-A81B-211270B4ABF7}" sibTransId="{0DB5DD85-F776-4B50-8221-A3F7E2A68DB4}"/>
    <dgm:cxn modelId="{FD9351EC-DD0E-4B11-8192-303E28EAEFAB}" type="presOf" srcId="{EBFAB1FF-8F1D-493E-8CBA-49B29B1C818D}" destId="{4A724ED6-E799-41A7-A7E2-9A607DE559C6}" srcOrd="0" destOrd="0" presId="urn:microsoft.com/office/officeart/2009/3/layout/StepUpProcess"/>
    <dgm:cxn modelId="{36F583A2-B260-4866-A347-37E01165C985}" type="presOf" srcId="{043F2854-16BC-45C3-BEE4-5431AE6635C5}" destId="{5BB20D0C-6047-483A-82C3-E72F6532B8C4}" srcOrd="0" destOrd="0" presId="urn:microsoft.com/office/officeart/2009/3/layout/StepUpProcess"/>
    <dgm:cxn modelId="{F1C9DF56-2A83-44FB-9804-BBD3FD32FDC9}" srcId="{2C6629AD-39EC-499C-B181-4D71A1FC6D69}" destId="{043F2854-16BC-45C3-BEE4-5431AE6635C5}" srcOrd="4" destOrd="0" parTransId="{5820C937-4DE4-4844-BB7E-47D8C53670CA}" sibTransId="{420BDEF3-37DC-4F96-AFA5-84FFF35764CA}"/>
    <dgm:cxn modelId="{804A07A3-C750-4504-8673-7D5CD4CE8D23}" type="presOf" srcId="{8FC88BDE-FB77-426A-8C25-D4ADEB4481D4}" destId="{27B3CA5D-B12E-4087-80F1-BCF2C5770B8D}" srcOrd="0" destOrd="0" presId="urn:microsoft.com/office/officeart/2009/3/layout/StepUpProcess"/>
    <dgm:cxn modelId="{54C216B6-9E30-42FD-894D-7C54D9D38DE4}" type="presOf" srcId="{D5C52F61-B2AD-4D81-8C88-65D4C91B3D7F}" destId="{837BAB33-11FC-44A1-8256-1687CBD09133}" srcOrd="0" destOrd="0" presId="urn:microsoft.com/office/officeart/2009/3/layout/StepUpProcess"/>
    <dgm:cxn modelId="{BFD6204C-459A-4DEC-BE8D-096DD36011F1}" srcId="{2C6629AD-39EC-499C-B181-4D71A1FC6D69}" destId="{8FC88BDE-FB77-426A-8C25-D4ADEB4481D4}" srcOrd="3" destOrd="0" parTransId="{F4A2B4A6-675D-4BE6-AFC6-CA9E852AEAAB}" sibTransId="{5AC28052-8EDD-4751-821B-AD4C50A77AE7}"/>
    <dgm:cxn modelId="{3DF92778-8F6B-4834-A053-8F0218FDFB94}" type="presOf" srcId="{2C6629AD-39EC-499C-B181-4D71A1FC6D69}" destId="{6EADAED4-8680-4BD2-BA70-DD5A8F0084BB}" srcOrd="0" destOrd="0" presId="urn:microsoft.com/office/officeart/2009/3/layout/StepUpProcess"/>
    <dgm:cxn modelId="{FFFC07ED-D52E-4ED3-9BA6-2D4D55A90957}" type="presParOf" srcId="{6EADAED4-8680-4BD2-BA70-DD5A8F0084BB}" destId="{C3B87E7C-024D-4695-B621-3B1BECE81B9A}" srcOrd="0" destOrd="0" presId="urn:microsoft.com/office/officeart/2009/3/layout/StepUpProcess"/>
    <dgm:cxn modelId="{660505AC-457C-4507-9A24-BAC6F388162F}" type="presParOf" srcId="{C3B87E7C-024D-4695-B621-3B1BECE81B9A}" destId="{3AC087B1-BB70-4B4B-B7D3-1FE15D230954}" srcOrd="0" destOrd="0" presId="urn:microsoft.com/office/officeart/2009/3/layout/StepUpProcess"/>
    <dgm:cxn modelId="{679DD405-4CDE-4BB5-BC9C-CB4517ABD1CF}" type="presParOf" srcId="{C3B87E7C-024D-4695-B621-3B1BECE81B9A}" destId="{845BF8D3-08A4-4305-A906-922E249A9F6F}" srcOrd="1" destOrd="0" presId="urn:microsoft.com/office/officeart/2009/3/layout/StepUpProcess"/>
    <dgm:cxn modelId="{84E7A8BF-A5FD-4609-B5BE-153BC263D4C4}" type="presParOf" srcId="{C3B87E7C-024D-4695-B621-3B1BECE81B9A}" destId="{E51721EB-0ADD-4216-BA57-D9DE9AF68390}" srcOrd="2" destOrd="0" presId="urn:microsoft.com/office/officeart/2009/3/layout/StepUpProcess"/>
    <dgm:cxn modelId="{706A16AB-F548-48EB-A3F3-0B0991DF2AF5}" type="presParOf" srcId="{6EADAED4-8680-4BD2-BA70-DD5A8F0084BB}" destId="{53EF4CC6-4C0A-40C5-B706-850BA916F4A0}" srcOrd="1" destOrd="0" presId="urn:microsoft.com/office/officeart/2009/3/layout/StepUpProcess"/>
    <dgm:cxn modelId="{5AC0DD44-2BD0-4E02-8724-C2F8F02433A9}" type="presParOf" srcId="{53EF4CC6-4C0A-40C5-B706-850BA916F4A0}" destId="{188BF697-7B71-4BDB-B255-DB942633E191}" srcOrd="0" destOrd="0" presId="urn:microsoft.com/office/officeart/2009/3/layout/StepUpProcess"/>
    <dgm:cxn modelId="{C95EDC34-7F89-42DC-B896-20F1DC838055}" type="presParOf" srcId="{6EADAED4-8680-4BD2-BA70-DD5A8F0084BB}" destId="{40EC2E28-B012-479E-A7F5-D3C95446251D}" srcOrd="2" destOrd="0" presId="urn:microsoft.com/office/officeart/2009/3/layout/StepUpProcess"/>
    <dgm:cxn modelId="{4931859D-5F19-4AF5-B174-7997BD75D6F4}" type="presParOf" srcId="{40EC2E28-B012-479E-A7F5-D3C95446251D}" destId="{F4BE7BEC-D258-4E21-973A-4B4125CA37B5}" srcOrd="0" destOrd="0" presId="urn:microsoft.com/office/officeart/2009/3/layout/StepUpProcess"/>
    <dgm:cxn modelId="{60117BFF-6AAA-4227-BEE0-4682D3A78815}" type="presParOf" srcId="{40EC2E28-B012-479E-A7F5-D3C95446251D}" destId="{4A724ED6-E799-41A7-A7E2-9A607DE559C6}" srcOrd="1" destOrd="0" presId="urn:microsoft.com/office/officeart/2009/3/layout/StepUpProcess"/>
    <dgm:cxn modelId="{71D9EF5F-2597-4C6F-B9EF-D79DB9A4C5CD}" type="presParOf" srcId="{40EC2E28-B012-479E-A7F5-D3C95446251D}" destId="{4E79B0F5-A4EF-43B4-B4DC-B0BF1E41DD4C}" srcOrd="2" destOrd="0" presId="urn:microsoft.com/office/officeart/2009/3/layout/StepUpProcess"/>
    <dgm:cxn modelId="{84B55143-10FA-4E6D-9358-FF3F6CE66B81}" type="presParOf" srcId="{6EADAED4-8680-4BD2-BA70-DD5A8F0084BB}" destId="{B87B4EC1-FF79-46EC-BB6B-D891687B8F0D}" srcOrd="3" destOrd="0" presId="urn:microsoft.com/office/officeart/2009/3/layout/StepUpProcess"/>
    <dgm:cxn modelId="{35F6C9BA-74F8-4675-8379-9E6689EADBD6}" type="presParOf" srcId="{B87B4EC1-FF79-46EC-BB6B-D891687B8F0D}" destId="{3C5FE88F-07C3-4B0D-8B9B-670BEE72E238}" srcOrd="0" destOrd="0" presId="urn:microsoft.com/office/officeart/2009/3/layout/StepUpProcess"/>
    <dgm:cxn modelId="{F8D9E371-BC89-49EF-B671-0ECC39AEF3B1}" type="presParOf" srcId="{6EADAED4-8680-4BD2-BA70-DD5A8F0084BB}" destId="{E9BCC35C-30C5-4996-9A1E-9CAC03215477}" srcOrd="4" destOrd="0" presId="urn:microsoft.com/office/officeart/2009/3/layout/StepUpProcess"/>
    <dgm:cxn modelId="{6C83D2D9-0BDE-438F-9264-8B6B057586B7}" type="presParOf" srcId="{E9BCC35C-30C5-4996-9A1E-9CAC03215477}" destId="{2258758D-22E7-4A10-9222-D626294E2842}" srcOrd="0" destOrd="0" presId="urn:microsoft.com/office/officeart/2009/3/layout/StepUpProcess"/>
    <dgm:cxn modelId="{0967F5F1-0B44-4559-A7A7-49AB814E7718}" type="presParOf" srcId="{E9BCC35C-30C5-4996-9A1E-9CAC03215477}" destId="{837BAB33-11FC-44A1-8256-1687CBD09133}" srcOrd="1" destOrd="0" presId="urn:microsoft.com/office/officeart/2009/3/layout/StepUpProcess"/>
    <dgm:cxn modelId="{175D0A3D-19CD-4F21-8962-DFF9BD02E78B}" type="presParOf" srcId="{E9BCC35C-30C5-4996-9A1E-9CAC03215477}" destId="{9FCA60C7-1882-4B4C-8C45-599B778000D2}" srcOrd="2" destOrd="0" presId="urn:microsoft.com/office/officeart/2009/3/layout/StepUpProcess"/>
    <dgm:cxn modelId="{59EFCA17-931F-48F7-9C53-BA62D51C4006}" type="presParOf" srcId="{6EADAED4-8680-4BD2-BA70-DD5A8F0084BB}" destId="{FAB14153-12E1-4CB3-B3E4-8C20F2599BE1}" srcOrd="5" destOrd="0" presId="urn:microsoft.com/office/officeart/2009/3/layout/StepUpProcess"/>
    <dgm:cxn modelId="{68D8EDE0-127B-43D0-9732-2A72A7390258}" type="presParOf" srcId="{FAB14153-12E1-4CB3-B3E4-8C20F2599BE1}" destId="{E1879243-F973-4764-B50F-EF5D93395539}" srcOrd="0" destOrd="0" presId="urn:microsoft.com/office/officeart/2009/3/layout/StepUpProcess"/>
    <dgm:cxn modelId="{D12AC124-7E37-4F66-9E60-C1AB61948DE7}" type="presParOf" srcId="{6EADAED4-8680-4BD2-BA70-DD5A8F0084BB}" destId="{B755523B-97A6-45AB-A888-C8EC17BCC03E}" srcOrd="6" destOrd="0" presId="urn:microsoft.com/office/officeart/2009/3/layout/StepUpProcess"/>
    <dgm:cxn modelId="{90666B94-EE0F-4177-B91E-D9914F99D36C}" type="presParOf" srcId="{B755523B-97A6-45AB-A888-C8EC17BCC03E}" destId="{93E2BE40-F52C-4861-A069-509531A9CF65}" srcOrd="0" destOrd="0" presId="urn:microsoft.com/office/officeart/2009/3/layout/StepUpProcess"/>
    <dgm:cxn modelId="{410F8D13-5A00-4298-8C14-C02B686AB6DD}" type="presParOf" srcId="{B755523B-97A6-45AB-A888-C8EC17BCC03E}" destId="{27B3CA5D-B12E-4087-80F1-BCF2C5770B8D}" srcOrd="1" destOrd="0" presId="urn:microsoft.com/office/officeart/2009/3/layout/StepUpProcess"/>
    <dgm:cxn modelId="{C8791F9F-A069-4F75-AC58-AA436304BA2A}" type="presParOf" srcId="{B755523B-97A6-45AB-A888-C8EC17BCC03E}" destId="{EB36A187-AFCC-48AC-B75A-4072FF0673EF}" srcOrd="2" destOrd="0" presId="urn:microsoft.com/office/officeart/2009/3/layout/StepUpProcess"/>
    <dgm:cxn modelId="{D0F90BB1-22DE-4A82-9721-47E1504CCFD7}" type="presParOf" srcId="{6EADAED4-8680-4BD2-BA70-DD5A8F0084BB}" destId="{31478E1B-B4DA-45EE-B251-D5C133EEF7DE}" srcOrd="7" destOrd="0" presId="urn:microsoft.com/office/officeart/2009/3/layout/StepUpProcess"/>
    <dgm:cxn modelId="{529F407D-6CBC-4045-948E-4738A44ADB27}" type="presParOf" srcId="{31478E1B-B4DA-45EE-B251-D5C133EEF7DE}" destId="{7779E633-46B9-4413-A9E3-C6AC4AE1D08A}" srcOrd="0" destOrd="0" presId="urn:microsoft.com/office/officeart/2009/3/layout/StepUpProcess"/>
    <dgm:cxn modelId="{B9A7EDD3-53B7-46D1-9242-5C7C62423AB1}" type="presParOf" srcId="{6EADAED4-8680-4BD2-BA70-DD5A8F0084BB}" destId="{8E495C7E-0BD3-4159-8630-9635AB0A2191}" srcOrd="8" destOrd="0" presId="urn:microsoft.com/office/officeart/2009/3/layout/StepUpProcess"/>
    <dgm:cxn modelId="{CF9FDE2C-4787-4690-9586-6491C77E8F36}" type="presParOf" srcId="{8E495C7E-0BD3-4159-8630-9635AB0A2191}" destId="{E4EABA3E-45E3-451A-85F4-AFCCC08E8102}" srcOrd="0" destOrd="0" presId="urn:microsoft.com/office/officeart/2009/3/layout/StepUpProcess"/>
    <dgm:cxn modelId="{FD6325EA-9178-46C1-B01F-B8D43C7BDB16}" type="presParOf" srcId="{8E495C7E-0BD3-4159-8630-9635AB0A2191}" destId="{5BB20D0C-6047-483A-82C3-E72F6532B8C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087B1-BB70-4B4B-B7D3-1FE15D230954}">
      <dsp:nvSpPr>
        <dsp:cNvPr id="0" name=""/>
        <dsp:cNvSpPr/>
      </dsp:nvSpPr>
      <dsp:spPr>
        <a:xfrm rot="5400000">
          <a:off x="394050" y="2713971"/>
          <a:ext cx="1176610" cy="1957853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BF8D3-08A4-4305-A906-922E249A9F6F}">
      <dsp:nvSpPr>
        <dsp:cNvPr id="0" name=""/>
        <dsp:cNvSpPr/>
      </dsp:nvSpPr>
      <dsp:spPr>
        <a:xfrm>
          <a:off x="197645" y="3298948"/>
          <a:ext cx="1767561" cy="154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Observar imagen</a:t>
          </a:r>
          <a:endParaRPr lang="es-ES" sz="20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197645" y="3298948"/>
        <a:ext cx="1767561" cy="1549371"/>
      </dsp:txXfrm>
    </dsp:sp>
    <dsp:sp modelId="{E51721EB-0ADD-4216-BA57-D9DE9AF68390}">
      <dsp:nvSpPr>
        <dsp:cNvPr id="0" name=""/>
        <dsp:cNvSpPr/>
      </dsp:nvSpPr>
      <dsp:spPr>
        <a:xfrm>
          <a:off x="1631704" y="2569832"/>
          <a:ext cx="333502" cy="333502"/>
        </a:xfrm>
        <a:prstGeom prst="triangle">
          <a:avLst>
            <a:gd name="adj" fmla="val 100000"/>
          </a:avLst>
        </a:prstGeom>
        <a:solidFill>
          <a:schemeClr val="accent2">
            <a:hueOff val="4880"/>
            <a:satOff val="-3360"/>
            <a:lumOff val="-858"/>
            <a:alphaOff val="0"/>
          </a:schemeClr>
        </a:solidFill>
        <a:ln w="12700" cap="flat" cmpd="sng" algn="ctr">
          <a:solidFill>
            <a:schemeClr val="accent2">
              <a:hueOff val="4880"/>
              <a:satOff val="-3360"/>
              <a:lumOff val="-8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E7BEC-D258-4E21-973A-4B4125CA37B5}">
      <dsp:nvSpPr>
        <dsp:cNvPr id="0" name=""/>
        <dsp:cNvSpPr/>
      </dsp:nvSpPr>
      <dsp:spPr>
        <a:xfrm rot="5400000">
          <a:off x="2557890" y="2178527"/>
          <a:ext cx="1176610" cy="1957853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2">
              <a:hueOff val="9759"/>
              <a:satOff val="-6719"/>
              <a:lumOff val="-17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24ED6-E799-41A7-A7E2-9A607DE559C6}">
      <dsp:nvSpPr>
        <dsp:cNvPr id="0" name=""/>
        <dsp:cNvSpPr/>
      </dsp:nvSpPr>
      <dsp:spPr>
        <a:xfrm>
          <a:off x="2458347" y="3015369"/>
          <a:ext cx="1767561" cy="154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Observar video</a:t>
          </a:r>
          <a:endParaRPr lang="es-ES" sz="20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2458347" y="3015369"/>
        <a:ext cx="1767561" cy="1549371"/>
      </dsp:txXfrm>
    </dsp:sp>
    <dsp:sp modelId="{4E79B0F5-A4EF-43B4-B4DC-B0BF1E41DD4C}">
      <dsp:nvSpPr>
        <dsp:cNvPr id="0" name=""/>
        <dsp:cNvSpPr/>
      </dsp:nvSpPr>
      <dsp:spPr>
        <a:xfrm>
          <a:off x="3795544" y="2034387"/>
          <a:ext cx="333502" cy="333502"/>
        </a:xfrm>
        <a:prstGeom prst="triangle">
          <a:avLst>
            <a:gd name="adj" fmla="val 100000"/>
          </a:avLst>
        </a:prstGeom>
        <a:solidFill>
          <a:schemeClr val="accent2">
            <a:hueOff val="14639"/>
            <a:satOff val="-10079"/>
            <a:lumOff val="-2574"/>
            <a:alphaOff val="0"/>
          </a:schemeClr>
        </a:solidFill>
        <a:ln w="12700" cap="flat" cmpd="sng" algn="ctr">
          <a:solidFill>
            <a:schemeClr val="accent2">
              <a:hueOff val="14639"/>
              <a:satOff val="-10079"/>
              <a:lumOff val="-25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8758D-22E7-4A10-9222-D626294E2842}">
      <dsp:nvSpPr>
        <dsp:cNvPr id="0" name=""/>
        <dsp:cNvSpPr/>
      </dsp:nvSpPr>
      <dsp:spPr>
        <a:xfrm rot="5400000">
          <a:off x="4803785" y="1643082"/>
          <a:ext cx="1176610" cy="1957853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BAB33-11FC-44A1-8256-1687CBD09133}">
      <dsp:nvSpPr>
        <dsp:cNvPr id="0" name=""/>
        <dsp:cNvSpPr/>
      </dsp:nvSpPr>
      <dsp:spPr>
        <a:xfrm>
          <a:off x="4583602" y="2305558"/>
          <a:ext cx="1767561" cy="154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Notas musicales </a:t>
          </a:r>
          <a:endParaRPr lang="es-ES" sz="20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4583602" y="2305558"/>
        <a:ext cx="1767561" cy="1549371"/>
      </dsp:txXfrm>
    </dsp:sp>
    <dsp:sp modelId="{9FCA60C7-1882-4B4C-8C45-599B778000D2}">
      <dsp:nvSpPr>
        <dsp:cNvPr id="0" name=""/>
        <dsp:cNvSpPr/>
      </dsp:nvSpPr>
      <dsp:spPr>
        <a:xfrm>
          <a:off x="5959385" y="1498943"/>
          <a:ext cx="333502" cy="333502"/>
        </a:xfrm>
        <a:prstGeom prst="triangle">
          <a:avLst>
            <a:gd name="adj" fmla="val 100000"/>
          </a:avLst>
        </a:prstGeom>
        <a:solidFill>
          <a:schemeClr val="accent2">
            <a:hueOff val="24399"/>
            <a:satOff val="-16798"/>
            <a:lumOff val="-4289"/>
            <a:alphaOff val="0"/>
          </a:schemeClr>
        </a:solidFill>
        <a:ln w="12700" cap="flat" cmpd="sng" algn="ctr">
          <a:solidFill>
            <a:schemeClr val="accent2">
              <a:hueOff val="24399"/>
              <a:satOff val="-16798"/>
              <a:lumOff val="-4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2BE40-F52C-4861-A069-509531A9CF65}">
      <dsp:nvSpPr>
        <dsp:cNvPr id="0" name=""/>
        <dsp:cNvSpPr/>
      </dsp:nvSpPr>
      <dsp:spPr>
        <a:xfrm rot="5400000">
          <a:off x="6885571" y="1107638"/>
          <a:ext cx="1176610" cy="1957853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2">
              <a:hueOff val="29278"/>
              <a:satOff val="-20157"/>
              <a:lumOff val="-51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3CA5D-B12E-4087-80F1-BCF2C5770B8D}">
      <dsp:nvSpPr>
        <dsp:cNvPr id="0" name=""/>
        <dsp:cNvSpPr/>
      </dsp:nvSpPr>
      <dsp:spPr>
        <a:xfrm>
          <a:off x="6689166" y="1692614"/>
          <a:ext cx="1767561" cy="154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Pentagrama  </a:t>
          </a:r>
          <a:endParaRPr lang="es-ES" sz="20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6689166" y="1692614"/>
        <a:ext cx="1767561" cy="1549371"/>
      </dsp:txXfrm>
    </dsp:sp>
    <dsp:sp modelId="{EB36A187-AFCC-48AC-B75A-4072FF0673EF}">
      <dsp:nvSpPr>
        <dsp:cNvPr id="0" name=""/>
        <dsp:cNvSpPr/>
      </dsp:nvSpPr>
      <dsp:spPr>
        <a:xfrm>
          <a:off x="8123225" y="963499"/>
          <a:ext cx="333502" cy="333502"/>
        </a:xfrm>
        <a:prstGeom prst="triangle">
          <a:avLst>
            <a:gd name="adj" fmla="val 100000"/>
          </a:avLst>
        </a:prstGeom>
        <a:solidFill>
          <a:schemeClr val="accent2">
            <a:hueOff val="34158"/>
            <a:satOff val="-23517"/>
            <a:lumOff val="-6005"/>
            <a:alphaOff val="0"/>
          </a:schemeClr>
        </a:solidFill>
        <a:ln w="12700" cap="flat" cmpd="sng" algn="ctr">
          <a:solidFill>
            <a:schemeClr val="accent2">
              <a:hueOff val="34158"/>
              <a:satOff val="-23517"/>
              <a:lumOff val="-60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ABA3E-45E3-451A-85F4-AFCCC08E8102}">
      <dsp:nvSpPr>
        <dsp:cNvPr id="0" name=""/>
        <dsp:cNvSpPr/>
      </dsp:nvSpPr>
      <dsp:spPr>
        <a:xfrm rot="5400000">
          <a:off x="9049412" y="572194"/>
          <a:ext cx="1176610" cy="1957853"/>
        </a:xfrm>
        <a:prstGeom prst="corner">
          <a:avLst>
            <a:gd name="adj1" fmla="val 16120"/>
            <a:gd name="adj2" fmla="val 1611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20D0C-6047-483A-82C3-E72F6532B8C4}">
      <dsp:nvSpPr>
        <dsp:cNvPr id="0" name=""/>
        <dsp:cNvSpPr/>
      </dsp:nvSpPr>
      <dsp:spPr>
        <a:xfrm>
          <a:off x="8853006" y="1157170"/>
          <a:ext cx="1767561" cy="154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2">
                  <a:lumMod val="25000"/>
                </a:schemeClr>
              </a:solidFill>
              <a:latin typeface="Ligada 2.1 (Adrian M. C.)" panose="02000000000000000000" pitchFamily="50" charset="0"/>
            </a:rPr>
            <a:t>Evaluar lo. aprendido</a:t>
          </a:r>
          <a:endParaRPr lang="es-ES" sz="2000" kern="1200" dirty="0">
            <a:solidFill>
              <a:schemeClr val="bg2">
                <a:lumMod val="25000"/>
              </a:schemeClr>
            </a:solidFill>
            <a:latin typeface="Ligada 2.1 (Adrian M. C.)" panose="02000000000000000000" pitchFamily="50" charset="0"/>
          </a:endParaRPr>
        </a:p>
      </dsp:txBody>
      <dsp:txXfrm>
        <a:off x="8853006" y="1157170"/>
        <a:ext cx="1767561" cy="1549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AFBA7E-3791-4E67-BC37-414E6816A1AD}" type="datetime1">
              <a:rPr lang="es-ES" smtClean="0"/>
              <a:t>04/04/2020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EDC0C31-3BFD-43A2-B8EE-356E8F332F6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9DA1028-5AB0-406F-9C11-988404C4AE19}" type="datetime1">
              <a:rPr lang="es-ES" noProof="0" smtClean="0"/>
              <a:t>04/04/2020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los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87908AF-65BE-457F-9D87-289A548E61F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87908AF-65BE-457F-9D87-289A548E61FF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87908AF-65BE-457F-9D87-289A548E61FF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5399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87908AF-65BE-457F-9D87-289A548E61FF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5392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887908AF-65BE-457F-9D87-289A548E61FF}" type="slidenum">
              <a:rPr lang="es-ES" smtClean="0">
                <a:solidFill>
                  <a:srgbClr val="000000"/>
                </a:solidFill>
              </a:rPr>
              <a:pPr/>
              <a:t>10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4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1041400"/>
            <a:ext cx="12192000" cy="4216400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rtl="0">
              <a:spcBef>
                <a:spcPct val="0"/>
              </a:spcBef>
              <a:buNone/>
            </a:pPr>
            <a:endParaRPr lang="es-ES" sz="4400" b="0" cap="none" spc="0" noProof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noFill/>
        </p:spPr>
        <p:txBody>
          <a:bodyPr rtlCol="0" anchor="b"/>
          <a:lstStyle>
            <a:lvl1pPr algn="ctr">
              <a:defRPr sz="6000" b="0" cap="none" spc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 rtlCol="0"/>
          <a:lstStyle>
            <a:lvl1pPr marL="0" indent="0" algn="ctr">
              <a:buNone/>
              <a:defRPr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B9C8C0-529B-4278-81C1-7B4378E8F5AE}" type="datetime1">
              <a:rPr lang="es-ES" noProof="0" smtClean="0"/>
              <a:t>04/04/2020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460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8AF644-CEED-4F2F-8AB5-624A251A9E4F}" type="datetime1">
              <a:rPr lang="es-ES" noProof="0" smtClean="0"/>
              <a:t>04/04/2020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303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5858DB-73E4-4B1C-89E9-BC271314806A}" type="datetime1">
              <a:rPr lang="es-ES" noProof="0" smtClean="0"/>
              <a:t>04/04/2020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2468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485860-BB8C-4C85-8C07-86128B42CA5F}" type="datetime1">
              <a:rPr lang="es-ES" noProof="0" smtClean="0"/>
              <a:t>04/04/2020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085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DA7F39-1B7A-430A-8B0E-DDBE614CF3FF}" type="datetime1">
              <a:rPr lang="es-ES" noProof="0" smtClean="0"/>
              <a:t>04/04/2020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734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45BD5E-25E9-4686-9024-13D7B60371EF}" type="datetime1">
              <a:rPr lang="es-ES" noProof="0" smtClean="0"/>
              <a:t>04/04/2020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6451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6BBBA6-4DCC-409E-83FC-D31503ABEDA3}" type="datetime1">
              <a:rPr lang="es-ES" noProof="0" smtClean="0"/>
              <a:t>04/04/2020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068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221E27-ED94-49EF-AB02-AC57D3427C12}" type="datetime1">
              <a:rPr lang="es-ES" noProof="0" smtClean="0"/>
              <a:t>04/04/2020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210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49C74A-9D91-4A2D-A4A3-686D7DF74C58}" type="datetime1">
              <a:rPr lang="es-ES" noProof="0" smtClean="0"/>
              <a:t>04/04/2020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4436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419E2E-D356-4193-A081-B75F7A374604}" type="datetime1">
              <a:rPr lang="es-ES" noProof="0" smtClean="0"/>
              <a:t>04/04/2020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0603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4AAAB7-2FFE-4DCC-A051-535C81910989}" type="datetime1">
              <a:rPr lang="es-ES" noProof="0" smtClean="0"/>
              <a:t>04/04/2020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365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Haga clic para modificar los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09440175-0734-428C-AC70-3E7BD2E4DBE6}" type="datetime1">
              <a:rPr lang="es-ES" noProof="0" smtClean="0"/>
              <a:t>04/04/2020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FD068D91-5085-43EA-8734-9AB23AC0958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7745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0"/>
          <a:solidFill>
            <a:schemeClr val="tx2">
              <a:lumMod val="50000"/>
            </a:schemeClr>
          </a:solidFill>
          <a:effectLst>
            <a:outerShdw blurRad="38100" dist="19050" dir="2700000" algn="tl" rotWithShape="0">
              <a:schemeClr val="tx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97qeVup9M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1qkHfkgYLh0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musicaauroradechile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vMlc7J6pD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" dirty="0" smtClean="0"/>
              <a:t>Semana 4</a:t>
            </a:r>
          </a:p>
          <a:p>
            <a:pPr rtl="0"/>
            <a:r>
              <a:rPr lang="es" dirty="0" smtClean="0"/>
              <a:t>Profesor: Felipe Pérez Parra </a:t>
            </a:r>
          </a:p>
          <a:p>
            <a:pPr rtl="0"/>
            <a:r>
              <a:rPr lang="es-CL" dirty="0" smtClean="0"/>
              <a:t>Consultas</a:t>
            </a:r>
            <a:r>
              <a:rPr lang="en-US" dirty="0" smtClean="0"/>
              <a:t>: musicaauroradechile@gmail.com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84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28338" y="1302741"/>
            <a:ext cx="3144252" cy="2598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r>
              <a:rPr lang="es-CL" dirty="0" smtClean="0"/>
              <a:t>Colegio </a:t>
            </a:r>
            <a:r>
              <a:rPr lang="es-CL" dirty="0"/>
              <a:t>Aurora de Chile</a:t>
            </a:r>
          </a:p>
          <a:p>
            <a:pPr algn="ctr"/>
            <a:r>
              <a:rPr lang="es-CL" dirty="0"/>
              <a:t>    Educación Musical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977" y="1609838"/>
            <a:ext cx="1474637" cy="113307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7106652" y="5013158"/>
            <a:ext cx="5085348" cy="1844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 es necesario imprimir este POWER POINT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009" y="1265577"/>
            <a:ext cx="5862366" cy="21122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title="Título y diseño de contenido con gráfic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O</a:t>
            </a:r>
            <a:r>
              <a:rPr lang="es-ES" dirty="0" smtClean="0"/>
              <a:t>bserva el siguiente video 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86988"/>
            <a:ext cx="10515600" cy="4351338"/>
          </a:xfrm>
        </p:spPr>
        <p:txBody>
          <a:bodyPr/>
          <a:lstStyle/>
          <a:p>
            <a:r>
              <a:rPr lang="es-CL" dirty="0">
                <a:hlinkClick r:id="rId3"/>
              </a:rPr>
              <a:t>https://www.youtube.com/watch?v=J97qeVup9ME</a:t>
            </a:r>
            <a:endParaRPr lang="es-CL" dirty="0"/>
          </a:p>
        </p:txBody>
      </p:sp>
      <p:sp>
        <p:nvSpPr>
          <p:cNvPr id="5" name="Rectángulo redondeado 4"/>
          <p:cNvSpPr/>
          <p:nvPr/>
        </p:nvSpPr>
        <p:spPr>
          <a:xfrm>
            <a:off x="6755759" y="3336759"/>
            <a:ext cx="3719736" cy="1904056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s-CL" kern="0" dirty="0" smtClean="0">
                <a:solidFill>
                  <a:prstClr val="white"/>
                </a:solidFill>
              </a:rPr>
              <a:t>No olvides usar audífonos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754" y="2449280"/>
            <a:ext cx="3326044" cy="331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0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5340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Registra en tu cuaderno:</a:t>
            </a:r>
            <a:br>
              <a:rPr lang="es-CL" dirty="0"/>
            </a:br>
            <a:r>
              <a:rPr lang="es-CL" u="sng" dirty="0">
                <a:effectLst/>
              </a:rPr>
              <a:t>Pentagrama</a:t>
            </a:r>
            <a:endParaRPr lang="es-CL" u="sng" dirty="0">
              <a:effectLst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47748" y="4105966"/>
            <a:ext cx="5288388" cy="1905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343058" y="1855548"/>
            <a:ext cx="6297769" cy="2086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El pentagrama es un dibujo de cinco líneas y cuatro espacios intermedios sobre el cual se escribe la música.</a:t>
            </a:r>
          </a:p>
        </p:txBody>
      </p:sp>
    </p:spTree>
    <p:extLst>
      <p:ext uri="{BB962C8B-B14F-4D97-AF65-F5344CB8AC3E}">
        <p14:creationId xmlns:p14="http://schemas.microsoft.com/office/powerpoint/2010/main" val="11786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/>
              <a:t>Registra en tu </a:t>
            </a:r>
            <a:r>
              <a:rPr lang="es-CL" dirty="0" smtClean="0"/>
              <a:t>cuaderno: </a:t>
            </a:r>
            <a:br>
              <a:rPr lang="es-CL" dirty="0" smtClean="0"/>
            </a:br>
            <a:r>
              <a:rPr lang="es-CL" u="sng" dirty="0" smtClean="0"/>
              <a:t>Llave </a:t>
            </a:r>
            <a:r>
              <a:rPr lang="es-CL" u="sng" dirty="0" smtClean="0"/>
              <a:t>o clave de sol </a:t>
            </a:r>
            <a:endParaRPr lang="es-CL" u="sng" dirty="0"/>
          </a:p>
        </p:txBody>
      </p:sp>
      <p:sp>
        <p:nvSpPr>
          <p:cNvPr id="7" name="Rectángulo 6"/>
          <p:cNvSpPr/>
          <p:nvPr/>
        </p:nvSpPr>
        <p:spPr>
          <a:xfrm>
            <a:off x="838200" y="1706450"/>
            <a:ext cx="6297769" cy="2086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Se escribe en el pentagrama en </a:t>
            </a:r>
            <a:r>
              <a:rPr lang="es-CL" dirty="0" smtClean="0"/>
              <a:t>la </a:t>
            </a:r>
            <a:r>
              <a:rPr lang="es-CL" dirty="0"/>
              <a:t>línea donde va la nota </a:t>
            </a:r>
            <a:r>
              <a:rPr lang="es-CL" dirty="0" smtClean="0"/>
              <a:t>Sol (2da línea ) </a:t>
            </a:r>
            <a:r>
              <a:rPr lang="es-CL" dirty="0"/>
              <a:t>de aquí deriva su nombre (llave de Sol), y se utiliza para los sonidos más agudos.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409904" y="2125014"/>
            <a:ext cx="2974484" cy="124925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white"/>
                </a:solidFill>
              </a:rPr>
              <a:t>Contenido escrito en el cuaderno (incluye dibujo) </a:t>
            </a:r>
            <a:endParaRPr lang="es-CL" dirty="0">
              <a:solidFill>
                <a:prstClr val="white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062" y="3940936"/>
            <a:ext cx="6747993" cy="27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cierre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algn="ctr"/>
            <a:r>
              <a:rPr lang="es-CL" dirty="0" smtClean="0"/>
              <a:t>Responde en forma oral y explicando a alguien de tu familia 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252" y="2738292"/>
            <a:ext cx="4470043" cy="25260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9988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6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 derecha 4"/>
          <p:cNvSpPr/>
          <p:nvPr/>
        </p:nvSpPr>
        <p:spPr>
          <a:xfrm>
            <a:off x="270457" y="1236372"/>
            <a:ext cx="4391696" cy="2240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Dibuja  un pentagrama en tu cuaderno y practica  llaves de sol en el…recuerda SEGUNDA LINEA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270" y="971886"/>
            <a:ext cx="6596868" cy="250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4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Para reforzar 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1213789"/>
          </a:xfrm>
        </p:spPr>
        <p:txBody>
          <a:bodyPr/>
          <a:lstStyle/>
          <a:p>
            <a:r>
              <a:rPr lang="es-CL" dirty="0">
                <a:hlinkClick r:id="rId2"/>
              </a:rPr>
              <a:t>https://www.youtube.com/watch?v=1qkHfkgYLh0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566" y="4634934"/>
            <a:ext cx="4490434" cy="222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6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CONSULTAS: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 No olvides que cualquier consulta de la </a:t>
            </a:r>
            <a:r>
              <a:rPr lang="es-CL" b="1" u="sng" dirty="0" smtClean="0"/>
              <a:t>asignatura</a:t>
            </a:r>
            <a:r>
              <a:rPr lang="es-CL" dirty="0" smtClean="0"/>
              <a:t> será respondida a la brevedad en el correo </a:t>
            </a:r>
          </a:p>
          <a:p>
            <a:pPr marL="0" indent="0">
              <a:buNone/>
            </a:pPr>
            <a:endParaRPr lang="es-CL" dirty="0"/>
          </a:p>
          <a:p>
            <a:endParaRPr lang="es-CL" dirty="0" smtClean="0"/>
          </a:p>
          <a:p>
            <a:pPr marL="0" indent="0" algn="ctr">
              <a:buNone/>
            </a:pPr>
            <a:r>
              <a:rPr lang="es-CL" sz="4800" dirty="0" smtClean="0">
                <a:hlinkClick r:id="rId2"/>
              </a:rPr>
              <a:t>musicaauroradechile@gmail.com</a:t>
            </a:r>
            <a:r>
              <a:rPr lang="es-CL" sz="4800" dirty="0" smtClean="0"/>
              <a:t> 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331066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70775" y="98105"/>
            <a:ext cx="10515600" cy="1325563"/>
          </a:xfrm>
        </p:spPr>
        <p:txBody>
          <a:bodyPr rtlCol="0"/>
          <a:lstStyle/>
          <a:p>
            <a:pPr algn="ctr" rtl="0"/>
            <a:r>
              <a:rPr lang="es-ES" dirty="0" smtClean="0"/>
              <a:t>¡Iniciemos! 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7010400" y="1681246"/>
            <a:ext cx="4555958" cy="5176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Observa la imagen y responde oralmente </a:t>
            </a:r>
          </a:p>
          <a:p>
            <a:pPr algn="ctr"/>
            <a:r>
              <a:rPr lang="es-CL" sz="2400" dirty="0" smtClean="0"/>
              <a:t>(sociabiliza con alguien de tu familia):</a:t>
            </a:r>
          </a:p>
          <a:p>
            <a:pPr algn="ctr"/>
            <a:endParaRPr lang="es-CL" sz="2400" dirty="0"/>
          </a:p>
          <a:p>
            <a:pPr algn="ctr"/>
            <a:r>
              <a:rPr lang="es-CL" sz="2400" dirty="0" smtClean="0"/>
              <a:t>¿ Que observas en la imagen?</a:t>
            </a:r>
          </a:p>
          <a:p>
            <a:pPr algn="ctr"/>
            <a:r>
              <a:rPr lang="es-CL" sz="2400" dirty="0" smtClean="0"/>
              <a:t>¿Qué relación existe entre la imagen y la asignatura? </a:t>
            </a:r>
          </a:p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75" y="1835791"/>
            <a:ext cx="5987602" cy="459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9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 </a:t>
            </a:r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0849" y="4333875"/>
            <a:ext cx="2931151" cy="2524125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6771801" y="365125"/>
            <a:ext cx="3719736" cy="1283368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Contenido escrito en el cuaderno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38200" y="1803043"/>
            <a:ext cx="7402528" cy="2279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Conocer y reforzar por medio de videos e imágenes las notas musicales y el pentagrama.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440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Ligada 2.1 (Adrian M. C.)" panose="02000000000000000000" pitchFamily="50" charset="0"/>
              </a:rPr>
              <a:t>R</a:t>
            </a:r>
            <a:r>
              <a:rPr lang="es-CL" dirty="0">
                <a:latin typeface="Ligada 2.1 (Adrian M. C.)" panose="02000000000000000000" pitchFamily="50" charset="0"/>
              </a:rPr>
              <a:t>uta de aprendizaje</a:t>
            </a: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618536"/>
              </p:ext>
            </p:extLst>
          </p:nvPr>
        </p:nvGraphicFramePr>
        <p:xfrm>
          <a:off x="838200" y="692695"/>
          <a:ext cx="10623997" cy="5811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180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title="Título y diseño de contenido con gráfic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O</a:t>
            </a:r>
            <a:r>
              <a:rPr lang="es-ES" dirty="0" smtClean="0"/>
              <a:t>bserva el siguiente video 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51383"/>
            <a:ext cx="10515600" cy="4351338"/>
          </a:xfrm>
        </p:spPr>
        <p:txBody>
          <a:bodyPr/>
          <a:lstStyle/>
          <a:p>
            <a:r>
              <a:rPr lang="es-CL" dirty="0">
                <a:hlinkClick r:id="rId3"/>
              </a:rPr>
              <a:t>https://www.youtube.com/watch?v=KvMlc7J6pDo</a:t>
            </a:r>
            <a:endParaRPr lang="es-CL" dirty="0"/>
          </a:p>
        </p:txBody>
      </p:sp>
      <p:sp>
        <p:nvSpPr>
          <p:cNvPr id="5" name="Rectángulo redondeado 4"/>
          <p:cNvSpPr/>
          <p:nvPr/>
        </p:nvSpPr>
        <p:spPr>
          <a:xfrm>
            <a:off x="6755759" y="3336759"/>
            <a:ext cx="3719736" cy="1904056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kern="0" dirty="0" smtClean="0">
                <a:solidFill>
                  <a:prstClr val="white"/>
                </a:solidFill>
                <a:latin typeface="Arial"/>
              </a:rPr>
              <a:t>No olvides usar audífonos </a:t>
            </a: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6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3"/>
            <a:ext cx="10515600" cy="1325563"/>
          </a:xfrm>
        </p:spPr>
        <p:txBody>
          <a:bodyPr/>
          <a:lstStyle/>
          <a:p>
            <a:pPr algn="ctr"/>
            <a:r>
              <a:rPr lang="es-CL" dirty="0"/>
              <a:t>¿</a:t>
            </a:r>
            <a:r>
              <a:rPr lang="es-CL" dirty="0" smtClean="0"/>
              <a:t>Notas musicales?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dirty="0" smtClean="0"/>
              <a:t> </a:t>
            </a:r>
            <a:r>
              <a:rPr lang="es-CL" dirty="0">
                <a:solidFill>
                  <a:srgbClr val="222222"/>
                </a:solidFill>
                <a:latin typeface="arial" panose="020B0604020202020204" pitchFamily="34" charset="0"/>
              </a:rPr>
              <a:t>La </a:t>
            </a:r>
            <a:r>
              <a:rPr lang="es-CL" b="1" dirty="0">
                <a:solidFill>
                  <a:srgbClr val="222222"/>
                </a:solidFill>
                <a:latin typeface="arial" panose="020B0604020202020204" pitchFamily="34" charset="0"/>
              </a:rPr>
              <a:t>nota musical</a:t>
            </a:r>
            <a:r>
              <a:rPr lang="es-CL" dirty="0">
                <a:solidFill>
                  <a:srgbClr val="222222"/>
                </a:solidFill>
                <a:latin typeface="arial" panose="020B0604020202020204" pitchFamily="34" charset="0"/>
              </a:rPr>
              <a:t> es el elemento a partir del cual se arman las diferentes melodías y armonías en la música ya que cada una de ellas representa un sonido particular e indivisible que, puesta en conjunto con otras, arma un sonido más complejo y duradero.</a:t>
            </a:r>
            <a:endParaRPr lang="es-CL" dirty="0"/>
          </a:p>
        </p:txBody>
      </p:sp>
      <p:sp>
        <p:nvSpPr>
          <p:cNvPr id="4" name="Rectángulo redondeado 3"/>
          <p:cNvSpPr/>
          <p:nvPr/>
        </p:nvSpPr>
        <p:spPr>
          <a:xfrm>
            <a:off x="7801489" y="4001294"/>
            <a:ext cx="3274342" cy="1167461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Contenido escrito en el cuaderno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64265"/>
            <a:ext cx="3887743" cy="23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3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8461421" y="5731099"/>
            <a:ext cx="3447245" cy="1010992"/>
          </a:xfrm>
          <a:prstGeom prst="roundRect">
            <a:avLst/>
          </a:prstGeom>
          <a:solidFill>
            <a:srgbClr val="A63121"/>
          </a:solidFill>
          <a:ln w="12700" cap="flat" cmpd="sng" algn="ctr">
            <a:solidFill>
              <a:srgbClr val="A6312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Contenido escrito en el cuaderno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394" t="36613" r="54155" b="35016"/>
          <a:stretch/>
        </p:blipFill>
        <p:spPr>
          <a:xfrm>
            <a:off x="1015285" y="1893195"/>
            <a:ext cx="9483144" cy="370911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15285" y="141666"/>
            <a:ext cx="9350064" cy="1416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Dibuja </a:t>
            </a:r>
            <a:r>
              <a:rPr lang="es-CL" dirty="0" smtClean="0"/>
              <a:t>en tu cuaderno este </a:t>
            </a:r>
            <a:r>
              <a:rPr lang="es-CL" dirty="0" smtClean="0"/>
              <a:t>piano y escribe las notas correspondientes a cada tecla</a:t>
            </a:r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1313645" y="5731099"/>
            <a:ext cx="4842456" cy="1030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 el caso de las teclas negras solo nombra las notas sostenidas #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0251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97700"/>
            <a:ext cx="10515600" cy="1325563"/>
          </a:xfrm>
        </p:spPr>
        <p:txBody>
          <a:bodyPr/>
          <a:lstStyle/>
          <a:p>
            <a:pPr algn="ctr"/>
            <a:r>
              <a:rPr lang="es-CL" dirty="0" smtClean="0"/>
              <a:t>REVISA TU TRABAJO 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8522" t="26091" r="27958" b="7210"/>
          <a:stretch/>
        </p:blipFill>
        <p:spPr>
          <a:xfrm>
            <a:off x="628918" y="2665926"/>
            <a:ext cx="10934163" cy="351593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176530" y="2034862"/>
            <a:ext cx="682580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DO#</a:t>
            </a:r>
            <a:endParaRPr lang="es-CL" dirty="0"/>
          </a:p>
        </p:txBody>
      </p:sp>
      <p:sp>
        <p:nvSpPr>
          <p:cNvPr id="8" name="Rectángulo 7"/>
          <p:cNvSpPr/>
          <p:nvPr/>
        </p:nvSpPr>
        <p:spPr>
          <a:xfrm>
            <a:off x="3552423" y="2034861"/>
            <a:ext cx="682580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RE#</a:t>
            </a:r>
            <a:endParaRPr lang="es-CL" dirty="0"/>
          </a:p>
        </p:txBody>
      </p:sp>
      <p:sp>
        <p:nvSpPr>
          <p:cNvPr id="9" name="Rectángulo 8"/>
          <p:cNvSpPr/>
          <p:nvPr/>
        </p:nvSpPr>
        <p:spPr>
          <a:xfrm>
            <a:off x="6334259" y="2034861"/>
            <a:ext cx="682580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FA#</a:t>
            </a:r>
            <a:endParaRPr lang="es-CL" dirty="0"/>
          </a:p>
        </p:txBody>
      </p:sp>
      <p:sp>
        <p:nvSpPr>
          <p:cNvPr id="10" name="Rectángulo 9"/>
          <p:cNvSpPr/>
          <p:nvPr/>
        </p:nvSpPr>
        <p:spPr>
          <a:xfrm>
            <a:off x="7637172" y="2034859"/>
            <a:ext cx="914399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SOL#</a:t>
            </a:r>
            <a:endParaRPr lang="es-CL" dirty="0"/>
          </a:p>
        </p:txBody>
      </p:sp>
      <p:sp>
        <p:nvSpPr>
          <p:cNvPr id="11" name="Rectángulo 10"/>
          <p:cNvSpPr/>
          <p:nvPr/>
        </p:nvSpPr>
        <p:spPr>
          <a:xfrm>
            <a:off x="9189076" y="2034859"/>
            <a:ext cx="682580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LA#</a:t>
            </a:r>
            <a:endParaRPr lang="es-CL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b="5380"/>
          <a:stretch/>
        </p:blipFill>
        <p:spPr>
          <a:xfrm>
            <a:off x="10191750" y="197700"/>
            <a:ext cx="2000250" cy="239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0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/>
              <a:t>R</a:t>
            </a:r>
            <a:r>
              <a:rPr lang="es-CL" dirty="0" smtClean="0"/>
              <a:t>egistra en tu cuaderno:</a:t>
            </a:r>
            <a:br>
              <a:rPr lang="es-CL" dirty="0" smtClean="0"/>
            </a:br>
            <a:r>
              <a:rPr lang="es-CL" u="sng" dirty="0" smtClean="0"/>
              <a:t>¿Que </a:t>
            </a:r>
            <a:r>
              <a:rPr lang="es-CL" u="sng" dirty="0" smtClean="0"/>
              <a:t>es el lenguaje musical?</a:t>
            </a:r>
            <a:endParaRPr lang="es-CL" u="sng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CL" dirty="0"/>
              <a:t>La lectura musical es la decodificación de una información escrita en un lenguaje abstracto, constituido por elementos melódicos, rítmicos, armónicos y formales. Este lenguaje utiliza la notación musical –toda indicación formal relativa a cómo se deben reproducir los sonidos y los silencios, considerados como música– como sistema de representación gráfica y la partitura como soporte documental.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510" y="4691204"/>
            <a:ext cx="3286029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8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con un diseño musical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5208400_TF03460577.potx" id="{00542CC5-C7D4-4923-B443-BBF1C8DBDC78}" vid="{EC540A58-1450-43D4-AE35-3E537B0A85EF}"/>
    </a:ext>
  </a:extLst>
</a:theme>
</file>

<file path=ppt/theme/theme2.xml><?xml version="1.0" encoding="utf-8"?>
<a:theme xmlns:a="http://schemas.openxmlformats.org/drawingml/2006/main" name="Tema de Off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Diapositivas con un diseño musical</Template>
  <TotalTime>371</TotalTime>
  <Words>310</Words>
  <Application>Microsoft Office PowerPoint</Application>
  <PresentationFormat>Personalizado</PresentationFormat>
  <Paragraphs>64</Paragraphs>
  <Slides>17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Plantilla con un diseño musical</vt:lpstr>
      <vt:lpstr>Presentación de PowerPoint</vt:lpstr>
      <vt:lpstr>¡Iniciemos! </vt:lpstr>
      <vt:lpstr>Objetivo </vt:lpstr>
      <vt:lpstr>Ruta de aprendizaje</vt:lpstr>
      <vt:lpstr>Observa el siguiente video  </vt:lpstr>
      <vt:lpstr>¿Notas musicales? </vt:lpstr>
      <vt:lpstr>Presentación de PowerPoint</vt:lpstr>
      <vt:lpstr>REVISA TU TRABAJO </vt:lpstr>
      <vt:lpstr>Registra en tu cuaderno: ¿Que es el lenguaje musical?</vt:lpstr>
      <vt:lpstr>Observa el siguiente video  </vt:lpstr>
      <vt:lpstr>Registra en tu cuaderno: Pentagrama</vt:lpstr>
      <vt:lpstr>Registra en tu cuaderno:  Llave o clave de sol </vt:lpstr>
      <vt:lpstr>cierre</vt:lpstr>
      <vt:lpstr>Presentación de PowerPoint</vt:lpstr>
      <vt:lpstr>Presentación de PowerPoint</vt:lpstr>
      <vt:lpstr>Para reforzar </vt:lpstr>
      <vt:lpstr>CONSULTAS: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Instrumentos musicales</dc:title>
  <dc:creator>Perez Delgado</dc:creator>
  <cp:lastModifiedBy>Fidelina</cp:lastModifiedBy>
  <cp:revision>39</cp:revision>
  <dcterms:created xsi:type="dcterms:W3CDTF">2020-03-26T22:51:57Z</dcterms:created>
  <dcterms:modified xsi:type="dcterms:W3CDTF">2020-04-04T20:41:52Z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