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71" r:id="rId7"/>
    <p:sldId id="274" r:id="rId8"/>
    <p:sldId id="273" r:id="rId9"/>
    <p:sldId id="272" r:id="rId10"/>
    <p:sldId id="263" r:id="rId11"/>
    <p:sldId id="264" r:id="rId12"/>
    <p:sldId id="275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2:35.464"/>
    </inkml:context>
    <inkml:brush xml:id="br0">
      <inkml:brushProperty name="width" value="0.05" units="cm"/>
      <inkml:brushProperty name="height" value="0.05" units="cm"/>
      <inkml:brushProperty name="color" value="#ED1C24"/>
    </inkml:brush>
  </inkml:definitions>
  <inkml:trace contextRef="#ctx0" brushRef="#br0">1 29 128,'0'-28'0,"0"28"-32,0 0-48,0 0 80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7:09.902"/>
    </inkml:context>
    <inkml:brush xml:id="br0">
      <inkml:brushProperty name="width" value="0.07" units="cm"/>
      <inkml:brushProperty name="height" value="0.07" units="cm"/>
    </inkml:brush>
  </inkml:definitions>
  <inkml:trace contextRef="#ctx0" brushRef="#br0">1 170 11397,'0'-28'64,"0"28"-64,28 28 1552,-28-28-1087,28 29-353,1-29 0,-29 0-112,0 28 1312,28 0-1152,-28 1 1,0-29-161,28 0 160,1 28-160,-1-28 176,0 28-16,-28-28-160,29 0 176,-29 0-16,0 0-160,28 29 1345,0-29-1345,1-29 160,-29 29-160,28 0 144,0-28-16,-28 28-128,29 0 144,-1-28 0,-28-1 0,0 29-144,28-28 144,-28 28-16,0 0-128,29-28 128,-29 28-16,0 0-112,0-29 112,0 1-112,0 0 96,0 28 0,0 0-96,0-28 112,0 28-112,-29-29 112,1 1-32,28 28 0,0 0-80,-28-28 64,-1 28-64,29 0 65,-28 0-65,28 0 0,0 0 80,-28 28-80,-1-28 64,29 0-64,-28 0 80,28 28 0,0-28-80,-28 29 32,28-1 0,0 0 0,0 0-32,0 1 32,0-1-32,0 0 80,0 1-80,0-29 80,0 0-80,0 56 0,0-27 64,28-1-64,-28 0 48,0-28-48,0 29 0,28-1 96,-28 0-96,0 1 96,29-29-96,-29 0 0,0 28 96,28 0-96,0 1 96,1-29 0,-29 0-96,28 0 0,-28 0 96,28 0-96,1 0 80,-29 0-80,28 0 0,0 0 80,1-29-192,-1 29 112,0-28-96,1 28-2273,-29-28 2369,28 28-1889,-28 0 1889,28 0 0,-28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17.456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403 572 15719,'0'16'16,"0"-1"0,0-15-16,0 16 0,16-1 32,-16-15 0,0 0-32,0 16 0,0-1 32,0-15 0,15 16-32,-15-16 0,0 15 48,0 1 0,0-1-48,0-15 0,0 0 48,0 16-48,0-1 48,0 0 32,0-15-80,16 0 0,-16 16 80,0-1-48,0-15-32,0 16 0,0-16 32,0 15-32,0 1 16,0-16-16,0 15 16,15-15 32,-15 16-48,0-1 48,0 1 16,0-16-64,0 15 64,0 1-32,0-16 0,0 0-32,0 15 32,0 1 16,0-16-48,0 0 16,0 0-16,0 15 64,0-15-64,0 0 0</inkml:trace>
  <inkml:trace contextRef="#ctx0" brushRef="#br0" timeOffset="2333">1 681 9652,'15'-16'224,"-15"16"-112,0 0-112,0-15 128,0 15-16,0 0-112,16-16 128,-16 1 0,15-1 32,-15 16-160,0-15 0,0 15 160,0-16-160,16 16 177,-16-15-177,0-1 160,15 16-160,-15-15 160,0 0-160,0 15 160,0 0-160,16-16 0,-16 1 144,15 15-144,-15-16 144,0 16-144,16-15 160,-16-1-160,15 16 160,-15-15-160,0 15 0,0-16 160,16 16-160,-16-15 144,15-1-144,-15 16 0,0 0 160,15-15-160,-15-1 160,16 16-160,-16-15 144,0 15-144,15 0 0,1-16 144,-16 1-144,15-1 161,-15 16-161,16-15 160,-1 0-160,-15 15 176,16-16-176,-1 1 160,-15 15-160,16 0 0,-1-16 112,-15 1-112,16 15 112,-16 0-112,15-16 0,1 16 96,-1-15-96,-15-1 96,16 16-96,-16 0 0,15-15 112,1 15-112,-1 0 112,0-16-112,-15 16 0,0 0 160,16 0-160,-1-15 144,1 15-144,-16 0 176,0 0-176,15-16 0,1 16 160,-1 0-160,-15-15 144,0 15-144,16 0 0,-1 0 144,1-16 1,-1 16-145,1 0 144,-1-15-64,1 15 0,-16 0-80,15 0 0,-15 0 112,16 0-112,-1-15 112,1 15 0,-1 0-112,-15 0 0,15 0 128,1 0 0,-1 0-128,1 0 96,-16 0-96,15 0 96,1 0-96,-16-16 32,0 16-32,15 0 0,1 0 32,-1 16-16,-15-16-16,16 0 16,-1 0-16,1 0 0,-16 0 0,31 15 0,-31-15 0,31 15 96,-16-15 0,-15 0-96,0 16 112,15-1 0,-15-15-112,16 0 112,-16 16-16,15-1-80,-15-15-16,0 16 16,0-1-32,0-15 16,0 16-16,0-1 96,0-15 0,0 0-80,0 16 0,0-1 96,0 1 1,0-16-97,0 15 0,0-15 80,0 16-80,-15-16 80,15 0-80,0 15 0,0-15 96,0 15-96,0 1 96,-16-16-96,16 0 0,0 15 64,-15 1 0,15-1-64,0-15 16,0 0-16,-15 16 0,15-1 16,-16-15-16,16 16-48,0-16 48,0 15 0,-15 1-48,15-1 48,-16 1-32,1-1 0,15-15 32,0 16 0,-16-1-48,16 1 48,-15-16-32,15 0 32,0 15 0,-16 0 80,1 1 0,15-16-80,0 15 0,-16 1 0,1-1 0,15 1 0,0-16 0,-16 0-32,1 15 32,15 1-32,-16-16 32,16 15 64,0-15-64,-15 16 0,15-16 64,-16 15-64,1 1-48,15-16 48,-15 15-32,-1 1 32,16-16-32,-15 15 32,-1-15-32,1 15 32,15-15-32,0 0 32,-16 0 0,1 16-16,-1-16 0,16 0 16,-15 15 0,15-15 32,-16 16 0,16-16-32,-15 0 48,15 0 0,0 0-48,0 0 64,-16 0 0,16 0 0,0 0-64,0 0 64,0 0-80,0 0 16,0 0-16,0 0 80,0 0 0,0 0-64,16 0-48,-16 0 0,0 0 48,15 0 16,-15-16 0,0 16-16,0 0 64,16 0-64,-16 0 64,15 0-64,-15 0 0,0 0 64,0-15-64,0 15 64,16 0-64,-16 0 64,0 0-64,15 0 0,-15 0 64,0 0-80,0 0 16,16-16 0,-16 16-16,15 0 16,-15 0-64,16 0 64,-16 0-64,0 0-16,15 0 80,-15 0-80,0 0 80,16 0 0,-16 0 16,0-15-16,0 15 16,0 0-16,15 0 0,-15 0 64,0 0 0,15 15-64,-15-15 0,0 0 48,0 0 0,0 0-48,16 0 48,-1 0 0,-15 0 0,0 0-48,0 16 0,0-16 48,16 0-64,-16 0 16,0 0-16,15 0 16,-15 0 48,0 15-48,0-15 48,0 0-48,16 0 0,-16 0 64,15 16-64,-15-16 64,0 0-64,16 0 0,-16 0-16,15 15 16,-15-15-16,16 16 16,-16-16-16,15 0 16,-15 0 0,16 0-32,-1 0 32,-15 0-32,16 0 32,-1 0-16,-15 0 16,16 0 0,-1 0 0,-15 0-48,0 0 48,15 0 0,1 0-48,-1 0 0,1 0 0,-16 0 48,15 0 0,-15 0 32,16 0 0,-16 0-32,15-16 64,1 16 0,-16 0-64,15-15 16,1-1 0,-16 16-16,15 0 32,-15-15 0,16 15 0,-16 0-32,15-16 32,-15 16-16,0 0-16,16-15 16,-16 0 32,0 15-48,15 0 48,-15 0-16,0-16-32,0 16 32,16 0-112,-16 0 0,0 0 80,0-15-64,0 15 0,0 0 64,0 0 32,0-16 0,0 16-32,0 0 48,0 0 0,0 0-16,0 0-32,15 0 32,-15 0 0,0 0-32,0 0 32,0 0-48,16 16 0,-16-16 16,0 0-64,0 0 0,0 0 64,0 0-32,0 15 32,0-15-32,0 0 32,0 0 16,0 16-16,0-16 16,0 15-16,0-15 0,0 0 32,0 0 0,0 15-32,0-15-64,0 0 64,0 16 0,0-16-64,0 0-16,0 0 80,0 15 0,0-15-80,15 0 80,-15 0-64,0 16 64,0-16-64,15 15 64,-15-15-64,0 0 64,16 0 0,-16 0-16,15 16 16,-15-16-16,0 0 16,0 0 64,16 15-64,-16-15 64,15 0-64,-15 0 0,0 0 48,16 0-48,-16 0 48,15 0-48,-15 0 0,0 0 64,0 0 0,16 0-64,-16 0 32,0 0-32,15 0 0,-15 0 32,16 0-32,-1 0 0,-15 0 0,16 0 0,-16 0-64,0-15 64,0 15-64,0 0 64,15 0 0,-15 0 48,0 0 0,0 0-48,16-16 0,-16 16 16,15 0-16,-15 0 16,0 0-16,0-15 0,0 15-64,0-16 64,0 16-64,16 0 64,-16 0 0,0 0 16,0-15-16,0 15 16,15 0-16,-15 0 48,0 0-48,0-16 0,0 16 48,0-15-48,0 15-64,0 0 64,16 0 0,-16 0-64,0-15 64,0 15 64,0-16-64,0 16 64,0-15-64,0 15 0,0-16 0,0 16-64,0-15 64,0 15-64,0 0 64,-16 0 0,16 0-32,0-16 32,0 16-32,-15 0 32,15 0 0,0 0-64,-16-15 64,16 15-64,-15 0 64,15 0-48,0 0 48,0-16 0,0 16-32,-16 0 32,16 0 48,0 0-48,-15 0 0,15 0 48,-16 0-48,16 0-80,0 0 80,0 0-80,-15-15 80,15 15-64,-16 0 64,16 0-64,0 0 64,-15 0 0,15 15 0,0-15 0,-16 0 0,16 0 64,-15 0-64,15 0 64,0 16-64,0-16 64,0 0-64,0 0-2193,-16 15 2193,16-15-1761,0 16 1761,0-16 0,0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20.627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1 156 11813,'15'15'256,"-15"-15"-256,0 0 144,0 16 0,0-16-144,0 15 128,16-15 0,-16 15 0,0-15-128,0 16 128,15-16 0,-15 0-128,0 15 129,16-15-1,-16 0-128,0 16 128,15-1 0,-15-15-16,0 0-112,16 16 176,-16-16-112,0 0-64,15 15-144,-15-15 144,16 0-144,-16 0-3250,0 0-6770,0 0 10164</inkml:trace>
  <inkml:trace contextRef="#ctx0" brushRef="#br0" timeOffset="622">202 372 5458,'0'-15'64,"0"-1"0,15 1 1553,-15 15-321,0 0-1296,0-16 0,0 1 1201,0-1-1057,0 16-144,16 0 0,-16-15 144,0-1 0,0 1-144,0 15 0,0 0 160,0-16-160,15 1 160,-15 15-160,0 0 144,0-15-16,0-1 0,0 16-128,0 0 129,0 0-129,16-15 128,-16 15 144,15 0 32,-15 0-144,16 0 0,-16 0-160,15 15 160,-15-15-32,16 16 0,-1-1 16,1 0 0,-1-15-144,1 16 160,-16-16-160,15 15 160,1-15-160,-16 16 145,15-16-145,0 15 144,1-15-16,-16 16-128,15-16 128,1 0 16,-1 15-144,-15-15 0,0 0 144,16 0-48,-16 0-96,46-15 464,-46 15-464,0 0 80,0-16 0,0 1 0,0 15-80,16-16 80,-32 1 16,16 15-96,0-16 96,0 1-96,0 0 64,-15 15-64,15-16 64,-16 1-64,16-1 64,-15 1-64,-1-1 112,1 1 1,15 15-113,-16-16 0,16 1 48,-15-1-48,15 16 48,-16-15-48,16-1 48,0 1-16,-15 15-32,15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22.565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125 16 10564,'0'0'320,"0"0"-320,0-15 177,0 15-177,-16 0 480,16 0-480,0 0 256,0 0-256,-15 15 96,-1-15 0,1 16 32,15-16-128,0 15 112,-16 1-112,16-16 0,0 15 64,-15-15 0,15 16-64,0-16 96,-16 15-96,16 1 96,0-1-16,0 1-80,-15-16 80,15 0-80,0 15 0,0 1 112,0-1 0,0-15-112,0 16 0,0-16 64,0 15-64,0 0 64,0 1-64,0-16 0,0 0 129,15 15-129,-15-15 128,0 16-128,0-16 0,0 15 96,16 1 0,-16-16-96,15 15 96,-15-15 0,16 16 0,-16-16-96,15 0 112,1 0 0,-16 0-112,15 0 96,1 0 0,-16 0-96,15 0 80,1-16 0,-16 16-80,15 0 80,1-15 0,-16 15 0,0 0-80,15-16 80,1 16 16,-16 0-96,0-15 80,15 15-16,-15 0-64,0 0 64,0-16-64,0 16 64,15 0 0,-15 0-64,0 0 64,16 0 0,-16 0-64,0 0 32,0 0 1,0-15-33,0 15 0,0 0 48,0 0 0,0 0-48,0 0 48,15 0-48,-15 0 48,0 0 16,0 0-64,0 0 64,0 0 48,0 0-112,16 0 0,-16 0 112,15 15 0,-15-15 0,0 0-112,16 16 32,-16-16 0,0 0-32,15 15 32,1-15 0,-16 0-32,15 0 64,-15 16 0,0-16-64,16 0 96,-1 0-16,1 0 0,-16 0-80,0 0 80,15 0-16,-15 0-64,16 0 64,-16 0-48,0 0-16,15 0 16,1 0-16,-1 0 0,-15 0 0,0-16 0,15 16 0,-15 0 0,16 0 0,-16 0 0,0-15-16,15-1 0,-15 16 16,16-15 0,-1-1 0,-15 1 0,0 15 0,0-15 0,16-1 0,-16 16 0,0-15 0,-16-1 0,16 16 0,0-15-16,0-1 0,0 16 16,-15-15 16,15-1 0,0 16-16,-16-15 0,1 15 0,15 0 0,-16-16 48,1 16 0,15 0 48,0 0-96,-15 0 96,-1 0-112,16 0 16,-15 16-16,-1-1-1552,16-15 319,0 0 1249,0 0 0</inkml:trace>
  <inkml:trace contextRef="#ctx0" brushRef="#br0" timeOffset="448">620 187 9684,'0'0'160,"15"15"0,-15-15-160,16 0 1249,-1 16-1105,-15-1 16,0-15-160,16 15 144,-1 1 1024,-15-16-1168,16 15 144,-1-15-31,-15 16-1,0-16-112,16 0 0,-16 15 112,15-15-112,1 0 96,-16 16-96,0-16 0,15 0-1585,0 0 1585,-15 0-1265,16 0 1265,-16 0 0,15 15-2641,1-15-5298,-16 0 7939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23.982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155 124 11301,'0'-15'32,"0"15"-32,-15 0 192,-1 0-112,16 15 0,0-15-80,-15 0 112,-1 16 0,1-16 0,-1 15-16,16 1 32,-15-1-16,-1 1 0,16-16-112,0 15 112,-15 1-112,15-16 144,0 15-144,0 1 144,0-1 16,0 1-160,0-16 161,0 0-161,0 15 0,0 1 128,0-1 0,0 0-32,15 1-96,-15-16 96,0 0-96,0 15 96,16 1 0,-16-16-96,15 0 112,-15 0-16,0 0-96,16 0 144,-1 0 0,1 0-32,-16 0-112,15-16 96,1 1 32,-16 15 0,15-16 0,1 1-128,-16 15 128,0 0-128,15-15 0,-15-1 128,16 16-128,-16-15 129,0 15-129,15-16 96,-15 1 0,0-1-96,0 16 0,0-15 48,16 15-48,-16-16 48,0 1-48,0 15 64,0-16-64,0 1 64,0-1 0,0 16-64,0-15 64,0 15 48,0-16-112,0 16 112,-16-15-112,16 15 64,0 0 0,0 0-32,0 0 0,0 0-32,-15 0 0,15 0 0,0 0 64,-16 15 0,16-15-64,0 0 48,0 16-64,0-16 16,0 15-16,16-15 16,-16 16 0,0-16 0,15 15 16,1 1 0,-16-16-16,15 15 32,1 1 0,-16-16-32,0 15 0,15-15 16,0 16-16,-15-16 16,16 15-16,-16-15 0,0 0 80,15 16-80,-15-1 64,16-15-64,-16 0 0,0 16 80,15-1-80,-15 0 64,16-15-64,-16 16 96,0-16-96,15 15 0,-15-15 96,0 16-96,0-1 16,0 1-16,16-16 16,-16 15-16,0 1 112,0-1-112,0-15 96,0 0-96,0 16 0,0-1 16,0 1 0,0-16-16,0 15 0,-16-15 80,16 16-80,0-16 80,-15 15-80,15-15 0,0 15 97,-16-15-97,1 16 96,15-1-96,0-15 0,-16 0 96,1 16-96,-1-16 96,1 15-96,0 1 32,15-16-32,-16 0 0,16 15 32,-15-15-32,-1 16 64,16-16-64,-15 0 0,-1 15 64,1-15-64,-1 0-32,1 0 32,-1 16-32,1-16 32,-1 0 16,1 0-16,-1 0 16,16 0-16,-15 0 0,-1 0-1553,1 0 1553,0 0-1233,15 0 1233</inkml:trace>
  <inkml:trace contextRef="#ctx0" brushRef="#br0" timeOffset="860">527 248 10836,'0'16'97,"0"-16"-97,0 15 96,0 1 32,15-1 0,-15-15-128,0 16 144,0-1-144,0-15 144,16 15-144,-16-15 144,0 16-144,15-1 144,0 1 0,-15-16-144,16 0 128,-1 15-16,1-15 0,-16 0-112,0 16 128,15-16 0,1 0-128,-16 0 128,15 0-128,1 0 128,-16-16 0,15 16-15,1 0-1,-16 0-112,15 0 96,1-15-16,-16-1 0,15 1 32,-15 15-112,16-16 112,-16 16-16,0-15-96,0 15 96,15-15-96,-15 15 0,0 0 112,0-16-112,0 1 112,0 15-112,0-16 80,0 1-80,0-1 64,0 1-64,0-1 96,0 16-96,0-15 96,-15-1-96,15 1 96,0 15-96,0-16 96,-16 1-96,16-1 96,-15 1 0,15 15-96,0-15 0,0 15 64,0-16-64,-16 16 64,16 0-64,0-15 0,0-1 32,0 16-32,0-15 32,0-1-16,0 16 0,0 0-16,16-15-3761,-16 15-7524,0 0 11285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25.673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32 93 10180,'-16'0'304,"16"15"-144,0 1-16,0-16-144,-15 15 145,15 1-17,0-1 0,0-15-128,0 16 176,0-16-176,0 15 160,0 1 0,0-16-160,0 15 144,15 1 1104,-15-1-1103,0-15-145,0 15 128,16 1 0,-16-16-128,0 0 144,15 0-16,-15 0-128,0 15 112,16-15 0,-1 0 48,-15 0-160,16 0 160,-1 0-80,-15 0-80,15-15 80,-15 15 80,16 0-160,-16-16 144,0 16-144,15 0 0,1 0 96,-1-15-16,-15 15-80,16 0 144,-1-15 0,-15 15-144,16-16 81,-16 1-1,15-1-80,-15 16 96,0 0-96,16-15 0,-16 15 96,0-16-96,15 16 48,-15-15-48,0-1 48,0 1-48,16 15 32,-16-16-32,0 1 32,0-1 64,0 1-96,-16 15 80,16 0-80,0-16 0,0 16 128,-15-15 0,15 15-128,-16-15 112,1 15 0,15 0-112,-16-16 0,16 16 112,-15 0-112,-1 0 16,16 0-16,-15 0 0,15 16 16,-16-16-16,16 0 16,0 0-16,-15 0 0,15 0 16,-16 15-16,1-15 0,15 0 0,-15 15 0,15-15-48,0 16 48,0-1-32,0 1-4082,0-16-8243,0 0 12357</inkml:trace>
  <inkml:trace contextRef="#ctx0" brushRef="#br0" timeOffset="430">295 77 11717,'15'16'272,"1"-16"993,-1 15-1105,-15-15-160,0 0 128,16 16 0,-16-16-128,15 15 0,0-15 96,-15 16-96,16-16 80,-16 15-80,15 1 80,-15-16-80,16 15 1360,-1 1-1360,-15-1 161,16 1-161,-16-16 48,0 0-48,15 15 0,-15 0 32,16 1-32,-1-16 160,-15 15-160,16-15 144,-1 16-144,-15-16 128,16 15-128,-16-15 128,15 0-128,1 16-80,-1-16 0,-15 0 80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32.908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325 341 9860,'0'-16'336,"0"1"-288,0 15-48,16 0 320,-16 0-320,0-16 224,0 16-224,0 0 1537,0 0-1537,15-15 1665,-15 30-1105,0-15-464,0 0-96,0 16 256,0-1-96,0 1-16,0-16-144,16 0 0,-16 15 161,0-15-161,0 16 160,15-1 0,-15 1 0,0-1-160,0-15 0,16 0 1184,-16 15-1184,0 1 144,0-16-144,15 15 112,-15 1-112,0-1 112,0 1-112,0-1 161,0-15-161,0 16 0,0-16 144,16 15-144,-16 1 112,0-16-112,0 15 0,0 1 112,15-1-112,-15 1 128,0-1-128,16-15 112,-16 0-112,0 15 0,0 1 144,0-1-144,0 1 144,0-16-144,15 15 0,-15-15 128,0 16-128,0-1 128,0-15-128,15 16 0,-15-1 128,0-15-128,16 31 256,-16-31-256,0 16 352,0-1-240,0-15-112,0 0 113,0 0-17,0 0 0,0 0-96,0 0-96,15 0 16,-15 0 80,0 0-161,0 0 1,0 0 160,0 0 0</inkml:trace>
  <inkml:trace contextRef="#ctx0" brushRef="#br0" timeOffset="1791">0 557 11013,'0'-15'0,"0"15"128,0 0-128,0-16 80,16 1-16,-16 15 48,0 0-112,15-16 112,-15 1-112,0 15 112,0 0-112,16-16 0,-16 1 96,0-1 64,15 16-160,-15-15 144,0 0-144,16 15 144,-16-16-144,15 1 128,1-1 16,-16 1-144,15-1 128,-15 16-128,0-15 0,16 15 1281,-16-16-1281,0 1 160,15-1-160,-15 16 0,0 0 1297,16-15-1297,-16-1 160,15 16-160,-15 0 0,0-15 160,15 15-160,-15-16 160,16 1-160,-1 15 144,-15 0-144,16-15 0,-16-1 144,15 16-144,1-15 144,-1 15-144,1 0 144,-16-16-144,15 16 128,1-15-128,-1 15 128,1-16 0,-1 16-128,1 0 128,-16 0-128,15-15 0,1 15 128,-1-16-16,-15 16-112,16 0 0,-1 0 112,0 0-112,1-15 112,-16 15-112,15 0 96,1-16-96,-1 16 97,1 0-1,-16 0-96,15 0 0,-15 0 96,16 0-96,-1-15 96,-15 15-96,16 0 96,-1 0-96,-15 0 80,16 0-80,-1 0 80,-15-16-80,16 16 96,-1 0-16,-15 0-80,31 0 80,-31 0 0,0 0-80,16 0 0,-16 0 96,30 16 0,-30-16-96,0 0 96,16 0-96,-1 0 96,-15 0-96,0 15 64,16 1 0,-1-1 32,-15-15-96,16 16 80,-16-16 32,0 0-112,0 15 112,15 1-112,-15-1 96,0 1 0,0-16-96,0 0 96,0 15 1,0-15-97,0 16 0,0-1 96,0-15 0,0 15-96,0-15 0,0 16 64,0-1 0,0-15-64,0 16 80,-15-1-80,15-15 80,0 16-80,0-1 80,0-15-80,-16 16 0,16-16 80,-15 0-80,15 0 64,0 0-64,-16 15 0,16 1 64,-15-1 0,15 1-64,-16-16 64,1 15 0,15 1-64,-15-16 64,15 0-64,0 15 0,0-15 48,-16 15-48,16-15 48,0 0-48,-15 16 0,-1-16 48,16 15-48,-15-15 48,-1 16-48,16-16 0,0 15 32,-15-15-32,-1 16 32,16-1-32,-15-15 48,15 0-48,-16 0 0,16 16 48,-15-16-48,15 15 32,0-15-32,-16 0 0,16 0 32,-15 16-32,15-16 64,-16 15-64,16-15 48,0 0-16,-15 0 0,15 0-32,0 0 32,-16 16 0,16-16-32,0 0 48,0 0 0,0 0-48,0-16 16,0 16 0,0 0-16,0 0 32,0 0 0,0 0-16,0 0-16,0 0 16,0 0 16,0 0-32,16-15 32,-1-1-16,-15 1 0,0 15-16,16 0 0,-16-16 16,15 16-16,1-15 16,-1-1 16,1 1-32,-1 15 16,-15 0-16,16-16 0,-16 16 32,15 0-32,1-15 33,-1 15-33,-15 0 0,16-16 16,-1 16 0,1-15-16,-16 15 32,0 0-32,15 0 0,0-15 32,1 15-32,-1 0 0,-15 0 0,16 0 0,-16-16 0,15 16 0,1 0 16,-1 0-16,1 0 16,-1 0-16,1 0 16,-1 0-16,1 0 16,-16 0-16,15 0 0,1 0 32,-1 0-32,1 0 32,-16 0-32,15 0 0,0 0 32,1 0-32,-1 0 32,1 16-32,-16-16 0,15 0 32,1 0-32,-16 0 32,15 0-32,-15 0 0,16 15 32,-1-15-32,1 0 32,-1 15-16,-15-15-16,16 0 0,-16 0 16,15 16 0,-15-16-16,16 0 16,-1 15-16,-15-15 32,16 16 0,-16-16-32,0 15 0,0 1 16,0-1 0,0-15-16,15 16 0,-15-16 32,0 15-32,0 1 32,0-1-32,0-15 0,0 0 32,0 16-32,0-16 32,0 15-32,0-15 0,0 16 32,-15-1-32,15-15 32,0 15 0,0-15-32,0 16 0,0-1 32,-16 1 0,16-16-32,0 15 0,0-15 32,-15 16-32,15-1 32,-16 1-16,16-16-16,-15 15 0,15 1 32,-16-16-32,16 15 32,0-15-32,-15 0 0,-1 16 32,1-1-32,-1 1 32,16-16-32,-15 0 0,15 15 32,-16-15-32,1 16 32,-1-16-32,16 0 0,-15 0 32,-1 15-32,1-15 32,0 15-32,-1-15 32,16 0-32,-15 16 0,-16-16 32,15 0-32,1 15 32,15-15-32,-16 0 0,-15 0 32,16 16-32,-1-16 32,-15 0-32,16 15 32,-1-15-32,-14 0 32,14 0-32,-15 16 32,31-16-32,-15 0 0,-16 0 16,15 0-16,-15 0 16,31 0-16,-15 0 0,-16 0 16,0 0-16,15 0 16,1 0-16,15 0 0,-31-16 16,16 16-16,-1 0 16,16 0-16,-31 0-80,16-15 0,-1 15-2721,16 0 2801,0-16-2241,0 16 2241</inkml:trace>
  <inkml:trace contextRef="#ctx0" brushRef="#br0" timeOffset="3152">1579 696 11013,'0'-15'0,"0"15"0,0 0 224,0 0-224,0-16 224,0 16-224,0 0 384,-16 0 64,16 0 897,0 0-1345,-15 16 144,15-16 0,0 0-144,-16 15 128,16 1 16,-15-1 0,15-15-144,0 0 80,-16 16 0,16-16-80,0 15 80,0 1-16,0-16-64,0 0 160,0 15 0,0-15-160,0 16 144,0-1 0,0 1 1025,0-16-1169,16 15 144,-16-15-144,0 16 112,15-1 0,1-15 0,-16 0-112,15 16 112,-15-16 0,16 15 0,-16-15-112,15 0 112,1 0 0,-16 0-112,15 0 97,0 0-97,-15 15 96,16-15-96,-16 0 0,15-15 96,-15 15 0,0 0-96,16-15 96,-1 15 0,1-16-96,-1 16 80,-15 0-80,0-15 80,16-1 0,-16 16-80,15 0 80,-15-15 0,16-1 0,-16 16-80,0-15 0,0 15 80,0-16-80,0 16 80,0 0-80,15-15 0,-15 15 96,0-16-96,0 1 80,0 15-80,0-16 80,0 1-80,0 15 80,0-16-80,0 16 0,0 0 64,-15-15-64,15 15 48,0-16-48,0 1 96,0 15-96,-16 0 96,16-15-48,0 15-48,-15-16 48,15 1 48,-16 15-16,16 0-80,-15 0 48,-1 0 1,16 0-49,-15 0 32,-1 15 0,16-15-32,-15 0 0,15 0-97,-16 16 97,16-1-80,-15-15 80,15 0 0,0 15-144,0-15 0,-15 16 144,15-1-1776,0-15 1776,0 16 0,0-16-1425,0 15 1425,0-15-4018,0 16-8035,0-16 12053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36.778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0 263 19336,'0'0'48,"16"0"0,-16 0-48,15 16 48,-15-1 0,0-15-48,16 16 32,-1-16 0,-15 15-32,16-15 32,-1 16-32,-15-16 32,15 15-32,1 1 33,-16-16-1,0 0-32,15 15 0,-15-15-81,16 16 81,-1-16-80,-15 0 80,16 0 0,-16 0-2305,15 0 2305,-15 0-1840,16 0 1840,-16 0-3842,15 0-7715,-15 0 11557</inkml:trace>
  <inkml:trace contextRef="#ctx0" brushRef="#br0" timeOffset="725">433 0 10756,'-15'0'257,"-1"0"15,16 0-112,0 0-160,-15 0 160,15 0-160,-15 0 176,-1 16-16,1-16 1569,15 0-1729,-16 15 1392,1-15-1216,15 16-176,-16-16 161,16 15-161,0-15 0,-15 0 144,-1 16-144,16-16 144,-15 15-144,15-15 0,0 16 160,0-1-160,-16-15 160,16 16-160,0-16 0,0 15 128,0-15 0,0 0-128,0 16 128,0-16 128,16 15-128,-16-15-128,15 0 128,1 0 0,-16 0-128,15 0 0,-15 0 128,16 0-128,-1 0 112,1 0-112,-1 0 112,1 0-112,-1 0 113,-15 0-113,15 0 96,1 15-96,-16-15 96,15 0-96,1 0 96,-1 16-96,-15-16 96,16 0-96,-16 15 112,0-15-112,15 0 0,1 16 112,-16-1-32,0-15-80,15 16 80,1-1-16,-16 1 0,0-16-64,0 15 0,15-15 80,-15 16 0,0-16-80,0 15 80,0 1-80,0-16 80,0 15-80,0-15 0,16 0 112,-16 16 0,-16-1-112,16-15 64,0 16 0,-15-1 16,15-15-80,0 15 64,-16-15-64,1 0 96,15 16-96,-16-16 96,1 0 0,-1 0-96,1 0 96,-1 0-96,16 0 81,-15 0-81,-1 0 80,16 0-80,-15 0 0,0-16-32,-1 16 32,1-15-16,-1 15 16,16 0-97,-15 0 1,15 0 96,-16-15-160,16 15 16,0 0 144,0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38.400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155 279 3329,'0'0'11365,"0"15"-10212,0-15-1153,0 16 144,0-1-144,0-15 144,0 16-144,0-16 144,15 15-144,-15 1 144,0-1-144,0 1 144,0-1 16,0 1-160,0-1 160,16 0-160,-16 1 176,0-1-176,0 1 160,15-1-160,-15 16 1169,0-31-1169,0 16 0,0-1 144,0 1-32,0-16-112,16 15 0,-16 1 96,15-16-96,-15 15 112,0 1-112,16-16 96,-1 15-96,-15-15 128,16 0-128,-1 0 128,1 16-128,-1-16 112,1-16 0,-16 16-112,15 0 0,1 0 112,-1-15-112,1 15 112,-16 0-112,15-16 0,0 16-80,1-15 80,-1 15-80,1-16 80,-16 16 0,15-15-160,1-1 16,-16 1 144,0 15 0,0 0 0</inkml:trace>
  <inkml:trace contextRef="#ctx0" brushRef="#br0" timeOffset="1">0 403 14470,'16'-16'368,"-16"16"817,0 0-1185,15 0 144,1 0 32,-16 0 0,0 0-176,15 0 0,1 0 176,-1 0-16,-15 0-160,16 0 0,-1 0 128,0 0-128,16 0 128,-15 0-128,-16 0 0,15 0 144,1 0-144,-1 0 144,1 0-144,-1 0 81,-15 0-81,16 0 0,-1 0 80,1 0-80,-1 0-1697,-15 0 1697,16 0 0,-1 0-1361,16 0 1361,-31 0 0</inkml:trace>
  <inkml:trace contextRef="#ctx0" brushRef="#br0" timeOffset="447">743 511 9092,'0'-16'0,"15"1"128,-15 15 0,0 0-128,0-16 0,0 1-64,0 0 0,0 15 64,0-16 0,0 1 0,0-1 0,-15 1-2305,15-1-4594,0 16 6899</inkml:trace>
  <inkml:trace contextRef="#ctx0" brushRef="#br0" timeOffset="448">619 31 17287,'16'-15'0,"-16"15"-176,15 0 16,-15 0-4066,16-16-8483,-16 16 12709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39.919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93 325 10116,'0'-15'48,"0"15"1297,0 0-1345,0-16 1504,-16 16 97,16 0-1601,0 0 128,-15 16 0,15-1-64,-15-15 0,15 0-64,0 16 0,-16-16 144,16 15-144,0 1 144,0-16-144,-15 0 0,15 15 113,0 1-113,0-16 96,0 0-96,-16 15 0,16 0 128,0 1 0,0-1-128,0-15 0,0 0 128,0 16-128,0-1 128,0 1-128,0-1 144,0-15-144,0 16 0,16-16 144,-16 15-144,15 1 128,-15-16-128,16 15 128,-1-15 0,0 0-128,-15 0 128,16 16-128,-16-16 128,15 0-128,1 0 112,-1-16 0,-15 16-112,16 0 112,-1 0 0,1-15 1,-16-1-113,0 16 0,0 0 96,15-15-96,-15-1 96,0 16-96,0 0 96,16-15-96,-16-1 96,0 1 0,0 15-96,0-16 0,0 1 80,0-1 48,0 16-128,0-15 0,0 0 128,0-1-128,-16 16 128,16-15-128,-15 15 112,15 0-112,0-16 0,0 1 80,-16 15-80,16-16 80,0 16-80,-15 0 0,-1-15 112,1 15 0,15 0-112,0 0 64,-16 0-64,16 0 64,-15 15-64,15-15 0,-16 0 80,1 16 0,0-1-32,15-15-48,0 16 48,-16-16-48,16 15-112,0-15 112,0 16 0,0-16-112,0 15 112,0 0-1665,-15-15 1665,15 16-1328,15-1 1328,-15-15-4018,0 16-8051,0-16 12069</inkml:trace>
  <inkml:trace contextRef="#ctx0" brushRef="#br0" timeOffset="810">217 464 20873,'0'0'48,"15"0"0,-15 16-16,0-16-32,16 0 32,-16 15-16,0-15-16,15 16 16,-15-1-16,16 1 32,-1-1 0,-15-15-32,16 16-16,-1-1 0,-15-15 16,0 16 0,16-1-1553,-16-15 305,15 0 1248,0 0-4562,-15 0-9156,0 0 13718</inkml:trace>
  <inkml:trace contextRef="#ctx0" brushRef="#br0" timeOffset="811">511 635 16391,'0'0'48,"0"-16"0,0 16-48,0-15 112,0 15 0,0 0-112,0-16 96,0 1-96,0 15 96,0-16-96,0 16 0,0-15 112,15 15-112,-15-16 112,0 1-112,0-1 112,0 16-112,0-15 0,0-1 112,0 1-16,0-1-96,0 16 97,0-15-97,0 0 96,0 15-96,0-16 96,0 1-96,0 15 0,0 0 48,0 0-48,16 0 16,-16 0-32,0 0 16,15 0 64,1 0 0,-16 0-64,15 15 64,1 1 16,-16-16-80,15 0 0,-15 15 80,15-15-80,1 15 80,-1 1-80,1-16 80,-1 15-16,1-15-64,-1 16 64,1-1 16,-16-15-80,15 16 64,1-1 0,-1-15 0,-15 0 16,16 0 0,-1 0 160,-15-15-128,0-1-112,0 16 112,0-15-112,0-1 96,0 1-96,0-1 96,0 1-96,0 0 80,0 15-80,0-31 0,-15 15 97,15-15-97,-16 0 96,16 31-96,0-31 0,-15 0 32,-1 0-32,1 1 32,15-1-32,0 31 0,-16-31-96,1 15 96,15 1-97,-16-1 97,16 16 0,0-15-1520,-15-16 303,15 31 1217</inkml:trace>
  <inkml:trace contextRef="#ctx0" brushRef="#br0" timeOffset="1277">186 109 13190,'15'-16'0,"-15"1"80,16-1 0,-16 16 48,15-15-16,1-1-112,-1 16 96,-15-15-96,16 15 96,-16 0-96,15 0 0,1 0-3442,-1-16-6882,-15 16 10324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6:27.784"/>
    </inkml:context>
    <inkml:brush xml:id="br0">
      <inkml:brushProperty name="width" value="0.07" units="cm"/>
      <inkml:brushProperty name="height" value="0.07" units="cm"/>
    </inkml:brush>
  </inkml:definitions>
  <inkml:trace contextRef="#ctx0" brushRef="#br0">1049 256 5506,'0'-29'1905,"29"29"768,-29 0-2673,0-28 1825,0 28-1825,0-28 1329,0 28 15,0 0-1344,0-29 160,0 29 112,0 0-272,0-28 176,0 28-15,0-28-1,0 28-160,0-29 160,0 29-160,-29 0 160,1 0 1328,28 0-1488,0-28 161,-28 28-17,-1 0 0,29 0-144,0 0 160,-28 0 0,28 0-160,-28 0 0,-1-28 160,1 28 0,28 0-160,-28 0 160,-1 0 0,29 0-160,-28 0 160,0 0 0,-1 0 0,29 0-160,-28 0 144,0 0-144,28 0 160,0 0-160,-29 0 0,29 0 144,-28 0-144,28 28 161,-28-28-161,28 0 0,-29 0 144,1 0 0,28 0-144,-28 0 144,-1 0-16,29 0-128,-28 28 128,28-28 0,-28 0-16,28 29-112,0-29 0,-29 0 112,1 0-112,28 28 112,-28-28 16,28 0-128,-29 28 128,1 1-16,28-29-112,0 0 112,-28 28-112,28-28 112,-29 28-112,29 1 112,-28-29-112,28 0 128,-28 28-128,28-28 129,0 0-129,0 28 0,0-28 112,-29 29-112,29-29 112,0 0-112,0 28 0,0-28 112,-28 28-112,28-28 112,0 28-112,0-28 0,0 0 112,-28 0-112,28 0 112,0 29-112,0-29 0,0 28 96,0 0-96,-29-28 96,29 29-96,0-1 96,0-28-96,0 28 96,-28-28-96,28 29 80,0-1-80,0-28 80,0 28-80,0 1 96,0-1-16,0-28-80,0 28 80,0 1-80,0-29 80,0 0-80,0 28 0,0 0 80,0 1 0,0-29-80,0 28 80,0 0-80,0-28 80,0 29-80,0-29 0,28 0 64,-28 28-64,0 0 64,29 1 0,-29-29-64,0 28 65,0 0-65,0-28 64,0 0-64,28 0 0,-28 0 64,28 29-64,-28-29 64,29 28-64,-29-28 64,0 28-64,0-28 48,28 29-48,-28-29 48,0 0-48,28 0 0,-28 0 48,29 28-48,-29-28 48,0 0-48,28 0 48,0 0-48,-28 28 48,29-28-48,-29 0 0,0 0 48,28 0-48,0 0 48,1 0 0,-29 0-48,28 0 0,0 0 48,1 0 0,-29 0-48,28 0 0,-28 0 48,28 0-48,1 0 32,-29 0-32,28-28 32,0 28-32,-28 0 32,29 0-32,-1-28 32,0 28 0,1 0-32,-29 0 32,0 0-32,28 0 0,-28-29 32,28 29-32,-28 0 32,29 0-32,-29 0 0,0-28 32,28 0 0,-28 28-32,28 0 16,1-29 0,-29 1 0,0 28-16,28 0 16,-28-28 16,0 28-32,28-29 32,1 29-16,-29-28 0,0 28-16,28 0 16,-28-28 0,0 28-16,0 0 16,28 0 0,-28 0-16,0-29 16,0 29 0,0 0-16,0 0 16,0 0 0,29-28 0,-29 28-16,0 0 16,0 0 0,0 0-16,0 0 16,0 0 0,0 0-16,0 0 16,0 0 0,0 0-16,28 28 0,-28-28 0,0 29 0,0-1 0,0-28 0,0 28 0,28 1 0,-28-29 0,0 28 0,29 0 0,-29-28 0,0 29 0,28-29 16,-28 28 0,0-28-16,28 0 16,1 0 0,-29 0-16,0 28 0,28-28 0,0 0 0,-28 29 0,0-29 0,29 0 0,-1 0 0,0 0 0,-28 0 0,29 0 0,-1 0 0,0 0 0,-28 0 0,29-29 0,-1 29 16,-28 0-16,28 0 0,-28 0 16,29 0-16,-29 0-16,28 0 16,-28 0-16,0-28 16,28 0 0,-28 28 0,29 0 0,-29 0-16,28-29 16,-28 29-16,0 0 16,0-28 0,28 28-16,-28-28 0,0 28 16,0-29-16,29 1 0,-29 0 0,0 28 16,0-29-16,0 1 0,0 28 16,0-28-16,-29 28 0,29 0 16,0-29-16,-28 1 0,0 0 0,28 28 16,-29-29-16,1 29 0,28 0 16,0-28 0,-28 28-16,-1 0 0,29 0 16,-28 0-16,0 0 16,28 0-16,-29 0 16,29 0 0,-28-28-48,0 28 48,28 28-48,-29-28 48,29 0-144,0 0 144,-28 28-128,0-28-1905,28 0 2033,0 29-1617,0-29 1617</inkml:trace>
  <inkml:trace contextRef="#ctx0" brushRef="#br0" timeOffset="699">2013 114 17159,'0'0'-16,"0"0"16,0-28 64,0 28-64,28 0 192,-28 0-192,0 28 401,0 0-241,0-28-160,0 0 160,0 29 16,0-1-176,0 0 160,0 1 0,0-1-160,0 0 160,0-28-160,0 29 0,0-1 144,0 0-144,0 0 144,0-28-144,0 29 0,0-1 144,0 0-144,0 1 128,0-1-128,0-28 0,0 28 144,0 1-144,0-1 144,0 0-144,28 1 145,-28-29-145,0 56 0,0-27 128,0-1-128,0-28 144,0 0-144,0 28 0,0 1 144,0-1-144,0 0 144,0 1-144,29-1 144,-29 0-16,0 1 0,0-29-128,0 28 112,0 0-112,0 1 112,0-29-112,0 28 96,0 0 0,0-28-96,56-28-16,-27 0-96,-29 28 112</inkml:trace>
  <inkml:trace contextRef="#ctx0" brushRef="#br0" timeOffset="1483">2353 680 17031,'0'0'64,"28"29"112,-28-29-176,0 0 273,0 0-273,28 0 160,1 0-48,-1 28 0,-28-28-112,28 0 144,1 28 0,-29-28-144,28 0 112,0 29 0,-28-29-112,29 0 128,-1 28-128,-28-28 128,28 0-128,-28 0 0,29 0 128,-1 0-128,-28 0 128,28 0-128,-28-28 128,0 28-128,29 0 0,-1 0 112,-28 0-112,28-29 112,1 29 0,-29-28-112,28 28 96,-28-28-96,28-1 96,1 1 1,-1 28-1,-28 0-96,0-28 96,28-1 0,-28 29-96,0-28 112,29 0-16,-29 28-96,0 0 96,-29-29 0,29 1 0,0 28-96,0 0 80,0 0-80,0-28 96,-28 28 96,28 0-192,-28 0 80,-1 0 0,1 0 0,28 0-80,0 28 0,-28-28 64,-1 0-64,29 28 64,0-28-64,-28 0 0,28 0 64,-28 29-64,28-29 64,-29 28-64,29-28 0,-28 28 64,28 1 0,0-1-64,0-28 0,0 0 64,-28 28-64,28 1 64,0-1-64,0-28 64,0 0-64,0 28 0,0 1 64,0-1-64,0 0 64,0 1-64,28-29 65,-28 28-65,0 0 64,0 1-64,28-1 64,-28 0 0,29-28-64,-29 29 64,0-29-64,28 0 0,-28 28 64,28-28-64,1 0 64,-29 0-64,28 28 64,0-28-64,1 0 64,-1 0-64,-28 0 0,28 0 48,1-28-48,-29 28 48,28 0-48,0 0-32,-28 0 32,29 0 0,-1 0-32,0 0-144,-28 0 176,29-28 0,-29 28-160,28 0 160,-28 0 0</inkml:trace>
  <inkml:trace contextRef="#ctx0" brushRef="#br0" timeOffset="2506">3684 510 9348,'-28'0'3425,"0"29"-2144,28-29-1121,0 0-160,-29 0 144,29 28 1233,0-28-1377,-28 28 144,0 1 0,28-29-144,-29 28 144,1-28 16,28 28 0,0-28-160,-28 29 0,28-1 1233,0 0-1089,0-28-144,0 29 160,0-29-160,0 28 144,28 0 16,0 1 0,-28-29-160,0 28 160,29-28 0,-1 28-16,-28-28-144,28 0 0,-28 0 144,29 0-144,-1 0 128,-28 0-128,28 0 128,1 0-128,-1 0 112,0 0 0,-28 0-112,29 0 0,-29 0 129,28-28-129,0 28 112,1-28-16,-1-1 0,-28 29-96,28 0 0,-28-28 64,29 28-64,-29 0 64,28-28-64,-28 28 0,0-29 80,28 29-80,1-28 80,-29 28-80,0-28 64,0-1 0,28 1-32,-28 28-32,0-28 32,0 28 0,0 0-32,0-29 32,-28 1-32,28 0 0,0 28 0,-29 0 48,29-29 0,0 29-48,-28 0 32,28 0 0,0 0-32,-28 0 32,-1 0 0,29 0-32,-28 0 32,28 0 0,0 0 32,0 0-64,0 0 64,-28 29-64,28-29 80,0 0-80,0 0 80,0 0 0,28 28 0,-28-28-80,0 28 64,28-28 0,-28 0-64,0 29 80,29-1-16,-29-28-64,28 28 64,0-28-64,-28 29 64,29-1-64,-29-28 0,0 28 64,28-28-64,-28 29 64,0-1-64,28-28 65,-28 0-65,0 28 0,29-28 64,-29 29-64,0-1 64,0-28-64,28 28 0,-28 1 64,0-1-64,28 0 64,-28 1-64,0-1 48,0 0 0,29 1-48,-29-1 48,0-28-48,0 28 0,0-28 48,0 29-48,0-1 48,0-28-48,0 28 48,-29 1-48,29-29 48,0 0-48,-28 28 48,0-28 0,28 0-48,0 0 48,-29 28-48,1-28 48,0 0 0,28 0-48,-29 29 0,1-29 48,0 0-48,-1 0 48,1 0-48,0 0 48,-1 0-48,1 0 32,0 0 0,28 0-32,-29 0 0,1 0 16,0 0 0,28 0-16,-29 0-64,29 0 0,0 0 64,-28-29-1233,28 1 1089,28 0 144,-28 28 0,0 0 0</inkml:trace>
  <inkml:trace contextRef="#ctx0" brushRef="#br0" timeOffset="2975">4591 510 17928,'0'-28'80,"0"28"-80,0 0 176,0 0-176,28 28 256,-28-28-112,0 29 16,0-1 0,0 0-160,0-28 176,0 29-176,29-1 160,-29-28-160,0 28 0,0 1 144,28-1-144,-28 0 144,0-28-144,0 29 0,0-1 145,0 0-145,28 1 144,-28-1-144,0-28 0,0 28 128,0 1-128,0-1 128,0 0-128,0-28 0,29 0 128,-29 0-128,28 29-128,-28-58-4883,0 29-10035,0 0 15046</inkml:trace>
  <inkml:trace contextRef="#ctx0" brushRef="#br0" timeOffset="4200">4619 227 20233,'0'-28'32,"0"28"0,0 0-32,0-28 32,29-1 96,-29 29-128,0 0 64,0 0-64,0-28 80,0 28-64,0 0-16,28-28-4290,-28 28 4290,0 0-3234,28 0-31,-28 0-6547,0 0 9812</inkml:trace>
  <inkml:trace contextRef="#ctx0" brushRef="#br0" timeOffset="4201">5101 369 11013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42.981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496 78 14342,'15'-16'0,"-15"1"64,0 15-64,0-16 64,0 1 48,0 15-112,0 0 96,0 0-96,0-16 1377,-15 16-1329,15 0 0,0 0-48,-16 0 144,1 0 0,-1 16-144,16-16 128,0 0-128,-15 15 0,-1-15 128,1 16-128,-1-1 128,16-15-128,-15 0 0,-1 16 128,1-1-128,-1 1 80,1 14-80,-1-14 64,1 15-64,-1-16 128,1 16-128,-16 0 112,31-31-112,-15 16 0,-1 15 112,1 0-112,-1-1 113,16-30-113,-15 16 0,-1 15 112,16 0-112,-15-16 112,-1 16-112,16-31 0,0 16 128,0 15-128,-15-16 128,15-15-128,15 31 144,-15 0 0,16 0 0,-16-31-144,15 15 128,16 1 16,-15-1-144,-1-30 144,1 15-144,-1 0 128,0 0-128,1 0 128,-16 0-128,15-16 0,16 16 128,-15-15-128,-1 15 128,-15 0-128,16-16 0,-16 1 128,15 15-128,1-16 112,-1 1-112,-15 15 0,16-15 113,-16-1-113,15 1 112,1-1-112,-16 16 0,0-31 128,15 16-128,1-1 112,-16-15-112,15 16 112,-15 15-112,16-31 0,-16 15 96,0-14-96,15 14 112,-15 16-112,0-31 0,15 16 112,-15-1-112,0-15 112,0 16-112,16-1 112,-16 1-112,0-1 112,0 1-112,0-1 112,0 16-112,0-15 0,-16 0 96,16-1-96,0 16 96,0 0-96,0-15 112,-15 15-16,15 0-96,0 0 112,-15 0 0,15 15 0,0-15-112,-16 16 0,16-16 96,0 15-96,0 0 97,0-15-97,-15 16 0,15-16 96,0 15-96,0 1 96,0-1-96,0 1 96,0 15-96,0-16 96,15 1-96,-15-16 96,0 0-96,0 15 0,0 1 80,0-1-80,16 1 80,-16-16-80,0 15 0,15 0 80,-15 16-80,15-15 80,-15-1-80,0-15 0,16 31 80,-1 0-80,-15-15 80,16 15-80,-16-31 0,15 31 64,1-16-64,-1 16 64,-15 0-64,16 0 80,-16-31-80,15 31 0,1 0 80,-16 0-80,15 0 64,1 0-64,-1-16 64,-15 16-64,16 0 48,-1 0-48,-15 0 48,0-31-48,16 31 0,-16-16 64,0 16-64,0 0 64,0-31-64,0 15 0,0 16 64,0 0-64,-16-15 64,16-16-64,-15 46 48,15-30-48,-16-1 48,16-15-48,-15 31 48,-16 0 0,0-16-48,15-15 64,16 0-64,-15 16 0,-16-16 64,15 15-64,-15-15 65,31 0-65,-15 0 0,0 0 64,-16 0-64,0-15 80,15 15-80,-15 0 80,0-16-80,16 16 64,-16-15-64,0 0 64,31 15-64,-31-16 0,0 1-32,0-1 32,0 1-32,31 15 32,-15 0 0,-16-16-80,15 1 80,-15-1-80,31 16 80,-31-15-1425,16-1 1249,15 16 176,-16 0-3154,32-15 625,-16 15 2529</inkml:trace>
  <inkml:trace contextRef="#ctx0" brushRef="#br0" timeOffset="1096">820 402 7171,'0'0'224,"0"0"-224,0-15 1825,-15 15 960,15 15-2641,0-15-144,0 16 288,0-16-128,0 0-160,-15 15 144,15 1 1073,0-16-1217,0 15 144,0 1 0,0-1 0,0-15-144,0 16 64,0-16-64,15 15 64,-15 1 16,0-16 0,0 0-80,0 15 0,0 1 80,15-16-80,-15 15 80,16 0 96,-1 1-16,-15-16-160,0 15 177,16 1-17,-16-16-160,0 0 144,15 0 0,1 0-16,-16 0-128,15 0 128,-15 0 16,0 0-144,16 0 144,-1 0 0,-15 0-144,0-16 256,16 1-128,-16 15-128,0 0 128,15-16 0,-15 16-128,0-15 160,0 0-16,16-1 1,-16 16-145,0-15 144,0-1-144,0 16 112,0 0-112,0-15 0,0 15 112,0-16-112,0 16 128,0-15-128,0-1 112,0 1 16,-16-1 0,16 16-128,0-15 0,0 15 128,-15-16 0,15 16-128,0-15 112,-16-1 0,16 16-112,0 0 64,-15-15 0,15 15 16,0 0-80,-16 0 80,1 15 0,15-15-80,-16 0 0,16 16 64,-15-16-64,-1 15 16,16-15-16,-15 16 16,-1-16-16,16 15-48,-15 1 48,15-1-48,0-15 48,-15 0 0,15 16-2449,0-1 496,0-15 1953,0 16-3713,0-1-7444,0-15 11157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44.899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0 511 9860,'0'-16'0,"0"16"128,0 0-128,16-15 144,-16 15 0,0-16 1201,0 16-1345,0-15 160,0-1 0,0 1-16,0 15-144,0-15 0,0 15 1169,0-16-1169,0 1 144,0 15-144,0-16 0,0 16 96,0-15-96,0 15 96,0-16-96,0 16 0,0-15 1328,0-1-1168,0 1-96,15-1 0,-15 16-64,0 16 689,16-1-593,-16-15-96,0 16 144,15-1-16,-15-15-128,16 0 0,-16 16 128,15-16-128,-15 15 128,0-15-128,16 16 0,-1-16 128,-15 15-128,16-15 128,-1 16-128,-15-16 0,0 0 112,16 0-112,-1 15 112,1-15-112,-1 15 112,-15-15-112,16 0 112,-1 16-112,-15-16 128,0 0-128,15 0 0,-15 0 129,16 0-1,-1 0 0,-15 0-128,16 0 112,-1-16 0,-15 16-112,0 0 112,16-15 0,-16 15-112,0-15 144,0-1-144,15 16 128,-15-15-128,0 15 0,0-16 144,0 1-144,0-1 128,0 1-128,0 15 0,0-16 144,0-15-144,0 16 144,0-16-144,-15 15 48,15 16-48,0-30 0,0 14 48,-16-15-48,16 16-16,-15-1 16,15 1-16,-16-1 16,16 1-80,0-1 0,0 16 80,0 0 0</inkml:trace>
  <inkml:trace contextRef="#ctx0" brushRef="#br0" timeOffset="1237">527 31 15879,'15'-15'32,"0"15"0,-15 0-32,16 0 48,-1 0-16,-15 0-32,16 0 0,-1 0 48,1-16-48,-16 16 48,15 0-48,1 0 144,-16 0-144,15 0 0,1 0 144,-1 0-144,1 16 144,-1-16 0,1 0-144,-16 15 112,0-15-112,15 0 0,1 0 112,-16 16-112,0-16 0,15 0 80,1 0 0,-16 15 32,15 1-16,-15-16-96,0 0 112,0 15-15,0-15-97,0 16 96,0-1-96,-15-15 96,15 0-96,0 16 0,-16-1 96,1 1-16,15-1-80,0-15 0,-16 0 80,16 15-80,-15 1 80,15-1-80,-16-15 80,16 0-80,0 16 0,-15-1 80,15 1 0,0-16-80,0 15 0,0-15 80,-16 16-80,16-16 0,16 62 336,-16-62-336,15 15 64,-15-15 0,16 0 0,-16 0-64,15 16 64,1-16 0,-16 0-64,15-16 64,1 16-16,-1 0-48,-15 0 0,0 0 48,15-15 0,1 15 0,-16 0-48,15-16 48,1 16 0,-1 0 0,-15 0-48,0-15 96,16 15 0,-16 0-96,15 0 81,-15 0-1,0 0-80,0-16 32,0 16 0,0 0-32,16 0 32,-16 0 0,15 0 48,-15 0-80,0 0 80,0 0-16,0 0-64,16 0 64,-1 0-32,-15 0 0,0 0-32,0 16 0,0-16 16,16 0 0,-16 0-16,0 15 32,15-15 0,-15 0-32,0 16 32,16-16 0,-16 0-32,0 0 64,15 15-64,-15-15 64,0 0-64,16 16 0,-1-16 0,-15 0 16,0 0-16,0 0 16,15 0-16,-15 0 32,16 0-32,-16 0 32,15-16-32,-15 16 16,16 0-16,-16-15 16,0 15-16,15 0 0,1 0 48,-16-16-48,15 16 48,-15 0-48,16-15 0,-1-1 0,-15 16 0,16-15 32,-1-1 0,-15 16-32,0-15 32,16-1-32,-16 16 32,0-15-32,0 15 0,0-16 0,15 16 0,-15 0 48,0 0-48,0-15 0,0 15 48,-15-16-48,15 1 16,0 0 0,0 15-16,0-16 48,-16 16-48,16-15 48,0 15-48,-15 0 0,15-16 32,-16 1-32,1 15 32,15 0-32,0-16 0,-16 16-32,1 0 32,15 0-32,-16 0 32,16 0 0,-15 0-128,-1 0 16,1 0 112,15 0-1457,0 0 1457,-16 16 0,1-16-1168,15 0 1168</inkml:trace>
  <inkml:trace contextRef="#ctx0" brushRef="#br0" timeOffset="1677">1285 171 16903,'0'0'112,"0"0"-112,15 15 96,-15-15-96,0 15 144,0-15 0,0 16-144,0-16 145,0 0-145,0 15 0,16-15 128,-16 16-128,0-1 144,0-15-144,15 16 128,1-1-64,-16 1-64,15-16 64,1 15-208,-1-15 16,-15 0 128,15 16-4450,1-16-8884,-16 0 13334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47.126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0 0 11397,'0'0'64,"0"0"-64,0 16 1248,0-1-1104,0 1 1409,0-1-1553,0-15 1249,0 16-1249,0-1 144,16 1-144,-16-1 144,0 1-144,0-1 144,15 0-144,-15 16 144,0-15-144,0-1 1152,0-15-1152,16 31 0,-16-15 145,0-1-145,15 16 144,-15-15-144,0 15 144,0-31-144,0 15 0,16 16 144,-16-16-144,0 1 128,0-16-128,0 31 0,0-16 112,15 1-112,-15 15 112,0-31-112,0 15 0,0 1 80,16-1-80,-16 1 80,0-16-80,0 30 64,15-14 0,0 15-128,-15-31 64,0 0-64,16 0-1841,-1 0 384,1 0 1521,-16 0 0</inkml:trace>
  <inkml:trace contextRef="#ctx0" brushRef="#br0" timeOffset="587">310 433 16903,'0'-15'0,"15"15"0,1-16 0,-16 16 0,0 16-16,15-16 0,1 0 128,-1 0-16,-15 0-96,15 0 112,-15 0-112,16 0 0,-16 0 96,15 0-96,-15-16 112,16 16-112,-1 0 97,1-15-1,-1 15-96,1-15 96,-16 15-96,0-16 0,15 16 96,-15-15-96,16-1 96,-16 16-96,15-15 96,-15-1-96,0 16 80,16-15-80,-16 15 0,0-16 80,0 1 0,0-1-80,0 16 80,0-15 0,0-1-16,-16 1 0,1 15 0,15 0-64,0 0 64,-16 0-64,1 0 64,15 15-64,-16-15 64,1 16-64,15-1 64,-16-15-64,1 31 64,15-15-64,-16-1 64,1 1-64,15-1 64,-16 16-64,16-31 0,0 16 48,0-1-48,-15 0 48,15 16-48,0-15 48,0-1-48,0 16 48,15-15-48,-15-1 64,0-15-64,16 16 0,-16-1 64,15 1-64,-15-1 112,16 1-112,-16-1 112,15-15-112,1 15 113,-1 1-1,-15-16-112,16 0 0,-16 0 112,15 0-112,1 0 112,-1 0-16,1 0-96,-16 0 96,0 0-96,15-16 0,1 16 0,-16-15 0,15 15 0,-15-15 0,0 15 0,16-16-4018,-1 1 800,1 15 3218,-16 0 0,0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48.323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1223 356 12933,'15'0'0,"1"-16"64,-1 16 0,1 0 65,-16-15-129,15 15 128,-15 0-128,16 0 0,-16 0 112,15 0-112,1-16 112,-1 16-112,1 0 1440,-1 0-1440,1 0 1153,-1 16-1153,1-16 144,-1 0-144,-15 0 128,15 15-128,1-15 112,-1 16 0,-15-1 16,0-15 0,0 0-128,0 16 0,0-1 128,0 1-128,0-16 112,0 15-112,-15 1 112,15-1-112,0-15 112,0 0-112,-16 16 0,16-1 129,0 1-129,-15-1 128,15-15-128,0 15 0,0 1 96,0-1-96,0 1 96,0-1-96,0-15 0,0 16 112,15-1-112,-15 1 112,16-1-112,-16-15 0,0 16 112,15-1-112,1-15 96,-1 16-96,1-16 144,-16 0-144,15 15 0,16-15 128,-15 0-128,-1 0 144,-15 0-144,16 0 0,15 0 128,-16 0-128,1 0 48,15-15-48,-16-1 48,16 16-48,-16-15-144,16-1 144,0 1-144,-15-1 144,-16 16 0</inkml:trace>
  <inkml:trace contextRef="#ctx0" brushRef="#br0" timeOffset="603">1 139 18184,'0'-15'16,"15"-1"0,-15 16-16,15 0 80,-15 0-16,16-15-64,-1 15 64,-15 0-64,16-16 0,-1 16 64,1-15-64,15-1-1313,-31 16 1313,15 0 0,16-15-160,0 15 160,0-15-4242,0-1-8515,-31 16 12757</inkml:trace>
  <inkml:trace contextRef="#ctx0" brushRef="#br0" timeOffset="4089">3714 248 13061,'31'-16'0,"-31"1"0,0 15 0,15 0-80,1-16 80,-1 16-80,1 0 80,-1-15 32,-15 15-32,16 0 32,-16 0 0,0 0-32,0 0 32,0 15-32,-16-15 32,16 16-32,-31 15 32,16-16-32,-16 16 17,0-16-17,0 16 16,31-31-16,-46 31 0,15 16 16,-47 15-16,-14 15 16,92-77-16,-93 77 0,0 1 48,0-17-48,0 17 48,0-16-48,93-62 0,-77 77 80,-16-15-80,0 15 80,16 1-80,-16-1 112,93-77-112,-93 77 0,0-15 112,1 15-112,-1 16 160,93-93-160,-93 78 0,0-1 160,0 0-160,0 1 128,16-1-128,0 0 128,-1-15-128,1 16 144,-78 45 0,155-123-144,-124 109 1201,32-17-1057,92-92-144,-62 31 144,31 0 0,31-31-144,-47 31 80,16 0 0,31-31-80,-15 31-48,15-31 48,0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9:54.043"/>
    </inkml:context>
    <inkml:brush xml:id="br0">
      <inkml:brushProperty name="width" value="0.07004" units="cm"/>
      <inkml:brushProperty name="height" value="0.07004" units="cm"/>
    </inkml:brush>
  </inkml:definitions>
  <inkml:trace contextRef="#ctx0" brushRef="#br0">1362 990 14086,'15'0'16,"-15"0"-16,0 0 16,16-15 0,-1-1-16,-15 16 16,16-15-16,-1-1-16,0 16 16,16-15-16,-31 15 16,16-16 0,15 1 16,-16-1-16,16 1 16,-31 15-16,31-15 0,0-1 48,0 1-48,0-1 48,-31 16-48,31-15 0,0-1 64,15 1-64,-15-1 64,16 1-64,-47 15 0,46-31 48,1 15-48,-16-15 48,15 16-48,0-16 48,-46 31-48,78-31 0,15-15 48,-1-1-48,-14 1 32,-78 46-32,46-16 0,-15 1 32,46-16 0,-15 0 0,-62 31-32,62-46 64,0 15 0,-62 31-64,62-31 32,-16 15 0,-46 16-32,31 0 32,-31 0-32,0 31 64,-31 0-32,16-15-32,15-16 0,-31 31 32,16 0-32,-16-16 32,0 16-32,0 0 16,31-31-16,-31 31 0,-16 0 16,16-16-16,0 16 0,1 0 0,-1 0 0,0-15 0,15 14 0,-15-14 0,16 15 0,-32 0-16,32 0 0,15-31 16,-16 15 16,16-15-16,0 0 16,31-15-16,0-1 0,-31 16 0,16 0 0,15-15 0,0-16 0,15 15 0,-15-15 0,-31 31 0,46-15 0,1-16 0,-1 16 0,1-16 0,-47 31 0,46-16 0,1 1 0,-17-1 0,17 1-32,15-1 0,-62 16 32,31 0-16,-31 31 0,0-31 16,-31 31-32,15 0 32,-15-15-32,31-16 32,-15 31 0,-16-1 0,0-14 0,0 15 0,0 0 0,31-31 0,-31 31 48,0-16-48,0 16 48,0-15-48,16 15 64,15-31-64,-47 30 64,32 1-32,15-31-32,-16 16 32,16-16 0,0 0-32,31 0 33,0-16-66,0 1 33,0-1-32,-31 16 32,16-15 0,15 0-64,15-16 64,-15 15-64,-31 16 64,46-31 0,-15 16-32,16-16 32,-1 0-32,1 15 32,-47 16 0,62-31-1472,15 1 1472,31-17-1185,-30 1 1185,-78 46 0,92-47-3089,1 1-6195,-93 46 9284</inkml:trace>
  <inkml:trace contextRef="#ctx0" brushRef="#br0" timeOffset="1">4038 31 17800,'-15'0'0,"15"0"0,-15 0-32,-1 16 32,1-16-32,15 0 32,-16 15 0,-15 1 16,0-1-16,0 1 16,0-1-16,31-15 0,-31 15-32,-15 16 32,0-15-32,15 15 32,31-31 0,-47 15 0,1 16 0,-1 0 0,-30 0 0,-16 31-16,93-62 16,-77 46 0,-1 1-16,1-16 16,31 15-32,46-46 32,-78 47-32,16-1 128,-15 0-96,0 16 96,77-62-96,-93 47 0,0 14 48,0 1-48,0 0 48,93-62-48,-93 62 0,1 15 80,-17-15-80,1 16 80,0-16-80,108-62 0,-109 77 16,17-15-16,-17 0 16,1 15-16,108-77 0,-93 62 80,0-16-80,0 16 64,16-16-64,15 16 64,62-62-64,-124 62 64,78-31-112,46-31 48,-16 0-32,1 16-16,30-16 0,-15 0 48,16-16 64,30 1 0,-46 15-64,62-31-48,16 0 0,-78 31 48,46-31 0,0 0-48,1 0 48,-1 0-48,47-15 48,-93 46 0,108-47-16,-15 1 16,0-16-16,0 31 16,-16-15-16,-77 46 16,78-31 0,-1 0-16,16 0-48,-93 31 64,77-47-64,-15 17 64,31-1-96,-93 31 96,93-47-96,-31 32-1169,-31-1 1105,-31 16 160,15 31-336,-15-31 336,-46 31-1409,15 0 1409,0-15-176,-16 14 176,47-30 0,-46 31-64,0 0 64,-1-15-64,-30 30 64,77-46 0,-109 47-64,17-1 64,14-15-64,16 0 96,62-31-32,-46 31 32,30-16-1713,16-15 1681,-15 0-1344,15 0 1344</inkml:trace>
  <inkml:trace contextRef="#ctx0" brushRef="#br0" timeOffset="709">2878 0 8707,'-15'16'0,"-16"-1"0,31-15 0,-31 16 0,-31-1 145,-31 32-145,-31-1 144,31 0-144,93-46 0,-108 47 144,15-16-144,16 0 144,77-31-144,-155 61 160,78-30-16,30-15 16,47-16-160,-46 15 160,-1 16 1217,47-31-1377,-15 16 160,-1-16-16,32 0 0,-16 0-144,46-16 160,16 16-16,-62 0-144,47-15 0,15-1 144,-16 16-144,31-15 144,-77 15-144,124-31 0,31 0 144,0 0-144,-1 0 128,1 0-128,-155 31 0,139-15 1377,16-16-1377,-31 15 160,15 1-160,0-1 144,-139 16-144,124-15 0,0 15 144,0 0-144,-1 0 144,-14 0-144,-1 15 144,78-15 0,-186 0-144,139 31 144,-15 0-80,-62-15 0,-31 15 96,-16 0-15,-30 30-1,-32 17 0,-15-1-144,62-77 0,-77 93 48,-16-16-48,0 16 48,0-16-48,-30 1 48,123-78-48,-109 77 0,-14-15 48,-1 15-48,-15 1 64,139-78-64,-140 77 0,-14 16 64,-1-16-64,-15 1 80,-1-17-80,1 17 64,0-1-64,-16 0 16,16-15-16,-16 0 16,186-62-16,-170 62 0,16 0 16,-1-16-16,0 1 16,155-47-16,-139 31 0,-16 0 96,-108 30-16,263-61-80,-248 31 96,47 0 0,201-31-96,-170 0 0,46-31 0,32-30 16,92 61-16,-16-47 16,32-15 48,-16 62-64,77-77 64,0 15-64,47-31 80,-16 31-80,32-15 64,-17 15-64,1 0 112,15 0-112,16 16 112,-155 46-112,139-46 0,16-1 112,0 1-112,15-1 112,0 1-112,0 0 96,1-1-96,30-15 97,0 16-97,0-16 144,16 16-144,-1-32 144,16 16-144,-15 1 96,-217 61-96,232-78 0,16 16 96,-16-30-96,0 14-1249,-232 78 1249,232-77 0,0-1-144,-31-14 144,16-1-4162,-1 16-8307,-216 77 12469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50:44.129"/>
    </inkml:context>
    <inkml:brush xml:id="br0">
      <inkml:brushProperty name="width" value="0.07" units="cm"/>
      <inkml:brushProperty name="height" value="0.07" units="cm"/>
      <inkml:brushProperty name="color" value="#F2D80D"/>
    </inkml:brush>
  </inkml:definitions>
  <inkml:trace contextRef="#ctx0" brushRef="#br0">29 171 13574,'0'-14'0,"0"14"32,0-14 0,0 14-32,0 0 320,0-15 2481,0 15-2801,0 15 897,0-15-737,0 0-160,-14 14 1232,14 0-1088,0 0 0,0-14-144,0 14 0,0 0 144,-14 1-144,14-1 160,0-14-160,0 14 0,0 0 161,0 0-161,0 15 144,0-15-144,0 14 144,0-14-144,14 15 144,-14-1-144,0-14 144,0-14-144,0 28 0,0 1 144,0-1-144,0 0 144,0-28-144,0 43 0,14-15 160,-14 15-160,0-15 160,0 14-160,0-42 0,14 29 160,-14 13-160,0-13 144,15 13-144,-15-42 0,0 28 144,0 15-144,14-15 144,-14 1-144,14 13 144,-14-42-144,0 28 0,14 1 145,-14-1-145,14-14 144,-14-14-144,14 43 144,1-1 0,-1-14 0,-14-28-144,14 15 128,-14-15-128,28 0 592,-28 0-592,14-29 112,-14 15 0,0 0-112,0 0 112,0 14-112,0-14 0,15-1 112,-15-13-112,0 14 96,0 14-96,0-28 0,14 13 96,-14-13-96,0 14 112,0-14-112,0-1 96,0 1-96,0 14 97,0-14-97,0-1 96,0 29-96,0-14 0,0-14 80,0 14-80,0-15 80,0 29-80,0-28 80,0 0 0,0 28-80,0-15 80,0 1 0,0 0-16,0 14-64,0-14 64,0 14 0,0 0-64,14 0 64,-14 0 0,0 0-64,14 0 64,-14 0-16,14 14 0,-14-14-48,0 14 0,14 0 64,-14 1-64,15-1 48,-15-14-48,0 28 0,14-14 48,-14 0-48,14 15 48,0-15-48,-14-14 0,14 28 48,0-14-48,1 15 48,-1-15-48,-14-14 0,14 28 48,0-14-48,0 1 48,0-1-48,15 0 48,-29-14-48,14 28 0,0-14 48,14 0-48,-13-14 48,-15 0-48,14 15 0,14-1 32,-14-14-32,0 0 48,15 14 0,-29-14-48,28 14 32,0-28 0,-28 14-32,15 0 32,13-14 0,-28 14-32,14-14 32,0-1 0,0 1-32,-14 14 0,0-14 48,0 0-48,15 0 48,-15 0-48,0 0 48,0 14-48,0-15 0,0 1 49,0 0-49,0 0 64,0 14-64,0-28 0,0 13 64,0-13-64,0 14 64,-15-14-64,15-1 64,-14 1-64,14 0 64,-14-15-64,14 15 64,0 28-64,-14-43 0,14 1 64,0 13-64,-14-13 64,14 42-64,0-42 0,0 13 64,-14-13-64,14-1 64,0 15-64,0 28 0,0-43-16,0 15 16,0 0-16,0-15 16,0 15-96,0 28 96,0-28 0,0-1-96,0-13 96,14 13-1329,-14 29 1329,0-14 0,14-14-160,-14 28 160</inkml:trace>
  <inkml:trace contextRef="#ctx0" brushRef="#br0" timeOffset="1072">1049 837 7811,'14'0'1329,"-14"0"-1329,0 0 496,15 0 945,-15 0-1441,0 0 1600,0 0-1600,14 14 1441,0-14-1265,0 14-176,-14-14 1297,0 0-1297,14 0 0,0 0 160,-14 14-160,15-14 144,-15 0-144,14 0 0,-14 0 144,14 0-144,0 0 144,0 0 0,-14 0-144,14 0 176,1 0-176,-15 0 160,14-14 0,-14 0 0,0 14-160,14-14 0,-14 14 128,0-15-128,14 1 112,-14 0-112,0 14 0,0 0 160,0-14-160,14 0 145,-14 14-145,0-14 144,0-1 0,0 1-144,0 14 112,0 0-112,0-14 0,0 0 112,-14 0 32,14 14-144,0-14 144,-14 14-32,0 0 0,14 0-112,0-15 0,-14 15 96,14 15-96,-15-15 96,15 0-96,-14 0 0,14 0 80,-14 14-80,0-14 80,14 0-80,-14 14 96,0 0-96,14-14 96,-15 14-96,15-14 0,0 14 64,-14-14-64,14 15 64,-14-1-64,14 0 64,0-14-64,0 14 0,-14 0 64,14 0-64,0 1 96,0-15-96,0 14 0,0 0 96,0 0-96,0 0 80,14 0-80,-14 15 81,0-15-81,14 0 96,-14 0-96,14 0 96,-14-14-96,0 15 0,15-1 96,-15 0-96,14 0 96,-14-14-96,14 0 0,0 14 96,-14 0-96,14-14 96,0 14-96,-14-14 0,0 0 112,15 15-112,-1-15 96,0-15 0,-14 15-96,14 0 0,0 0 96,0-14-96,1 0 112,-15 14-112,14-14 0,0 0 96,0 14-96,0-14 32,0 0-32,1-1 32,-1 1-32,0 0-1264,0 0 1264,0 0-161,-14 14 161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50:46.123"/>
    </inkml:context>
    <inkml:brush xml:id="br0">
      <inkml:brushProperty name="width" value="0.07" units="cm"/>
      <inkml:brushProperty name="height" value="0.07" units="cm"/>
      <inkml:brushProperty name="color" value="#F2D80D"/>
    </inkml:brush>
  </inkml:definitions>
  <inkml:trace contextRef="#ctx0" brushRef="#br0">0 426 7043,'15'14'6050,"-15"-14"-6050,14 0 177,-14 0-1,0 0-176,14 14 1488,0-14-1488,0 0 1185,0 0-1041,1 0-144,-15 0 144,14 0-144,0 0 128,-14 0-128,14 0 0,-14 0 128,14 0-128,-14 0 176,14 0-176,-14 0 176,0 0-176,15 0 0,-1 0 144,-14-14-144,0 14 0,14 0 128,0-14 0,-14-1 1,0 15-129,14-14 160,-14 0 0,0 14-160,0-14 128,14 14-16,-14-14 0,0 14-112,-14-14 112,14-1 0,0 15-112,-14-14 112,0 14-112,14-14 128,-14 14-128,0 0 128,-1 14-16,1-14-112,0 0 96,14 0-96,-14 14 0,14-14 112,-14 15-112,0-1 112,14-14-112,-15 14 0,1 0 112,0 0 0,14 0-112,0-14 0,-14 29 80,14-15-80,0 0 64,-14 0-64,14-14 0,0 14 97,0 1-97,0-1 80,0 14-80,0-14 96,0-14-96,14 14 0,-14 1 96,0-1-96,0 0 96,0-14-96,14 14 0,0 0 96,-14 0-96,14 1 128,1-1-128,-15 0 112,0-14-112,14 0 0,0 14 112,-14 0-112,14 0 112,-14-14-112,14 0 0,-14 14 112,29-14 0,-29 0-112,14-14 128,0 14-128,0-14 128,0 0-128,-14 14 0,14-14 96,1 0-96,-1 0 80,0-1-80,0 1-144,-14 14 144,14-14 0,-14-14-128,14 14 128,-14 14 0</inkml:trace>
  <inkml:trace contextRef="#ctx0" brushRef="#br0" timeOffset="609">525 213 17672,'0'0'256,"0"14"-176,0-14-80,0 14 144,14 1-144,-14-15 144,0 28-144,0-14 144,0-14-144,14 14 0,-14 15 144,0-15-144,14 0 160,-14-14-160,0 28 0,0-14 160,14 15-160,-14-15 160,0 14-160,14-14 160,-14 1-160,0 13 160,0 0-160,15-14 144,-15-14-144,0 29 0,0-15 145,0 0-145,0 0 128,0-14-128,0 29 0,14-15 128,-14 14 0,0-14 0,0 0-16,0-14-112,14 0 448,-14-14-352,0 0 0,0 0-96,14 0 96,-14 0-96,0 14 96,0 0-96,0-15 0,0 1 96,0 0-96,0-14 80,0 14-80,14-1 96,-14 1-96,14 0 96,-14-14-96,0 28 0,0-14 80,15-1-80,-15-13 80,14 14-80,-14 14 0,0-28 80,14-1-80,0 15 80,-14-14-80,14-1 65,-14 29-65,14-28 0,1 0 64,-15-1-64,14 1 64,0 14-64,0-14 64,-14 14-64,14-15 48,0 15-48,1-14 48,-1-1-96,-14 1 0,0 28 48,14-14-128,-14 0 15,14 28-2864,-14-14 2977</inkml:trace>
  <inkml:trace contextRef="#ctx0" brushRef="#br0" timeOffset="1036">751 397 17544,'0'14'544,"0"-14"-544,0 15 160,0-15 1104,0 14-1264,14 0 161,-14 0-161,0 0 176,15 0-176,-15 15 160,0-29-160,0 14 0,14 0 160,-14 14-160,0-13 160,0-1-160,0-14 0,14 14 144,-14 0-144,0 0 144,14 0-144,-14-14 0,0 15 144,14-1-144,-14 0 128,0 0-128,14 0 128,-14-14-128,0 14 0,15-14 112,-15 14-112,14-14 112,-14 15-112,14-15 112,0 14-256,0-14 144,0 0-144,-14 0 144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50:48.127"/>
    </inkml:context>
    <inkml:brush xml:id="br0">
      <inkml:brushProperty name="width" value="0.07" units="cm"/>
      <inkml:brushProperty name="height" value="0.07" units="cm"/>
      <inkml:brushProperty name="color" value="#F2D80D"/>
    </inkml:brush>
  </inkml:definitions>
  <inkml:trace contextRef="#ctx0" brushRef="#br0">1 638 6530,'0'0'1569,"0"-14"1056,0 14-2625,14-14 321,-14 14-321,0-15 160,0 1 16,14 14-176,-14-14 160,0 0-160,0 0 1841,14 0-1841,-14-1 1472,0 15-1472,0-14 0,15 0 112,-15-14-112,0 14 112,0 14-112,0-29 0,14 15 176,-14-14-176,0 14 161,14-15-161,-14 29 0,0-28 160,0 14-160,0-14 144,0-1-144,0 29 0,0-14 176,14-14-176,-14 14 160,0-1-160,0-13 1200,0 28-1200,-14-14 0,14 0 144,0-15 17,0 29-161,0-14 160,0-14-16,-14 28 0,14 0-144,0 14 752,0 0-608,-14-14-144,14 0 0,0 14 144,0 1-144,0-1 144,0 0-144,0 0 144,0-14-144,0 28 0,0-13 128,14 13-128,-14-14 128,0-14-128,0 28 0,0 1 129,0-15-129,0 14 128,14 1-128,-14-1 128,0 0-128,0 0 144,14 1-144,-14-1 128,0-28-128,0 43 0,0-15 144,0 0-144,0 1 144,0-29-144,0 28 0,0 14 144,0-13-144,0-15 128,0 14-128,0-28 0,0 29 128,-14-1-128,14-14 128,0 14-128,0-28 0,0 15 144,0-1-144,0 0 144,0 0-144,0 0 128,0-14-128,14 14 128,-14 0-16,0-14-112,0 0 112,0 0-112,14 0-144,-14 0 0,0 0 144,0-14-2113,0 14 433,0 0 1680,0 0 0</inkml:trace>
  <inkml:trace contextRef="#ctx0" brushRef="#br0" timeOffset="1360">412 326 5378,'0'0'256,"0"0"-256,0-14 176,0 14-16,0 0-160,0-14 1681,0 0 912,0 14-2593,14 0 144,-14-14 1057,0 14-1201,0-14 144,14-1 1040,-14 1-1040,0 14-144,0-14 97,14 14-97,-14-14 96,0 14-96,14 0 0,-14-14 112,15 0-112,-15-1 96,0 15-96,14 0 0,-14-14 1424,14 0-1424,0 0 176,0 0-176,-14 14 0,14 0 144,-14-14-144,15-1 145,-1 1-145,0 0 160,-14 14-160,14 0 0,0-14 160,0 14-160,1-14 1248,-15 14-1248,14 0 0,0 0 144,0 0-144,0-14 112,-14 28-112,14-14 112,15 0 32,-29 0-144,14 28 129,0-28-17,-14 14-112,0 0 112,0-14-112,0 15 0,0-1 128,0 0-128,0 0 128,0 14-128,0-28 0,0 15 144,0-1-144,0 0 128,-14 0-128,14 14 112,0-28-112,-14 15 0,14-1 112,-14 0-112,-1 0 144,15-14-144,-14 14 0,14 0 144,-14 1-144,0-1 144,14 0-144,-14 0 144,0-14-144,14 14 160,-15 0-160,15-14 0,-14 0 160,14 14 0,0-14-160,0 15 305,0-15-305,0 0 432,0 0-432,0 0 128,14-15-128,-14 15 112,15 0-112,-15 0 112,0 0-112,14 15 0,0-15 112,0 0-112,-14 0 112,0 0-112,14 0 0,0 0 96,-14 14-96,15-14 112,-1 0-112,-14 14 96,0-14-96,14 0 0,0 14 96,0 0 0,-14-14-96,14 0 0,-14 14 96,15-14-96,-1 15 96,-14-15-96,14 14 80,0 0 0,0-14-80,-14 0 0,0 14 97,14 0-97,-14-14 80,0 14-80,0 1 64,0-15-64,15 0 0,-15 14 64,0 0-64,0-14 80,0 0-80,-15 14 0,15 0 64,0 0-64,-14 1 80,14-15-80,-14 28 80,14-14-80,-14-14 96,0 14-96,0 0 80,14-14-80,-15 15 0,1-1 96,0-14-96,0 14 96,14-14-96,-14 0 0,0 14 112,-1 0-112,-13-14 96,14 14-96,14-14 0,-14 0 112,-15 0-112,15 0 112,-14 0-112,28 0 0,-28 15 96,13-15-96,-13 0 96,0 0-96,14 0-64,14 0 64,-29 0 0,1 0-64,0 14 64,13-14-1168,-13 0 1168,14 0-144,0 14 144,14-14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52:09.593"/>
    </inkml:context>
    <inkml:brush xml:id="br0">
      <inkml:brushProperty name="width" value="0.14992" units="cm"/>
      <inkml:brushProperty name="height" value="0.14992" units="cm"/>
      <inkml:brushProperty name="color" value="#ED1C24"/>
    </inkml:brush>
  </inkml:definitions>
  <inkml:trace contextRef="#ctx0" brushRef="#br0">1507 15 13830,'-15'0'64,"15"0"-64,0-15 96,-14 30-32,-1-15 0,1 0 32,14 0-96,-15 15 96,0-15-96,15 0 80,-14 14-80,-1-14 80,0 0-80,1 0 144,-1 15-144,15-15 144,0 0-144,-14 0 0,-1 0 48,15 14-48,-15-14 48,15 0-48,-14 0 0,-1 15 1185,0-15-1185,1 0 144,-1 15-144,15-15 0,0 0 144,-15 14-144,1-14 144,14 15-144,-15-15 128,15 0-128,-14 0 0,14 15 112,-15-15-112,0 14 128,15-14-128,-14 0 0,14 15 112,-15-15-112,15 14 112,-15-14-112,1 15 112,-1 0-112,15-15 112,-14 14-112,-1 1 96,15-15-96,-15 0 0,1 15 113,-1-1-113,0 1 112,15-15-112,-14 14 0,14-14 128,-15 15-128,1 0 128,-1-15-128,15 0 0,-15 14 96,1 1-96,-1-15 96,15 15-96,0-15 0,-15 14 112,1 1-112,-1-15 96,0 14-96,1 1 112,14-15-112,0 15 0,-15-1 112,1 1-112,-1 0 80,0-1-80,1 1 80,-1-1-80,0 1 96,1 0-96,14 14 96,0-29-96,-15 15 0,1-1 112,-1 1-112,0-1 112,15-14-112,-14 15 0,-1 0 112,0 14-112,1-14 112,14-1-112,0-14 0,-15 29 96,1-14-96,-1 0 96,0 14-96,15-29 0,0 15 96,-14 14-96,-1-15 97,0 1-97,1 14 112,14-29-112,-15 15 0,0 0 96,1 14-96,-1-15 80,15-14-80,-14 15 0,-1 14 80,0 1-80,1-16 96,-1 15-96,0-14 96,1 14-96,14 1 80,-15-1-80,1-15 80,14-14-80,-15 30 0,0-1 80,1-14-80,14 14 80,0-29-80,-15 29 0,0 0 80,1 1-80,-1-16 80,15 15-80,0-29 0,-14 30 64,-1-1-64,15 0 64,-15 0-64,15-14 64,0-15-64,-14 29 0,-1 1 64,15-1-64,-15 0 64,15-29-64,0 15 0,-14 14 64,14 0-64,-15-14 64,15 14-64,0 0 64,-14-14-64,14 14 64,0 0-64,-15-14 64,15 29-16,-15 0 0,15-44-48,0 29 64,0 15 0,0-29-64,0-15 0,0 29 64,0 0 0,0-29-64,15 29 64,-15-14-64,0 14 64,0 0-15,0-29-49,15 15 0,-15 14 48,0-14-48,14 0 48,-14-15-48,15 29 48,-15 0 0,14-14-48,-14-1 48,15 16 0,0-16 0,-15-14-48,14 15 0,1-1 48,-15 1-48,15-15 48,-15 0-48,14 15 0,1-1 48,-15 1-48,14-15 48,1 15-48,-15-15 0,15 14 32,-1 1-32,1-15 32,0 14-32,-1 1 32,-14-15-32,15 0 0,-1 15 32,1-1-32,14-14 32,-29 0-32,15 15 0,0-15 32,-1 15-32,1-15 32,-1 14-32,1-14 32,0 15-32,-1-15 32,1 0-32,0 0 32,-15 0-32,14 0 0,1 0 32,14 0-32,-14 0 32,-15 0-32,14 0 0,16 0 32,-16 0-32,16 0 32,-16 0-32,-14 0 0,29 0 48,-14 0-48,14-15 48,-14 15-48,14 0 32,-29 0-32,15 0 0,14 0 32,-14 0-32,14-14 32,-29 14-32,15 0 0,-1 0 32,16 0-32,-16-15 32,1 15-32,-1 0 32,1 0-32,14-15 32,-14 15-32,0-14 32,-15 14-32,29-15 0,-15 0 32,1 15-32,0-14 32,-15 14-32,14-15 0,1 1 16,14 14-16,-14-15 16,-15 15-16,14-15 0,16 1 16,-16-1-16,1 0 16,0 1-16,-15 14 0,29-15 32,-14 1-32,-1-1 32,15 0-32,-14 1 16,-15 14-16,15-30 0,-1 16 16,1-1-16,0 1 16,-15 14-16,14-15 0,1 0 16,14-14 0,-14 14-16,-1 1 16,-14-1-16,15 1 32,0-1-32,-1 0 32,-14 15-32,15-14 0,-1-16 16,1 16-16,-15-1 16,0 15-16,15-14 0,-1-1 16,-14 0-16,15-14 16,-15 29-16,15-29 16,-1 0 0,1-1-16,-15 30 0,0-29 0,0 14 0,0 1 16,0 14-16,0-15 0,0 1 16,0-16-16,0 30 0,-15-29 0,1 0 0,14 14 0,-15 15 0,15 0 0,0-14 0,-15-1 0,1 0 0,14 15 0,-15-14 0,0 14 0,1-15 0,-1 15 0,1 0 0,14 0 0,-15-15 16,0 1-16,1 14 16,-16-15-16,30 15 0,-14 0 16,-1-14-16,-14 14 16,14 0-16,-14-15 16,29 15-16,-15 0 0,-14 0 16,15 0-16,-16 0 16,16 0-16,-16 0 16,1 0-16,0 0 16,14 15-16,-14-15 16,29 0-16,-29 14 0,14-14 16,-14 15-16,0-15 16,29 0-16,-15 14 0,-14 1 0,-1-15 0,1 15 0,29-15 0,-29 14 0,0 1 16,-15 0-16,14 14 16,1-15-16,29-14 0,-29 15 16,0 14-16,-1-14 16,1 0-16,0 14 0,29-29 0,-29 14 0,14 1 0,-14 14 0,0-14 0,29-15 0,-30 15 0,16 14 0,-16-15 0,16 1-96,-16 14 96,16-14-96,-15 14 96,14-14-1344,0 14 1344,-14-14-160,0 29-2466,14 14 514,15-58 2112,-14 29 0,14-29 0</inkml:trace>
  <inkml:trace contextRef="#ctx0" brushRef="#br0" timeOffset="1189">2268 1872 10756,'-15'0'0,"15"0"0,0-14 16,0-1 96,0 15-112,-14 0 97,14 0-1,-15 0-16,15 0-80,-15 0 112,1 0-112,14 0 112,0 0-112,-15 15 0,15-15 144,-15 14-144,1-14 144,14 15-144,0-15 0,-15 15 160,1-1 0,-1 1-160,15-15 0,0 14 1297,-15-14-1297,15 15 160,0 0-160,-14 14 1328,14-29-1328,0 15 0,-15-1 160,15 1-160,-15-1 96,15 1-96,0 0 96,-14 14-96,14-14 64,0-1-64,-15 15 48,15-29-48,0 15 0,0 0 161,0-1-161,-15 1 160,15-15-160,0 29 0,0-14 160,0-1-160,0 1 160,0-15-160,-14 29 0,14-14 144,0 0-144,0-1 144,0 1-144,0-15 0,-15 14 160,15 16-160,0-16 160,0 1-160,0-15 128,0 0-128,0 15 0,0-1 128,15 1-128,-15-1 160,0-14-160,0 15 0,14 0 160,-14-1-160,15-14 144,0 15 0,-15-15-144,14 15 129,16-1-1,-30-14-128,14 0 96,1 0-96,0 0 96,-15 0-96,14 0 0,-14 0 144,15 0-144,-1 0 128,1 0-128,-15 0 0,15 0 112,-1-14-112,1 14 112,-15 0-112,15 0 80,-1-15-80,1 0 80,-1 15-80,1-14 128,-15 14-128,15 0 0,-1-15 128,-14 0-128,15 15 80,0-14-80,-1-1 80,1 1-80,-1 14 112,-14-15-112,15 0 112,-15 15-112,15-14 0,-1 14 96,-14-15-96,15 0 96,-15 15-96,0-14 0,15-1 64,-1 15-64,-14-14 64,15-1-64,-15 15 0,15-15 64,-15 1-64,14 14 64,-14-15-64,0 15 0,15-15 80,-15 1-80,14-1 81,-14 1-33,0 14-48,0-15 0,15 0 48,-15 1-48,15-1 64,-15 15-64,0-15 0,0 1 64,0-1-64,14 15 80,-14-14-80,0-1 80,0 0-80,0 1 48,0-1-48,0 0 48,0 15-48,0-14 0,-14-1 64,14 1-64,0-16 64,0 30-64,-15-14 0,15-1 80,-15 15-80,15-15 80,-14 1-80,14 14 0,-15-15 64,15 1-64,-14 14 64,-1-15-64,0 0 64,15 15-64,-29 0 0,14 0 64,1-14-64,-16 14 64,30 0-64,-14 0 0,-15-15 64,-1 15-64,16 0 80,-1 0-80,-14 0 64,14 15-64,1-15 48,-16 0-48,16 0 48,14 0-48,-15 14 0,0-14 32,1 15-32,-1-15 32,15 0-32,-14 15 0,-1-1 32,0 1-32,1-1 32,-1 1-32,15-15 0,-15 29-112,1-14 112,-1 0-112,0 14 112,15-29 0,-14 14-1328,-1 16 1328,1-1-161,14-14 161,0-15 0,0 0 0</inkml:trace>
  <inkml:trace contextRef="#ctx0" brushRef="#br0" timeOffset="2163">3175 1945 8964,'-15'0'128,"15"-14"0,0 14-128,0 0 1280,0 0-1280,0-15 336,-14 30-159,14-15-177,0 0 1360,-15 14-1200,15-14-160,-15 0 160,1 15 0,14 0-160,-15-15 1265,15 0-1265,-15 14 0,15 1 160,-14-15-160,-1 15 112,15-1-112,-14 1 112,-1-1-112,15 16 64,-15-16-64,15 1 64,0-15-64,-14 15 0,14-1 128,-15 15-128,15-14 128,0-15-128,0 15 0,0-1 128,-15 1-128,15 0 128,0-15-128,0 29 0,0-15 177,0 1-177,0 14 160,0-14-160,0-15 0,0 15 160,0-1-160,0 1 144,0-1-144,15 1 160,-15-15-160,0 15 0,0-1 160,15-14-160,-15 15 144,0-15-144,14 15 0,1-1 144,0 1 1105,-1-1-1249,1-14 160,-15 0-160,14 15 0,1-15 144,0 15-144,-1-15 144,-14 0-144,15 0 0,0 14 144,-1-14-144,1 0 128,-15 0-128,14 0 0,1 0 96,0 0-96,14-14 96,-14 14-96,-15 0 0,14 0 96,16-15-96,-16 15 96,1-15-96,-1 1 128,-14 14-128,30-15 0,-16 15 112,1-14-112,0-1 112,-15 15-112,0-15 0,14 1 112,1-1-112,-1 0 96,-14 1-96,15-1 96,0 1-32,-15-1-64,14-14 64,-14 29-64,0-15 0,15 0 80,-15 1-80,0-1 81,0 15-81,0-14 0,15-1 96,-15 0-96,0-14 96,0 14-96,0 15 0,0-14 96,0-1-96,0 1 96,0-16-96,0 30 0,0-14 64,0-1-64,-15 0 64,15 1-64,0-1 80,0 15-80,-15-29 0,15 14 80,-14 1-80,14-1 48,-15 0-48,0 15 48,15-14-48,-14-1 64,-1 15-64,1-14 64,14 14-64,-15 0 0,0-15 48,1 15-48,-1 0 48,15 0-48,-15 0 0,1 0 64,-15 0-64,14 0 64,15 0-64,-15 0 0,-14 0 48,14 15-48,1-15 48,-1 14-48,15-14 0,-29 15-16,14-15 16,1 14-16,-16 1 16,16 0-128,14-15 128,-15 0 0,0 14-128,1 1 128,-1 14-1233,15-29 1233,-14 15 0,-1-1-144,0 1 144,15 14-4802,-14-14-9620,14-15 14422</inkml:trace>
  <inkml:trace contextRef="#ctx0" brushRef="#br0" timeOffset="3046">4257 1317 17415,'15'14'257,"-15"-14"-193,0 15-64,0-15 0,0 0 128,0 14-128,0 1 112,0 0-112,15-1 144,-15-14-144,0 30 0,0-16 144,14 1-144,-14 14 144,15-14-144,-15 14 144,0 0-144,15-14 144,-15 14-144,0 0 144,0-29-144,14 30 0,-14-1 144,0 0-144,15 0 144,-15-29-144,0 30 0,14-1 144,-14 0-144,15 0 128,-15-29-128,0 30 0,15-1 128,-15 0-128,0-14 128,14 14-128,-14-29 0,0 29 129,0 0-129,15-14 128,-15 14-128,0 1 128,0-30-128,15 14 0,-15 15 112,0-14-112,0 14 128,0-29-128,0 30 112,14-1 0,-14 0 0,0-29-112,-14 29 112,14-14-16,0-15-96,0 0 96,0 0-96,-15-29 368,0 29-288,15-15-80,-14 15 80,14 0-80,-15-15 0,15 1 80,-15-1-80,1 1 80,14 14-80,-15-15 0,1 0 80,-1 15-80,0-14 64,1 14-64,-1-15 48,0 0-16,-14 15-32,15 0 33,14 0-33,-15-14 0,0 14 32,-14 0-32,14 0 16,15 0-16,-14 0 0,-15 14 0,14-14 0,0 0 0,-14 15 0,29-15 0,-15 15 16,1-15-16,-16 14 16,16 1-16,14-15 0,-15 15 16,1-1-16,-1 1 16,15-1-16,-15 16-16,15-30 16,-14 14 0,14 1-16,0 14 16,-15-14 0,15-15 0,0 29 0,0 0 0,0-14 0,-15 14 32,15 0-32,15 1 32,-15-30-32,0 14 0,0 16 16,0-1-16,0-15 16,0-14-16,15 30 0,-15-16 16,14 16-16,1-16 16,-15-14-16,15 15 0,-1-1 32,1 1-32,-1 0 32,16-15-32,-30 0 0,29 14 32,-14-14-32,14 0 32,0 0-32,0 0 48,-29 0-48,30 0 0,-1 0 48,0-14-48,0-1 32,-29 15-32,15-15 0,14 1 32,1-1-32,-1 1 32,0-1-32,0-14 32,1 14-32,-1 0-160,-14 1 160,14-1-160,-29 15 160,29-14 0,-29 14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52:14.345"/>
    </inkml:context>
    <inkml:brush xml:id="br0">
      <inkml:brushProperty name="width" value="0.14992" units="cm"/>
      <inkml:brushProperty name="height" value="0.14992" units="cm"/>
      <inkml:brushProperty name="color" value="#ED1C24"/>
    </inkml:brush>
  </inkml:definitions>
  <inkml:trace contextRef="#ctx0" brushRef="#br0">59 1945 11269,'0'-14'0,"0"14"0,0-15 48,0 15 0,0-15-48,0 15 0,0-14 128,0-1-128,0 0 112,0-14-112,15 15 160,-15 14-160,0-30 0,0 16 160,0-16-160,0 1 1489,0 0-1489,0 0 1184,14-1-1184,-14 1 80,0-15-80,0 15 80,0 29-80,0-29 0,0-15 112,0 0-112,0 0 112,0 44-112,0-44 0,-14 15 1153,14-15-1153,0 0 144,-15 0-144,15 44 0,0-43 112,0-1-112,-14 14 112,14-13-112,0 43 0,0-30 128,0-14-128,0 15 128,-15 0-128,15-15-16,0 44 16,-15-44-16,15-14 112,0 14 0,-14 15 0,14-1-16,0 30-80,0-14 0,0 14 160,0 0-160,0 14 112,0 1-112,14 0 96,-14-1-96,0-14 0,0 29 97,15-14-97,-15 0 96,15 14-96,-15 0 96,0-29-96,14 29 0,-14-14 80,15 14-80,-15 1 96,0-30-96,14 29 0,1 0 80,0 0-80,-1 1 96,1-1-96,0 0 96,-1 0-96,1 1 112,-1-16-112,1 15 112,-15-29-112,15 15 0,14 14 112,-14-14-112,-1 0 112,1 14-112,14-15 128,-14 1-128,-1-15 128,16 15-128,-30-15 0,14 14 112,16-14-112,-16 0 96,15 0-96,-29 0 0,30 0 112,-16 0-112,16-14 112,-16-1-112,15 0 112,-29 15-112,30 0 0,-16-14 112,16-1-112,-16-14 113,15 14-113,-14-14 112,0 0-112,14 0 112,-14-1-112,14 1 96,-14 0-96,14 0 96,-15-1-96,16-14 96,-30 44-96,14-43 0,1 13 96,14-14-96,-14 15 80,-15 29-80,14-44 0,16 0 80,-16 15-80,1-15 80,0 0-80,-15 44 0,14-29 80,1-15-80,-1 15 64,1-15-64,-15 15 64,0 29-64,15-44 0,-1 15 64,1-30 0,-15 59-64,15-58 64,-15-1 0,14 15 0,-14 44-64,0-29 48,0 0-16,0 29-32,0-29 16,0 29 0,0 0-16,0-15 0,0 15 0,0 15 0,0-15 0,0 29 32,0-14-32,0-1 32,0 1-32,0-1-16,0-14 16,0 30 0,0-16-16,0 1 16,0 14 0,0 0 0,0 1 0,-14-16 0,14 30 16,0-15-16,0 1 16,0-30-16,0 29 0,0 0 0,0 15 0,-15-15 0,15-29 0,0 44 0,0 0 32,-15-15-32,15 15 32,-14 0-32,14-44 0,0 59 32,-15 14-32,0 14 32,15-28-32,0-59 0,0 44 0,-14 0 0,14-15 0,0 15 0,0 0 48,0-44-48,-15 29 0,15 15 48,0 0-48,0-15 32,0-29-32,0 44 0,0 0 32,0-15-32,0 0 48,15 44 0,-15-73-48,0 59 48,14-1 0,-14-58-48,15 59 32,0-15 0,-15-44-32,14 44 32,1-15 0,-15-29-32,29 29 33,-14-14-1,14-1-16,-29-14-16,15 0 16,-1 0-48,-14 0 32,30 0-32,-16 0-113,-14 0 145,15 0-144,0 0-1376,-1-14 303,-14 14 1217,0 0 0</inkml:trace>
  <inkml:trace contextRef="#ctx0" brushRef="#br0" timeOffset="842">1873 1258 8707,'-14'0'3234,"14"14"-3090,0 1 16,0 0-160,0-1 160,0-14-160,0 15 0,-15 0 144,15-15-144,0 14 0,0 1 144,0 14-144,-15-14 144,15-1-144,0 16 128,0-16-128,0-14 0,0 15 1457,15 14-1457,-15-14 1169,0-1-1169,0-14 0,0 30 144,0-16-144,15 1 144,-15 14-144,0-14 144,0-15-144,14 14 0,-14 1 144,15 0-144,-15-15 144,0 0-144,14 14 0,1-14 144,0 15-144,-1-15 128,1 0-128,0-15 128,-15 15-128,29 0 0,-14 0 112,-1-14-112,15 14 112,-29 0-112,15-15 0,14 0 112,-14 15-112,0-14 112,-15 14-112,29-15 0,-15 0 112,1 1-112,14-1 112,-14 1-112,-15 14 0,15-30 113,-1 16-113,1-1 112,-1-14-112,1 14 144,-15 15-144,0-14 0,15-16 144,-1 16-144,-14-16 112,0 30-112,15-29 0,-15 15 112,0-16-112,0 16 128,0-16-128,-15 16 128,15-1-128,-14-14 96,14 14-96,-15-14 96,15 29-96,-15-15 0,1-14 128,-1 15-128,-14 14 112,29 0-112,-15-15 0,1 0 64,-16 15-64,16 0 64,-1-14-64,15 14 0,-29 0 48,14 14-48,-14-14 48,14 15-48,-14-15 48,29 0-48,-14 15 0,-16-1 48,16 1-48,-1-1-80,15-14 80,-15 15 0,1 0-80,-1-1 80,15 16-1184,-15-16 1184,15 1-144,-14 14 144,14-14-4402,0 14-8820,0-29 13222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6:57.613"/>
    </inkml:context>
    <inkml:brush xml:id="br0">
      <inkml:brushProperty name="width" value="0.07" units="cm"/>
      <inkml:brushProperty name="height" value="0.07" units="cm"/>
    </inkml:brush>
  </inkml:definitions>
  <inkml:trace contextRef="#ctx0" brushRef="#br0">171 57 10116,'0'0'288,"0"-28"2145,-29 56-2128,29 0-33,0 1 1248,0-29-1520,-28 28 1217,28 0-1089,0-28-128,-28 0 512,28 0-272,0 0-240,-29 0 256,1 0-128,28 0-128,0 29 113,0-29-1,0 0-112,-28 28 144,28 0 0,0 1 0,0-29-144,0-29 288,0 29-288,0 29 144,0-29-16,0 0-128,0 28 128,0 0 0,0 1-128,0-29 128,0 0-128,0 28 112,0 0 0,0-28-112,28 29 224,-28-29-96,0 0-128,28 28 113,-28 0-1,0-28-112,0 0 112,29 0-112,-29 0 112,0 29-112,0-29 112,28 28-112,-28-28 112,0 28-112,0-28 96,0 0 0,0 0 0,0 0-96,28 0 96,-28 0 0,29 0-96,-29 0 0,0 0 96,0 0-16,28 0 0,-28 0-80,0 0 80,0 0-16,0 0-64,28 0 0,-28 0 64,29 0-64,-29 0 64,0 0-64,0 0 64,28 0-64,-28 0 64,28 0-64,-28 0 64,0-28 0,29 28 0,-29 0-64,0 0 64,28-28 0,-28 28-64,0-29 64,28 1 1,-28 28-65,0-28 48,29 28 0,-29-29 0,0 29-48,28-28 48,-28 28 0,0 0-48,0-28 48,0 28 0,0-29 0,0 29-48,28-28 32,-28 0-32,0 28 32,0 0 0,0-29-32,0 29 32,0 0-32,0-28 0,0 28 48,0-28-48,0 28 32,-28-29-32,28 29 0,0 0 32,0-28-32,0 28 32,0-28-32,0 28 32,0 0-32,0 0 32,-28-29-32,28 29 32,0 0-32,-29 0 0,29 0 32,0-28-16,-28 0 0,28 28-16,0 0 16,-28-28 0,28 28-16,-29 28 0,1 0 0,28-28 0,-28 0 0,-1 0 0,29 0 0,-28-28 0,28 0-16,0 28 16,-28 0-16,28 0 0,0 0 16,-29 28-16,29-28 16,-28 28 0,28 0-176,-28 1 176,28-29-160,0 0 160,0 28 0,0 0-1265,-29-28 1265,29 29-160,0-29 160,0 28 0,0 0-4146,0-28 833,0 0 3313,0 29-3346,0-29-6706,0 0 10052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52:15.845"/>
    </inkml:context>
    <inkml:brush xml:id="br0">
      <inkml:brushProperty name="width" value="0.14992" units="cm"/>
      <inkml:brushProperty name="height" value="0.14992" units="cm"/>
      <inkml:brushProperty name="color" value="#ED1C24"/>
    </inkml:brush>
  </inkml:definitions>
  <inkml:trace contextRef="#ctx0" brushRef="#br0">0 614 13830,'15'15'144,"-15"0"48,0-1-80,0-14-112,0 15 1345,0 0-1345,0-1 160,0-14-160,0 15 0,14-1 144,-14 1-144,0 14 144,0-14-144,0-15 0,0 29 144,15-14-144,-15 14 144,0 0-144,0-14 128,0-15-128,15 29 0,-15 0 128,0 1-128,14-1 160,-14-29-160,0 29 0,15-14 144,-15 14-144,0 0 160,0 1-160,0-16 144,15 15-144,-15-14 144,0 14-144,0-14 145,0-15-145,0 29 160,0 0 0,0-29-160,0 30 688,0-45-560,-15 0-128,15 1 128,0 14-128,0-15 0,0 1 112,-15-1-112,15 0 80,-14 1-80,14-1 80,-15-14-80,15 14 80,-15 1-80,15-1 80,0 15-80,-14-15 0,14 1 48,0-1-48,-15 0 48,15 15-48,0-14 0,0-1 32,0 1-32,0-1 32,0 0-32,0 15 0,15-14 32,-15-1-32,14 0 32,-14 1-32,0 14 0,15-15-16,0 1 16,-1-16-16,1 16 16,0-1 0,-15 15 0,14-29 0,15 14 0,-14 1 0,14-16 48,-14 16-48,14-16 32,1 1-32,-16 15 48,15-1-48,-14 0 48,14 1-48,-14-1 32,0 0-32,14 1 32,0-1-96,0 15 0,-29 0 64,15 15-1728,14-1 351,-29 1 1377,0-15 0,0 0 0</inkml:trace>
  <inkml:trace contextRef="#ctx0" brushRef="#br0" timeOffset="796">849 1375 6915,'0'0'2081,"0"0"-2081,0 0 4930,0-15-3537,0 15-1393,0-14 176,0-1-16,0 15 0,0 0-160,0-15 0,14 1 176,-14-1-176,0 1 160,0-1-160,0-14 176,0 14-176,0 0 160,0-14-160,0 29 0,0-14 160,0-16-160,0 16 144,0-16-144,0 16 1169,0-15-1169,-14 14 144,14-14-144,0-1 128,0 30-128,-15-14 0,15-15 128,-15 14-128,15-14 80,0 14-80,-14 0 80,14-14-16,0 15 0,0 14-64,0-30 400,0 30-400,14 15 112,1 0-16,0-1-96,-15-14 0,0 15 80,14-1-80,1 1 80,0 0-80,-1-1 96,-14-14-96,15 15 0,14 0 96,-14-1-96,-1 1 81,1 14-81,14-14 80,-14-1-80,0 1 80,14 0-80,-15-1 80,16 1-80,-16-1 96,16 1-96,-16-15 96,1 15-96,14-15 112,-14 14-112,-1-14 96,-14 0-96,44 15 112,-15-15 0,1 0 0,-1 0 0,0-15 0,-29 15-112,15-14 112,0-1 0,-15 15-112,14 0 0,-14-15 112,15-14 0,-15 15-112,0-1 112,0 0-112,14 1 96,-28-1-96,14-14 96,0 29-96,0-15 0,0-14 96,0 14-96,-15-14 80,15 29-80,0-15 0,0 1 81,-14-15-81,14 14 80,0 15-80,-15-29 0,15 14 64,-15-14-64,15 14 64,-14-14-64,14 29 0,-15-29 48,15 14-48,-15-14 48,1 14-48,14-14 32,0 29-32,-15-15 0,0-14 32,1 14-32,14-14-80,0 29 80,-15-14 0,15-1-80,-14-14-48,-1 14 0,15 15 128,0-15-1841,0 15 368,0 0 1473,0 0 0</inkml:trace>
  <inkml:trace contextRef="#ctx0" brushRef="#br0" timeOffset="1283">1902 658 18440,'0'15'0,"0"0"64,15-1-64,-15 1 64,0-1-64,0 1 80,0-15-80,0 29 0,14-14 80,-14 14-80,15 0 144,-15-14-144,0 14 128,0 1-128,15-1 144,-15-29-144,0 29 0,0 0 128,14 1-128,-14-1 128,15-15-128,-15 16 128,0-16-128,14 16 128,-14-16-128,0 1 129,0-15-129,15 29 64,-15 0 0,0-29-64,15 15 16,-15 0 0,0-15-16,0 0 0</inkml:trace>
  <inkml:trace contextRef="#ctx0" brushRef="#br0" timeOffset="1613">1522 0 14470,'14'0'0,"-14"0"16,0 0-16,15 0-16,0 0-16,-15 0 32,0 15-1377,14-15 1217,1 14-3057,-1-14-6451,-14 0 9668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52:18.328"/>
    </inkml:context>
    <inkml:brush xml:id="br0">
      <inkml:brushProperty name="width" value="0.14992" units="cm"/>
      <inkml:brushProperty name="height" value="0.14992" units="cm"/>
      <inkml:brushProperty name="color" value="#ED1C24"/>
    </inkml:brush>
  </inkml:definitions>
  <inkml:trace contextRef="#ctx0" brushRef="#br0">15 2224 9732,'15'-15'112,"-15"0"0,0 1 48,0-1-160,0 15 144,0-15-144,0 15 0,0-14 2129,0-1-2129,0 1 1697,0-1-1697,0 0 1377,0-14-1377,0 0 160,0 14-160,0-14 160,0 0-160,0-1 160,0 1-160,0 0 144,0 0-144,0-1 144,0 1-144,0 0 128,0 0-128,-15-15 128,15 29-128,0-14 128,-15 0-128,15-1 128,0 30-128,0-29 80,0 0 0,0 14 0,0 15-80,0-29 288,30 44-96,-30-1-95,0-14-97,14 15 0,-14 0 96,15-1-96,-1 1 96,-14 14-96,15-14 96,-15-15-96,15 29 0,-1-14 80,1 14-80,0-15 80,-15-14-80,14 30 0,16-16 80,-16 16-80,1-16 80,-15-14-80,29 29 0,-14 1 80,14-16-80,-14 16 80,14-16-80,-29-14 0,14 29 112,16-14-112,-16 0 112,16-1-112,-16 1 112,-14-15-112,29 15 0,-14-1 96,14 1-96,-14-1 80,-15-14-80,29 0 0,-14 15 80,29 0 16,-44-15-96,29 0 96,0 0 0,-14-15 0,-15 15-96,29-15 128,-14 1-16,-15 14-112,14-29 112,-14-1-112,0 16 97,0-1-97,0 15 0,0-29 96,0 0-96,0 14 96,0-14-96,0 29 0,-14-44 96,14 15-96,-15-1 96,15-14-96,-14 15 96,14 29-96,-15-44 0,0 0 80,1 1-80,-1 13 80,0-14-80,-14 1 80,15 13-80,-1-14 80,-14 15-80,14-15 80,15 44-80,-15-29 0,-14 0 64,14 0-64,1-15 64,-1 14-64,1 16 0,-16-45 0,30 59 0,-29-58-32,0 29 0,29 29 32,-15-44-160,15 14 0,-14 1-1105,14 29 1265,0 0-160,0 0 160</inkml:trace>
  <inkml:trace contextRef="#ctx0" brushRef="#br0" timeOffset="954">1668 1141 16519,'0'-14'48,"0"14"-48,-15 0 48,1 0 64,14 0-112,-15 14 112,1 1-96,-1-15-16,0 15 16,15-15-16,-14 14 0,-1 1 48,0-1-48,1 1 48,-1 0-48,1 14 128,-16-14-128,16 14 112,-1-15-112,15-14 0,-29 30 112,14-1-112,1 0 112,-16 0-112,16 1 113,-1-1-113,-14 0 96,14 0-96,0 1 96,1-1-96,-1 0 96,15 0-96,-14-14 96,14 14-96,0 1 96,0-30-96,-15 29 0,15-15 112,15 30 0,-15-44-112,14 30 128,15-1 0,-29-29-128,30 14 128,-16-14-128,16 0 128,-16-14-128,-14 14 0,30 0 128,-1-15-128,-15 15 128,16-14-128,-1-1 128,-29 15-128,29-15 0,0 1 112,1-1-112,-1 0 112,-29 15-112,29-14 0,-14-15 112,14 14-112,-14 0 112,14 1-112,-14-16 113,-1 16-113,1-15 112,0-1-112,-1 1 96,1 0-96,-15 0 96,14-1-96,-14 1 96,0 29-96,15-29 0,-15 0 96,0-1-96,0 1 96,0 0-96,0 29 0,0-29 80,0 14-80,-15-14 80,15 14-80,0 0 80,-14 1-80,-1-1 80,15 1-80,-14-1 80,14 15-80,-15-15 80,0 15-80,15-14 64,-14 14-64,-1-15 64,0 15-64,15 0 64,-14 0-64,-1 0 64,0 0 0,1 0-64,14 0 64,0 0-64,0 15 0,0-15 64,-15 14-64,15 1 64,0 0-64,0-15 0,0 14 64,0 1-64,0-1 64,15 16-64,-15-30 0,0 14 48,14 16-48,-14-1 48,15 0-48,0 0 64,-15-29-64,0 30 0,14-1 64,1 0-64,0 15 48,-1-15-48,1 0 48,0 15-48,-1-14 48,1 13-48,-1-13 48,-14-30-48,0 44 0,15-1 49,0 1-49,-1-14 48,-14-30-48,15 43 0,0 1 48,-15 0-48,14 0 48,-14-44-48,15 73 0,-1 15 32,-14-44-32,0-15 32,0-29-32,0 73 48,0 0 0,-14-43-48,14-1 48,0-29-48,-15 44 0,15-15 48,-14 0-48,-1 15 48,15-44-48,-15 29 0,-14 1 48,14-1-48,1 15 48,-15-15-48,14-14 48,-14 14-48,-1 0 64,1 0-64,0-14 64,29-15-64,-29 29 0,-1-14 64,-14 14-64,1-14 64,43-15-64,-59 29 0,-29 0 80,44-14-80,15-15 80,29 0-80,-73 14 80,-15-28 0,59 14-80,29 0 0,-44 0 0,0-15 0,0 1 0,15-1 0,-15 0-64,44 15 64,-58-29-64,-16 0-1825,74 29 1889,-43-29-1521,43 29 1521</inkml:trace>
  <inkml:trace contextRef="#ctx0" brushRef="#br0" timeOffset="1683">2721 1 9476,'0'14'1713,"0"-14"-1713,0 0 1504,0 15-303,0-1-1201,0 1 1376,0 0-1376,0-1 161,0 16-161,0-16 112,0 15-112,0 1 112,0-30-112,0 29 0,0 0 160,0 15-160,0-15 144,0-29-144,0 44 0,0-15 160,0 15-160,0 0 160,0 0-160,0-44 0,0 44 1377,0 0-1377,0 14 160,-14 15-160,14 30 1168,0-103-1168,-15 44 0,15 0 144,0-1-144,0-13 144,0-30-144,0 29 0,-14 15 144,14-15-144,0 15 160,-15-15-160,15 0 145,0 15-145,0-14 144,-15 28 0,15-58-144,0 59 128,0-1-16,0-58-112,0 44 0,15 0 0,-15-44 0,0 44-1409,15 0 1233,-15-44 176,0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52:20.855"/>
    </inkml:context>
    <inkml:brush xml:id="br0">
      <inkml:brushProperty name="width" value="0.14992" units="cm"/>
      <inkml:brushProperty name="height" value="0.14992" units="cm"/>
      <inkml:brushProperty name="color" value="#ED1C24"/>
    </inkml:brush>
  </inkml:definitions>
  <inkml:trace contextRef="#ctx0" brushRef="#br0">1 16 21001,'14'0'-1873,"-14"0"-17239,15-15 19112,-15 15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55:26.286"/>
    </inkml:context>
    <inkml:brush xml:id="br0">
      <inkml:brushProperty name="width" value="0.15" units="cm"/>
      <inkml:brushProperty name="height" value="0.15" units="cm"/>
      <inkml:brushProperty name="color" value="#ED1C24"/>
    </inkml:brush>
  </inkml:definitions>
  <inkml:trace contextRef="#ctx0" brushRef="#br0">1 29 9860,'28'-28'256,"0"28"-192,-28 0-64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1:26.82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3288 1 6659,'-15'0'0,"15"0"-64,-14 14-1,0-14 65,0 14 65,0-14-65,0 14 64,-1-14-64,1 14 80,0 0-80,0 1 80,14-15-80,-28 14 0,13-14 1456,-13 14-1456,0 14 1169,14-14-1169,14-14 0,-29 15 96,1-1-96,-15 14 96,15 0-96,-14-13 112,42-15-112,-29 28 0,-13 0 112,-29 29-112,-28 0 144,99-57-144,-85 56 0,-14 1 128,28-1-128,0-13 128,0 14-128,0-15 128,0 15-128,15-15 128,-15 1-128,0-1 128,71-42-128,-71 57 0,0-15 144,15 1-144,-15 13 128,71-56-128,-71 43 0,0 28 161,-14-15-161,14 1 160,1 0-160,70-57 0,-85 56 1184,14 1-1184,-14 0 144,14 13-144,71-70 0,-85 57 128,14 0-128,0 14 128,0-15-128,1 1 128,70-57-128,-71 42 0,14 15 128,-70 28 33,127-85-161,-100 85 160,44-43-48,27 1 0,29-43-112,-28 42 112,-14-13-16,42-29-96,-29 28 1152,15 0-1008,14-28-144,-14 29 289,14-29-289,14 0 48,0 0-16,-14 0-32,0-14 32,0 14-32,14 0-112,1 0 32,-15 0 80,14-15-145,-14 15 17,0 0 128,0 0 0</inkml:trace>
  <inkml:trace contextRef="#ctx0" brushRef="#br0" timeOffset="1857">4180 454 7043,'0'14'0,"0"-14"0,-14 14 144,0-14 0,0 14-112,14-14-32,-15 14 0,1-14 32,0 15-32,0-1 32,0-14-32,0 14 32,14-14-32,-15 14 0,1 0 64,-14 15-64,14-15 64,14-14-64,-29 28 0,15-14 1217,-14 15-1217,0-1 144,28-28-144,-29 28 0,-13 1 96,13-1-96,-13 0 80,-29 15-80,71-43 0,-85 71 112,14-15-112,-14 1 112,14-1-112,1 1 160,70-57-160,-71 57 0,14-1 160,-14 1-160,0 0 1248,71-57-1248,-70 56 0,-15 1 145,14 0-145,0-1 144,0 1-144,0 0 144,0-15-144,1 15 128,-15-1-128,14 1 112,71-57-112,-71 57 0,-14-1 128,14 1-128,-14 0 112,85-57-112,-85 70 0,0 1 128,0-14-128,0 14 112,-14 0-112,99-71 0,-85 56 128,14 1-128,-14-15 112,85-42-112,-127 114 144,42-29 0,0-15-32,85-70-112,-43 29 96,15-1 48,28-28-144,-29 28 128,1 1-15,0-1-1,28-28-112,-14 14 80,14 0 0,0-14-80,28 0 160,-28 0-160,14-14-64,14 14 0,-28 0 64,0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1:30.26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43 8451,'14'0'48,"-14"0"-48,14-14-112,-14 14 112,0-15 64,0 15 32,0 0-96,0-14 16,0 14-16,14 0-160,-14 0 1393,15 14-1297,-15-14 64,0 0 256,0 0-256,14 0 160,-14 0-160,14 15 128,-14-1 0,0-14-128,14 0 144,0 14-16,-14-14-128,14 14 112,1-14 0,-15 14-112,14-14 144,-14 14-144,14-14 145,0 0-145,0 15 128,0-1 0,-14-14-128,15 14 0,-1 0 144,0-14-144,0 14 144,-14-14-144,14 29 0,0-15 128,1 0-128,-1 0 112,0 0-112,-14-14 0,28 29 128,-14-15-128,1 0 112,-1 0-112,0 0 112,-14-14-112,14 14 0,0 1 96,0-1-96,-14 0 48,0-14-48,15 14 0,-1 0 48,0 0-48,-14 1 80,14-15-80,-14 14 80,14 0-80,-14 0 96,14-14-96,-14 14 96,15 14-48,-15-13 0,0-15-48,14 14 64,0-14 0,-14 0-64,0 14 16,14 0 0,-14-14-16,0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1:35.86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1488 907 8707,'0'0'-1024,"-14"0"2417,14 0-1393,0 0 272,0 0-272,-14 0 272,0 0 0,14 0-272,0 0 320,0 0-320,-14 0 160,14 0 0,0 0-160,-15 0 160,1 0 113,14 0-273,0 0 160,-14 0-16,14 0-144,-14 0 128,14 0 0,-14 0 32,14 0-160,0 0 160,-14 0-16,14 0-144,-15 0 144,15 0 160,0 0-304,-14 0 144,14 0-144,-14 0 144,14 0-16,0 0-128,-14 0 112,0 0 33,14 0-1,0 0-144,-14 0 112,-1 14 0,15-14-112,-14 0 112,0 0 0,14 0-112,0 0 80,-14 0 0,0 0 16,14 0-96,-14 0 96,-1 0 0,15 0 0,0 0-96,-14 0 0,14 0 144,-14 14-144,14-14 144,0 0-144,0 0 144,-14 0-144,0 0 144,14 0-144,-14 0 48,-1 0-48,15 0 48,0 0-48,0 0 112,-14 0-112,14 0 96,-14 0-96,14 0 48,0 0-48,-14 0 0,14 0 48,0 0 33,0 0-81,-14 0 0,14 0 80,-14 0-80,14 0 64,0 0-64,0 0 48,-15 0-48,15 0 80,-14 0-80,14 0 64,0 0-64,-14 14 0,14-14 128,-14 0-128,14 0 128,0 0-128,-14 0 0,14 0 128,-14 0-128,14 0 128,0 0-128,-15 0 16,1 0-16,14 0 16,-14 0-16,0 0 48,14 0-48,-14 15 48,14-15 16,0 0-64,-14 0 0,14 0 64,-15 0-64,15 0 32,-14 0-32,0 0 32,14 0 48,-14 0 0,14 0-80,-14 0 48,0 0 0,14 0-48,-15 0 80,15 0 0,0 0-80,-14 14 112,0-14-16,14 0-112,0 0 16,-14 0-16,0 0 32,14 0-16,-14 0 16,14 0 16,0 0-32,-15 0 32,1 0-32,14 0 112,-14 14-112,0-14 112,0 14-112,14-14 0,-14 0 0,14 0 80,-15 0-80,15 0 81,0 0-81,-14 0 0,14 0 16,-14 0-16,14 0 16,-14 0-16,14 0 0,0 0-32,-14 14 32,14-14-32,-14 0 32,14 0 80,0 0-80,-15 0 0,15 0 80,-14 0-80,14 0 48,0 0-48,-14 0 0,14 0 48,0 0 16,-14 0-64,14 0 64,0 0-64,-14 0 0,14 0 80,-14 0-80,14 0 80,0 0-80,-15 0 0,15 0 96,-14 0-96,14 0 80,-14 0-80,14 0 0,0 0-48,-14 14 16,0-14 112,14 0-80,-14 0 80,-1 0-16,15 0-64,0 0 64,-14 0 16,14 0-80,-14 0 64,0 0-16,0 0 0,14 0-48,-14 0 64,-1 0 0,15 0-64,0 0 48,-14 0 0,14 0-48,-14 0 64,14 0 0,0 0-64,-14 0 48,0 15 0,14-15 0,0 0-48,0 0 48,-14 0-48,14 0 32,0 0-32,-15 0 32,15 14-96,-14-14 0,14 0 64,0 0 48,0 0 0,0 0-48,0 0 32,-14 0 0,14 0-32,-14 0 48,14 0 0,0 0-48,0 0 16,-14 0 0,14 0 32,0 0-48,0 0 48,-14 0-48,14 0 0,0 0 32,-15 0-32,15 0 32,-14 0 0,14 0 1,0 0-33,0 14 0,-14-14 0,14 0 0,0 0-81,0 0 1,0 0 80,0 0-48,0 0 0,-14 0 48,14 0 0,0 0-80,0 0 80,-14 0-80,14 0 96,0 0-16,0 0 16,0 0-80,0 0 0,0 0 64,0 0 32,0-14 0,0 14-32,0 0 32,0 0 0,0 0-32,0 0 48,0 0 0,0 0-48,0 0 48,14-14-48,-14 14 32,0 0-64,0 0 32,0 0-32,0 0 80,0 0-48,14-15 0,-14 15 32,0 0-64,0-14 32,0 14-32,0 0 32,14 0 0,-14 0 48,0-14-48,0 14 48,0 0-48,0-14 0,0 14-48,14 0 0,-14 0 48,0 0 32,15-14-32,-15 14 32,0-14-32,0 14 0,0 0 48,14-15-48,-14 15 48,0 0-112,0 0 64,14-14 0,-14 14-48,0 0 80,0 0-32,14-14 0,-14 14 32,0-14-32,14 0 32,0 0 0,-14 14-32,0-14 0,15 14 32,-1-15-32,-14 1 32,0 14-32,14-14 0,-14 14 33,14-14-33,-14 0 32,0 14-32,14-14 0,-14 14 32,14-15-32,-14 15 32,15-14-32,-15 14 0,0-14 32,0 14 0,14-14-32,-14 0 0,0 14 0,14 0 0,-14-14 0,0-1-80,0 15 80,14 0 0,-14-14-80,0 0 80,0 14-16,14-14 16,0 14-17,-14-14 17,15 14-112,-15-14 112,0-1-112,0 15 112,14 0 0,-14 0 16,14-14-16,-14 0 16,0 14-16,14 0 0,-14-14-96,14 0 96,-14 14-96,0 0 96,14-14 0,-14-1 16,15 15-16,-15-14 16,14 0-16,-14 14 0,0 0-80,0-14 80,14 0-64,-14 0 64,0 14 0,14-15 0,0 1-64,-14 14 64,14-14-64,1 0 64,-15 14 48,14-14-48,-14 14 48,14-14-96,0 0 0,-14 14 48,14-15 48,0 1 0,-14 14-48,0-14-32,15 0 0,-15 14 32,14-14-16,0 0 0,-14-1-16,0 15 32,14-14-32,-14 0 32,0 14 48,0 0-48,0-14 48,14 0-80,-14 0 32,0 14-32,14 0 32,-14 0 32,15-15 0,-15 15-32,0-14 48,14 0 0,-14 14-48,0-14 48,14 0-16,-14 14-32,0 0-64,0-14 0,0 14 64,14-15 0,-14 15-64,0 0 64,0-14-64,14 0 80,-14 14-16,14 0 16,-14-14-80,0 14 0,0 0 64,15 0 48,-15 0 0,0 0-48,0 0-48,0-14 0,0 14 48,0 0 64,0 0-16,0 0-48,0 0 64,14-14-16,-14 14-32,0 0-16,0 0 16,0 0 48,0 0-64,0 0 48,0 0-32,0 0 0,0 0-16,0 0 48,0 0 0,0 0-48,0 0 48,0 0 0,0 0-48,0 0 32,0 0 0,0 0-32,0 0 32,0 14 0,0-14 16,0 0-48,0 0 49,0 0-33,0 0-16,0 14 16,0-14-80,0 0 64,0 0-65,0 0 97,0 0 1,0 0-33,0 0-33,0 0 1,0 0 32,0 0-80,0 0 0,0 0 80,0 0 16,0 0 0,0 0-16,0 0 32,-14 0 0,14 0 0,0 0-32,0 0 32,0 0 16,0 0-48,0 0 49,0 0-65,0 0 0,0 0 16,0 0-65,0 0 1,0 0 64,0 0 32,0 0 0,0 0-32,0 14-64,0-14 0,0 0 64,0 0 32,0 0 0,0 0-112,0 0 80,-15 0-80,15 0 80,0 0-64,0 0 0,0 0 64,0 0-32,0 0 0,0 0 32,0 0 32,0 0 0,0 0-32,0 0 32,0 0 0,0 0-32,-14 14 48,14-14 0,0 0-48,0 0 48,0 0 0,0 0 0,0 0-48,0 0 48,0 0-16,0 0-32,0 14 33,0-14-1,0 0 0,0 0-32,0 0 32,0 0 0,0 0-32,0 0 32,0 0-16,0 0-16,0 0-96,0 0 16,0 0 80,0 0 16,0 0 0,0 0 32,0 0-48,0 0 48,0 0-48,0 0 32,0 0 0,0 0-32,0 0 32,0 0 0,0 0-32,0 0 32,0 0 0,0 0-32,0 0-48,0 0 0,0 0 48,0 0 32,0 0 0,0 0-16,0 0-16,0 0 16,0 0-64,0 0 48,0-14-48,14 14-48,-14 0 96,0 0-96,0 0 128,15 0 0,-15 0-32,14 0 32,-14 0 0,0 0-32,0-14 16,14 14 0,-14 0-16,0 0 16,14 0 0,-14 0-16,0 0 16,0 0 0,14 0 16,-14 0-32,14 0 16,-14 0 16,0 0-32,0 14 32,0-14 0,15 0-32,-15 0 32,0 0-32,14 0 0,-14 0 16,0 0 0,0 0-16,14 0 0,-14 0 16,0 0 0,0 0-16,14 14 0,0-14 0,-14 0 0,0 0 16,14 0-16,-14 0 16,15 0-16,-15 0-80,0 0 80,14 0 0,-14 0-80,0 15 80,0-15-64,0 0 64,14 14 0,-14-14-48,14 0 48,-14 0 32,0 14-32,0-14 32,14 14-16,-14-14 0,0 0-16,0 0 32,0 14 0,0-14-32,0 0 32,14 14 0,-14-14-32,0 0 16,0 15 0,0-15-16,0 14 0,0-14 16,0 0-16,0 0 16,0 0 0,0 14-16,0-14 16,0 14 0,0-14 0,0 0-16,-14 0 0,14 0 16,0 14-16,0-14 16,0 14 0,-14-14 0,14 0-16,0 15 16,-14-15-16,14 0 0,0 0 16,0 14-16,0-14 16,0 0 0,0 0-16,-14 0 16,14 0 16,0 0-32,0 14 32,0-14-32,0 0 16,0 0 0,0 0-16,0 0 16,0 0 0,0 0-16,0 0 16,0 0 0,0-14 0,0 14-16,0 0 16,14 0-16,-14 0 0,14 0 0,-14 0 16,0 0 0,0 0-16,14-14 16,0 14 0,-14 0-16,0 0 16,15-15 0,-15 15-16,14 0 0,-14 0 0,14 0 0,0 0 0,0-14 32,-14 14-32,0 0 32,14 0-32,-14 0 0,15 0 0,-15 0 32,14 0 0,-14 0-32,0 0 16,14 14 0,-14-14-16,14 0 0,-14 0 0,14 0 0,-14 0 0,14 15 0,1-1 0,-15-14 0,14 0 0,-14 0 0,0 14 0,14-14 0,0 14 0,-14-14 0,0 14 0,0-14 0,0 14 0,14 1 0,-14-15 0,0 14 0,14 0 0,-14-14 0,0 0 16,0 0 0,0 14-16,0-14 0,0 0-16,0 0 16,0 0-16,0 14 48,0-14-32,0 0 32,0 14-32,0-14 32,-14 0-32,14 0 32,0 0-32,0 14 0,0-14 32,0 0 0,0 0-32,0 15 0,0-15 32,0 14-32,0-14 32,-14 14-32,14 0 0,0-14 0,0 14 0,0-14 0,-14 14 0,14-14 32,0 0-32,0 0 32,0 0-48,0 0 0,0 0 16,14 15 32,-14-15 0,0 0-32,0 0 16,0 0 0,0 0-16,0 0 32,0 0 0,0 0-48,0 0 16,0 0-16,0 0 48,0 0-32,0 0 32,0-15-32,0 15 0,14 0 0,-14 0 48,0 0 0,0 0-48,0 0 32,14-14 0,-14 14-32,15 0 0,-15 0 0,14-14 16,0 14 0,-14 0-16,14 0-16,0 0 0,-14 0 32,0 0-16,0 0 16,14 0-16,-14 0-16,15 0 16,-15 0-16,0 0 0,14 0 16,-14 0-16,14 14 16,-14-14-16,14 0 16,-14 0-16,0 0 16,0 14 0,0-14 16,14 0-16,-14 0 16,0 0-16,14 0 0,-14 0-16,0 15 16,0-15-16,15 0 16,-15 0 0,0 0 16,14 14-16,-14-14 16,14 14-16,-14-14-32,0 0 32,14 0 0,-14 0-32,0 14 32,0-14-16,0 0 16,14 0 0,-14 0-16,14 14 16,-14-14-16,0 0 0,0 0 16,15 14 0,-15-14-16,0 15 16,0-15-16,0 14 48,14 0 0,-14-14-32,0 14 0,0 0 0,0 0 0,0-14 0,0 0-16,0 15 16,0-15-16,14 14 16,-14-14 0,0 14 0,0 0 0,0-14-16,0 0 16,0 0-16,0 14 16,0-14-16,0 0 16,14 0-16,-14 0 32,-14 14-16,14-14 16,0 15-16,0-15 0,-14 0 0,14 0 32,0 14-32,0-14 32,-14 0-32,14 0 0,0 0 32,0 14 0,0-14-32,0 0-16,0 0 16,0 14-16,0-14-144,0 0 160,14 0 0,-14 0-144,14 0 144,-14 0-2177,14 0 2177,0 0-1745,0 0-2545,1 14-8595,-15-14 12885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1:42.32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171 2918 7939,'0'-14'16,"0"14"-16,0 0 144,0 0-144,14-15 96,-14 15 400,0 0-496,14-14 513,-14 14-513,0 0 320,0 0-320,14 0 144,-14 0-144,14 0 288,-14 0-288,0 14 272,14-14-144,1 15 32,-15-15-160,14 14 160,0 0-48,-14-14-112,0 14 112,14-14-112,-14 14 177,0-14-177,14 14 160,-14 1 0,0-15-160,0 14 160,14 0-32,-14-14-128,0 14 128,0-14 16,0 14 0,0-14-144,0 0 128,15 14 128,-15-14-256,0 14 144,0-14-144,0 0 272,0 15-144,0-15-128,0 14 289,0-14-289,0 0 288,0 0-288,0 14 256,0-14-128,0 0-128,0 0 224,0 14-224,0-14 0,0 0 112,0 0 0,0 14-48,0-14-64,0 0 64,0 14-64,0-14 80,0 0-80,0 0 80,0 0 32,0 0 0,0 0-112,0 0 112,0 0 0,0 0-112,0 15 0,0-15 64,0 0 1,0 0-65,0 0 48,0-15-48,0 15 48,0 0-48,0 0 80,0 0 0,0 0 16,0 0-96,0-14 96,0 14-64,0 0-32,0 0 32,0 0-16,0 0-16,0 0 16,0 0 48,0-14-64,0 14 64,0 0-80,0 0 0,0 0 16,0-14 0,0 14 16,0 0 0,0-14-16,0 14 0,0 0-16,0-14 16,0 14-16,0 0 16,0 0-32,0-15 32,0 15-32,0 0-16,0 0 48,0 0-48,0-14 48,0 14-64,0 0 64,0 0-64,0 0 0,0 0 0,0 0 64,-15-14 0,15 14-64,0-14 0,0 14 64,-14 0-48,14 0 0,0 0 48,-14 0-33,0-14 1,14 14 32,0 0-32,-14 0 0,0 0-16,14 0 48,0 0-48,0 0 16,0 0 32,0 0-32,-15 0 32,15 0 0,-14 0-16,14 0 0,0 0 16,-14 0 0,14 0 0,0 0-32,-14 0 32,14 0-32,0 0 32,0 0 32,0 0 0,0 14-32,0-14 16,0 0-16,0 0 16,0 0-48,0 0 32,0 0-32,0 0 64,0 0-32,-14 0 32,14 0 0,0 0 0,0 0-32,0 0 32,-14 0-32,14 0 32,0 0 0,0 0 0,0 0-32,0 0 32,0 0 0,0 0-32,0 0 49,0 0-1,-15 14-48,15-14 48,0 0-48,0 0 48,0 0 16,0 0-64,-14 0 64,14 0-16,0 14-48,0-14 48,0 0-48,-14 14 0,14-14 80,-14 15-80,14-15 80,0 0-80,-14 0 0,14 0 112,-14 14-112,14 0 96,0-14-96,-15 14 64,15 0-16,0-14-48,-14 0 48,14 14 0,-14 1 0,14-15-48,0 14 48,0-14 16,0 0-64,0 0 64,0 14 16,0-14 0,0 0-80,0 0 48,0 0 0,0 0-48,0 0 32,0 0 0,0 0-32,14-14 32,-14 14 0,0 0-32,14-14 64,1-1-64,-1 15 64,0-14-64,-14 14 0,0-14 16,14 14-16,0-14 16,0 0-16,1 14 64,-15 0-64,0-14 0,14 14 64,0-15-64,-14 15 16,14 0-16,0-14 16,-14 14 32,14 0-48,-14 0 48,0 0-48,15 0 0,-15 0 16,0 0 0,0 0-16,0 0 16,0 0 0,0 0-16,0 0 16,0 0 0,0 0-16,-15 0-16,15 0 0,0 14 16,0-14-16,0 0 16,-14 0 0,14 0-16,-14 0 16,14 0 16,0 0-16,-14 15 0,14-15 16,-14 14-16,0 0 0,14-14 0,-15 14 0,15 0 32,-14-14 0,14 0-32,-14 14 16,0 1 0,14-15-16,0 0-32,0 0 16,0 0 16,-14 0 0,14 0 32,0 0-32,0 0 32,0 0-15,0 0-17,0 0 16,14 14-32,-14-14 16,14 0-17,-14-14 17,14 14 0,-14 0 0,14-15 33,-14 1-1,0 14-32,15-14 16,-1 14 0,-14 0-16,14-14 0,-14 14 0,14-14 0,-14 14 32,0 0-32,0 0 32,0 0 0,0 0-32,0 0 16,0-14-16,0 14 0,0 0-16,-14 0 16,14 0-16,0 0 16,-14 0 0,14 0 16,-14 0 0,14 0-16,-15 0 0,1 0 0,0 14 0,14-14 0,0 0-16,-14 14 16,14-14-16,-14 0 16,14 0 16,0 0-16,-14 14 0,14-14 16,-15 0-16,15 0-16,0 0 16,0 0-16,-14 14 32,14-14 0,0 0-16,0 0-16,0-14 0,0 14 16,0 0 16,14-14-16,-14 14 16,0 0-16,0 0 16,15-14-16,-15 14 16,0-14-16,0 14 0,0 0 16,14 0-16,-14 0 16,14-15-16,-14 15-16,0 0 16,14 0 0,-14 0-16,0-14 16,0 14-32,0 0 32,0 0-32,14 0 32,-14 0 32,0 0-32,0 0 16,0 0 16,0-14 0,0 14-32,0 0-32,14 0 0,-14 0 32,0 0-16,0-14 0,0 14 16,0 0 16,0 0 0,0 0-16,15-14 0,-15 14-16,0 0 16,0 0-16,0 0 48,0 0-32,0 0 32,0 0-64,0 0 0,0 0 32,-15 14 0,15-14-16,-14 14 16,14-14-16,0 0 16,-14 0 0,14 14 0,-14-14 0,14 0 0,-14 14 0,14-14 16,-14 15-16,14-15 16,0 14-16,0-14 0,0 0-16,-15 14 16,15-14-16,-14 0 16,14 0-16,0 0 16,-14 14 0,14-14-16,0 14 16,0-14 32,0 0-32,0 0 32,0 0 0,0 0-32,0 0 32,0 0 0,0 0 0,0 0-32,0 0 16,0-14-16,0 14 0,14-14-16,0 0 0,1 14 16,-15 0 0,0-14-32,14 14 32,0-15-32,0 15 32,-14 0 0,0-14-16,14 14 16,-14-14-16,14 14 16,-14 0 32,0 0-32,15-14 0,-15 14 32,0-14-32,0 14-16,14 0 16,-14 0-16,0 0 64,0-14-48,0 14 48,0 0 0,0 0 0,0 0-48,-14 0 0,14 0-32,0 0 0,0 0 32,0 0-16,0 0 0,0 0 64,0 0-48,0 0 48,0 0 0,0 0-48,0 0 48,-15 0-48,15 0 32,0 0 0,0 0-32,0 0-32,0 0 0,0 0 32,0 0 32,0 0 0,0 0-32,0-14 0,0 14 48,0 0 0,0 0-48,0 0-48,0 0 0,0 0 0,0 0 48,0 0-48,-14 14 48,14-14-48,0 0 48,-14 0-48,14 14 32,0-14 16,-14 0-16,0 14 32,0 0 0,14-14-16,0 0 16,0 0 0,0 0-16,-15 0 0,15 0-32,0 0 0,0 14 32,0-14 0,0 0-16,0 0 0,0 0 16,0 0-16,0 0 0,0 0 48,0 0-32,0 0 32,0 0-48,0 0 16,0-14 0,0 14-16,0 0 0,15-14 16,-15 14-16,0 0 16,14-14 0,-14 14 48,0-14-48,0 14 48,0 0-48,14 0 0,-14 0 16,0-14-16,0 14 16,0 0-16,14 0 0,-14 0 0,0 0-16,0-15 0,0 15 48,0 0-32,0 0 32,0 0 0,0 0-32,0 0 32,0 0-80,0 15 48,0-15-48,-14 0 48,14 0-32,0 14 32,0-14-32,0 0 32,-14 14 0,0-14 48,14 14-48,-15 0 48,15-14-48,-14 14 48,0 0 0,14 1-48,0-15 0,-14 14-32,14-14 0,-14 14 32,14-14 16,0 0-16,-14 14 0,14-14 16,0 0-48,0 0 32,0 0-32,0 0 64,0 0-32,0 14 32,0-14-64,0 0 0,0 0 32,0 0 32,0 0 0,0 0-32,0 0 16,0 0 0,0 0-16,0 0 16,14-14-16,-14 14 16,14-14-16,-14 14 0,14 0 0,0-14 0,-14 14 0,14-14 0,1-1 0,-15 15 16,0 0-16,0 0 16,14 0-16,-14 0 48,0-14-48,0 14 48,0 0-64,14 0 16,-14 0-16,0 0 0,0 0 0,0 0 16,0 0-16,0 14 16,0-14-16,-14 15 16,14-15 0,0 14 0,-14 0-16,14-14 16,0 14 0,0-14-16,-15 14 0,15-14 16,0 14-16,-14-14 48,14 0-32,0 0 32,0 0-32,0 0 80,0 0-16,0 0-64,0 0 80,0 0 0,0 0-80,14 15 48,-14-15 0,15 0-48,-15 0 0,14 0 0,-14 0-64,0 0 64,14-15 0,0 15-64,0 0 128,-14 0-64,14-14 64,1 14-64,-15 0-32,0-14 32,14 14-32,0-14 48,0 14-16,-14 0 0,14-14 0,-14 14 0,0 0-64,0 0 0,0 0 128,0 0-64,0 0 64,0 0-128,0 0 64,0 0-64,0 0 0,0 0 0,0 0 64,0 0 48,0-14 0,0 14-48,-14 0 0,14 0 0,0 0 64,0 0 0,0 0-64,0-15 64,0 15 0,-14-14-64,14 14-16,0 0 16,0 0-16,0-14 16,0 14 32,0 0-32,-14-14 0,14 14 32,0 0 16,0-14-48,0 14 48,0-14-48,0 14 32,0-14-32,0 14 32,0 0-32,0-15 0,0 15-48,0 0 0,0 0 48,0 0-64,0 0 16,0 0 48,0-14 32,0 14 0,0 0-32,0 0-16,0 0 0,0 0 80,0 0-64,0 0 64,0 0-16,0 0-48,0 0 48,0-14-32,0 14 0,0 0-16,0 0 48,0 0 0,0 0-48,0 0-64,0 14 64,0-14-64,0 0 64,14 0 0,-14 0 32,0 14-32,0-14 32,0 15-32,0-15 0,0 0 32,14 14-32,-14-14 32,0 14-16,0-14-16,14 14 16,-14-14 32,0 0-48,0 0 48,0 0 0,0 0 0,0 0-48,14 14 0,-14-14-64,0 0 0,0 0 64,0 0 32,0 0 0,0 0-32,0 0 48,0 0 0,0 0-48,0 0 16,-14-14-16,14 14 16,0-14-16,0 14 0,0-14 0,0 0 0,0 14 32,0-15-32,0 15 32,-14 0-32,14 0 32,0-14-32,0 14 32,0 0-32,0-14 0,0 14 32,0 0 0,0 0-32,0 0 32,0 0 0,0 0-32,0 0-16,0 0 0,0 14-16,0-14 32,0 14-32,14 1 64,-14-15-32,0 14 0,0-14 32,0 0-112,0 14 80,0-14-80,14 14 80,-14-14 32,15 0-32,-15 0 32,0 0-32,0 14 0,0-14 16,14 0-16,-14 0 16,0 0-16,0 14 0,0-14 16,14 0-16,-14 0 16,0 0-16,14 14-64,-14-14 0,0 0 80,0 0-16,0 0 16,0 0-32,0 0 16,0 0-16,0 0 32,0 0-16,0 0 16,0 0-32,-14 15 0,14-15 16,0-15-80,-14 15 0,14 0 80,0 0-80,0-14 80,0 14-80,-14 0 80,14 0 0,0 0 48,0-14-48,0 14 48,-15 0-48,15 0 0,0 0-32,0-14 32,0 14-32,0 0 80,0 0-48,0 0 48,0 0 0,0 0-48,0 0 48,0 0-48,0 0 32,15 14-32,-15 0 32,0-14-32,14 0 0,-14 14-64,0-14 0,0 0 64,14 15 0,-14-15-80,0 14 80,0-14-80,14 14 80,-14-14 0,0 0 32,0 14-32,0-14 32,0 0 0,0 0-32,14 14 0,-14-14 32,0 0-112,0 0 80,0 0-64,0 0 0,0 0 0,0 0 64,0 0 16,0 0 0,0 0-16,0 0 48,-14-14 0,14 14-48,0 0-64,0 0 16,0-14 48,0 14 0,0 0 48,0-14-48,0 14 48,-14 0-48,14 0 0,0-14 32,0-1-16,-14 1-16,14 14 48,0 0-48,0-14 0,0 0 48,-14 14-48,14 0-48,0-14 48,0 14-48,0-14 48,0 14-16,0 0 0,0 0 16,0 0-32,0 0 0,0 0 32,0-14-80,0 14 0,0 0 80,0 0 48,0 0 0,0 0-48,0 0 16,0 0 0,0 14-96,0-14 80,14 0-64,-14 14 0,0-14 64,0 14 0,14 0-48,-14 0-16,14 0 64,-14-14-64,0 15 64,14-1 64,-14 0-64,0 0 64,0-14-64,14 14 0,-14-14-48,0 14 48,0-14-48,0 0 48,15 15-32,-15-15 0,0 0 32,0 14 64,14-14 0,-14 0 0,0 0-64,0 0 64,0 0-96,0 0 32,0 0-32,0 0-16,0-14 48,0 14-48,0-15 48,0 15 64,0-14-64,0 14 48,0 0-48,0-14 0,0 14 16,0-14 0,0 14-16,0-14 0,-14 14 48,14-14-48,0 14 48,0-15-48,0 15 0,0 0-64,-15-14 64,15 14-64,-14-14 64,14 14 0,0 0 32,-14 0-32,14 0 32,0-14-32,0 14 0,-14 0 0,14 0 64,0 0-64,0 0 64,0 0-16,0 0 0,0 0-48,-14-14 48,14 14 0,0 0-48,0 0-64,0 0 0,0 0 64,0 0 16,0 0 0,0 0-16,0 0-48,0 0 0,-14 14 96,14-14-48,0 0 48,0 0-16,0 0-32,0 14 32,0-14-16,0 0 0,0 0-16,0 14 0,0-14 32,0 14-32,0-14 32,0 0-32,14 15 0,-14-15-80,0 0 0,0 0 80,0 14 0,0-14 32,14 14-32,-14-14 16,0 0-16,0 0 32,0 0 0,0 0-16,0 0-16,0 0 16,0 0 48,0 0-64,-14-14 64,0 14-64,14 0 0,0-14 0,0 14 48,-15-15-48,15 15 48,0 0-48,-14 0 0,14 0 32,-14-14-32,14 14 32,0 0-32,-14 0 0,14 0 32,0-14-32,0 14 32,-14 0-32,14 0 0,0 0 32,0-14-32,0 14 32,0 0-32,0 0 32,-14-14-32,14 14 32,0 0-16,0 0-16,0 0 16,0 0 16,0 0-32,-15 0 0,15 0 32,-14 0-96,14 0 0,0 0 64,-14 0 0,14 0 0,-14 14 0,14-14-32,0 0 16,0 0 16,0 0-48,0 0 0,-14 14 48,14-14 0,0 0 32,0 0 0,0 0-112,0 0 80,0 0-80,0 0 128,0 0-48,0 0 32,0 14-32,0-14-32,0 0 32,0 0-32,0 0 80,0 0 0,0 0-48,0 0-32,0 0 16,0 0 16,0 0 48,0 0 0,0 0-48,0 0 16,0 0 0,14-14-16,-14 14 0,0 0-16,14-14 16,-14 14-16,14 0 16,-14-14-32,0 14 32,14 0 0,-14-14-32,15 14 32,-15 0 48,14-14-48,-14-1 48,14 15-16,0-14 0,-14 14-32,14 0-64,-14 0 0,0 0 64,14-14 0,-14 14 32,0 0 0,0 0-32,0 0-48,0 0 0,0 0 48,0 0 48,15 14-48,-15-14 48,-15 0-48,15 0-16,0 0 16,0 14 0,0 1-16,-14-1 16,14-14-48,0 0 48,0 14 0,-14 0-32,0 0 32,0 0 0,14-14 0,-14 0 0,14 14-64,0 1 64,0-15-64,0 0 64,-15 0 0,15 0 48,-14 14-48,14-14 48,0 0-48,0 14 0,0-14-64,-14 0 64,14 0-64,0 0 64,0 14 48,0-14 0,0 0-96,0 0 48,0 0-48,0 0 96,0 0-48,0 0 48,0 0-32,14 14-16,-14-14 16,0 0 32,14 0-48,-14 0 48,0 0-64,15 0 16,-15 0-16,0 0 16,14-14 0,-14 14 48,0 0 0,14 0-48,-14 0 0,0 0-16,14 0 16,-14 0-16,0 0 16,0 0 32,0 0 0,0 0 0,0 0-32,14 0 32,-14 0 0,0 0-32,0 0 32,0 14-32,0-14 32,0 0 1,0 0-33,-14 0 0,14 0 32,-14 14-32,14-14 32,0 0-32,-14 0 0,14 0 16,0 0 0,0 0-16,-14 0 0,14 0 32,0 0 0,0 0-32,0 0 32,0 0 0,0 0 0,0 0-32,0 0 32,-15 0-32,15 0 16,0 0-16,0-14 16,0 14 0,0 0-16,0 0 16,0 0-96,0-14 80,0 14-80,0 0 80,-14 0 0,14 0 32,-14 0-32,14 0 32,0 0-32,0 0 16,-14-14-16,14 14 16,-14 0-16,14 0 0,0 0 32,-14 14-32,14-14 32,-15 0-32,15 0-16,0 0 16,0 0-16,-14 0 16,14 0 32,0 0-32,0 0 32,-14 0-32,14 0-64,0 0 64,0 0-64,0 0 64,0 0-80,0-14 16,0 14 64,0-14 0,0 14 0,0-14 16,0-1 0,0 1-16,0 14 0,14 0-80,-14-14 80,0 0-80,0 14 112,0 0-32,0-14 0,0 0 32,0 14 0,0 0-32,14-14 32,-14-1-64,0 15 0,0 0 32,0 0 32,0 0 0,0 0-32,0 0 32,0 0-16,0 0-16,0 0 32,0 0 0,0 15-32,0-15 0,0 0-128,15 0-1,-15 0-4785,0 0 4914,14 0-14726,-14 0 14726</inkml:trace>
  <inkml:trace contextRef="#ctx0" brushRef="#br0" timeOffset="2051">992 2309 768,'14'0'1376,"-14"-14"-1215,0 14-161,15 0-64,-1-15-1,0 1 114,0 0-1,-14 14-48,14 0 0,0-14-64,-14 0 64,15 14-65,-15 0 65,14-14 0,0 14 1345,-14-15-1345,14 15 160,-14 0-160,0-14 0,14 14 1249,0-14-1249,-14 14 144,15-14-144,-15 14 0,0 0 144,14-14-144,0 0 144,0 14-144,-14 0 0,0-15 112,14 1-112,0 14 96,-14-14-96,15 14 80,-15 0-80,14-14 0,-14 14 80,14-14-80,0 0 160,0 14-160,-14-15 144,14 15-144,1-14 144,-1 0-16,-14 14-128,14 0 0,0-14 128,0 0-128,0 0 112,-14 14-112,15 0 0,-1-15 129,0 1-1,-14 14-128,14-14 0,14 14 112,-13-14-112,-1 0 96,0 14-96,-14 0 0,14-14 80,0 0-80,0 14 80,1-15-80,-1 1 112,-14 14-112,14-14 112,0 14-112,0-14 160,-14 14-160,14-14 0,1 14 160,-1-14-160,0-1 112,0 1-112,0 0 96,0 0-96,1 0 32,-1 0-32,0-1 32,-14 15-32,14-14 0,0 0 64,0 0-64,1 0 64,-15 14-64,14-14 0,0-1 32,14 1-32,-14 0 32,15 0-32,-29 14 0,14-14 112,14-15-112,1 15 112,-15 0-112,-14 14 0,28-14 64,-14-14-64,15 13 64,-1 1-64,-14-14 16,-14 28-16,28-14 0,1 0 16,-15-15-16,14 15 144,1 0-144,-15-14 145,14 14-145,0-1 48,-13 1-48,13-14 48,-28 28-48,14-14 0,14 0 64,1-1-64,-15-13 64,-14 28-64,28-14 0,1 0 32,-15 0-32,14-15 32,0 15-32,-28 14 0,15-14 112,-1 0-112,14 0 96,-14-1-96,-14 15 0,29-14-160,-15 0 160,14 0-160,-14-14 160,15 13 128,-29 15-128,28-14 0,-14 0 128,14 0-128,-13 0 80,-15 14-80,42-28 80,-14 13-80,-13 1 64,27-14 0,-42 28-64,43-14 16,-1-15 0,-42 29-16,14-14 0,15 0 96,-15 0-96,0-14 96,-14 28-96,28-15 0,-14 1-16,1 0 16,13-14-16,0 14 16,-28 14 0,14-15 0,15-13 0,-15 14 0,14 0 0,1 0 96,-29 14-96,14-15 0,14 1 96,-14 0-96,15 0 80,-29 14-80,28-14 0,-14 0 80,29-1 32,-1-13 0,-42 28-112,28-14 0,1 0 0,-29 14 0,42-14-16,-28 0 0,-14 14 16,29-15 96,-1 1 0,-28 14-96,28-28-64,1 14 16,-29 14 48,14-29 48,0 15-48,0 14 48,0-14-48,1 0 96,-15 14-96,14-14 0,0 0 80,0 14-80,0-15-32,-14 15 32,14-14-32,15-14 112,-1 14 0,-28 14-80,14-14 32,0 14 0,-14 0-32,15-15-32,-1 1 16,-14 14 16,0 0 0</inkml:trace>
  <inkml:trace contextRef="#ctx0" brushRef="#br0" timeOffset="4558">1205 2649 6915,'14'0'-64,"-14"0"544,14 0-448,-14 0-32,0-15 176,0 15-176,14 0 176,0 0-160,-14 0-16,0-14 224,0 14-224,15 0 160,-1-14 1217,-14 14-1377,0-14 144,14 14-16,-14 0-128,0 0 112,14 0 32,-14 0-144,14-14 144,-14 0 0,0 14-144,14 0 128,-14-15 0,15 1 0,-15 14-128,14 0 128,0 0 1,0-14-129,-14 14 96,0 0-96,14 0 0,0-14 96,-14 14 32,0 0-128,15-14 112,-1 0 0,0 14-112,-14-14 112,14 14-112,-14 0 96,14 0-96,0-15 96,1 15-16,-1 0-80,-14 0 0,0-14 80,14 14 32,0-14 0,-14 14-112,14 0 96,-14-14 0,0 14-96,14 0 80,1-14 0,-1 14 0,-14 0-80,14-14 80,0 14-16,-14 0-64,0-15 64,14 1 48,0 0 0,-14 14-112,0 0 97,15-14-1,-15 14-96,14 0 0,0-14 80,0 0-16,-14 14-64,14 0 0,-14-15 64,14 15-64,-14-14 64,15 14-64,-15 0 0,14-14 80,0 0 0,0 14-80,-14-14 96,0 14-96,14-14 0,0 14 80,-14-15-80,15 15 48,-15 0-48,14-14 0,-14 14 48,14-14-48,-14 14 48,14-14-48,-14 0 48,14 14-48,-14-14 48,14 14-48,1-15 48,-1 1 32,0 0 0,-14 14-80,14-14 48,0 14-48,-14-14 48,14 14-48,-14 0 0,15-14 32,-1-1 0,0 15-32,-14-14 64,0 14-64,14 0 0,0-14 64,0 14-64,-14-14 64,0 14-64,15 0 0,-1-14 64,0 14-64,-14-14 64,14 14-64,0-15 64,0 1-64,-14 0 48,15 14-48,-1-14 48,0 0 32,0 0-80,-14 14 80,0 0-80,14-14 0,0 14 48,-14-15-48,15 1 48,-15 14-48,14-14 48,0 0 0,0 0-48,-14 14 0,14 0 49,-14-14-49,14 14 48,-14-15-48,15 15 48,-15 0-48,0-14 0,14 14 48,-14-14-48,0 14 32,0 0-32,14-14 0,-14 14 32,14-14-32,-14 14 16,14 0-16,-14 0 16,0 0-16,0-14 0,14-1 32,1 15-32,-15-14 32,0 14-32,14 0 0,-14-14 48,14 0-48,0 14 48,-14 0-48,0-14 0,14 14 16,0-14-16,-14-1 16,15 15-16,-15 0 0,0-14 48,14 14-48,-14-14 48,14 14-48,0-14 16,-14 14-16,14-14 16,0 0-16,-14-1 16,0 15-16,15 0 0,-1-14 16,-14 0-16,14 14 32,-14-14-32,14 14 32,-14-14-32,14 14 48,-14-14-48,14 14 48,-14 0-48,0-15 0,15 15 64,-15-14-64,14 0 64,-14 14-64,14 0 0,-14-14 16,14 0-16,-14 14 16,14-14-16,-14 14 0,14-14-16,1 14 16,-1-15-16,0 1 16,-14 14 0,14-14 0,0 0 0,0 14 0,1-14 0,-1 0 0,-14 14 0,14-15 0,0 15 0,-14-14 0,14 0 64,0 0-64,1 0 64,-1 14-64,0-14 48,0-1-48,-14 1 32,0 14-32,14-14 0,0 14 64,-14-14-64,15 0 64,-15 14-64,14 0 0,0-14 64,0-1 0,-14 15-64,14 0 0,-14-14 48,14 0 0,-14 14-48,15 0 32,-1-14-32,0 0 32,0 0 32,-14 14-64,14-15 48,0 1 16,-14 14-64,15-14 0,-15 14 48,14-14-48,0 0 16,0 14-16,0-14 16,-14-1-16,14 15 32,1-14-32,-1 14 32,-14 0-32,0-14 0,14 14 48,0-14-48,-14 14 48,0 0-48,14-14 0,0 0 32,1 14-32,-15-14 32,14 14-32,-14 0 0,14-15-16,0 15 16,-14-14-16,14 14 16,0-14 32,-14 14-32,15 0 0,-15-14 32,14 14-32,0-14-32,-14 14 32,14 0 0,-14-14-32,14 14 32,0 0 32,-14-15-32,15 15 32,-1-14-32,0 14 0,0-14 0,-14 14 0,14 0 0,0 0 16,-14-14-16,15 14 16,-15 0-16,14-14 0,-14 0 0,14 14 0,-14-15 0,14 15 0,-14 0 0,14-14 0,-14 14 0,14-14 32,1 0 0,-1 0 1,-14 14-33,14-14 32,-14-1-32,0 15 16,0 0-16,14-14 0,-14 14 16,14-14 16,0 0 0,-14 14-32,15-14-16,-1 14 0,-14 0 16,0-14 0,14 14 16,0-15 0,-14 15-16,14 0 0,0-14 0,1 0 0,-15 14 0,14 0 0,0-14 0,0 14 16,-14 0-16,14 0 16,0-14 0,-14 14-16,15 0 16,-1-14-32,0 14 0,-14 0 16,14-15 0,-14 15 0,14 0 32,0 0 0,-14 0-32,0 0 16,15-14 0,-15 14-16,0 0-32,14 0 0,-14 0 32,14-14 0,-14 14 0,14 0 0,-14-14 0,14 14 0,-14 0 0,14 0 0,-14 0 16,0 0 0,0 0-16,15-14 16,-1 14-16,-14 0 16,14 0-16,-14 0 0,0-14-16,0 14 0,14 0-1473,-14 0 1489,0 0-1201,0-14 1201,0 14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1:54.56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1105 0 128,'14'0'4193,"-14"0"-4193,0 14 161,15-14-1,-15 0-160,14 15 1168,0-1-1024,-14-14-32,0 0-112,14 14 96,0 0 32,0 0-16,-14-14-112,15 14 112,-15 1-112,14-15 113,0 14-1,0 0-16,-14-14-96,14 14 96,0 0-96,-14-14 96,15 14-96,-15-14 0,0 15 1328,14-1-1328,-14-14 160,14 14-160,-14 0 32,0-14-32,14 14 0,-14-14 32,14 14-32,-14 1 161,0-1-161,14-14 160,-14 14-160,15 0 160,-15-14-160,14 43 304,-14-29 368,0-14-608,0 0 0,0 0-64,0 0 96,0 0 0,0 0-96,0 0 16,0 0-16,0 0 128,-14 0-128,14 0 128,0-14-128,0 14 0,0 0 96,-15 0-96,15 0 80,0-15-80,0 15 112,0 0-112,-14-14 0,14 14 97,-14-14-97,14 14 112,-14-14-112,14 14 96,0-14 0,-14 0-16,14 14-80,0-15 64,0 1 0,0 14-64,-14 0 80,14 0 0,0 0-80,0 0 32,0 0 0,0 0-32,0 0 80,0 0 0,-15-14-16,15 14-64,0 0 64,0 0 0,0 0-64,15 14 0,-15-14 64,14 0-64,-14 14-32,14 1 32,-14-15-32,14 14 32,0 0 32,-14 0-32,14 0 32,-14-14-32,15 14 0,-15 1 32,14-15-32,0 14 32,-14-14-32,14 14 0,-14 0 64,14 0-64,0 0 64,-14-14-64,15 15 32,-15-1-32,14 0 32,0 0-32,-14 0 0,0-14 0,14 14 0,0-14 0,-14 14 0,14 1 64,-14-15-64,15 0 0,-1 14 64,-14 0-64,14 0 0,-14 0 0,14 0 0,0-14 0,-14 15 32,14-1 0,-14-14-32,15 0 16,-15 0 0,0 0-16,0 0 32,0 0 0,0 0-32,0 0 16,0 0 0,0 0-16,0 0-64,-15-14 64,15 14-48,0 0 48,-14-15 0,0 1 0,14 0 0,-14 14 16,0-14-16,14 14 16,-14-14-16,14 14 32,-15-14-32,1 14 32,0-15 0,0 1 0,14 14-32,-14-14 48,0 14-48,14 0 48,0 0-48,0-14 0,0 14 32,-15 0-32,15 0 32,-14-14-32,14 14 0,0 0 16,0 0 0,0 0 0,0 0-16,0 0 16,-14 0 0,14 0-16,0 0 16,0 0 0,14-14 0,-14 14-16,0 0 16,0 14 1,0-14-17,14 0 16,1 14 0,-15-14-16,14 14-32,0 0-1,-14-14 33,14 14 0,0 1 0,-14-15-16,0 0 16,14 14 0,-14-14-16,15 0 16,-15 0-16,0 0 16,0 14 0,0-14-16,14 0 16,-14 0 32,0 0-32,14 14 32,-14-14-48,0 0 0,0 0 16,0-14-32,0 0 0,0 14 32,-14-14 0,14-1 0,-14 15 0,14 0 0,0-14 0,-15 0 0,1 0 0,14 14 0,0-14 0,-14 14 0,14-14 0,-14 0 0,14 14 16,0 0-16,-14-15 0,14 1 16,-14 14-16,14 0 32,0 0-32,0-14 0,0 14 32,-15-14-32,15 14 33,-14-14-33,14 14 32,-14-14-32,14 14 0,0-15-16,0 15 0,0 0 16,0 0 32,0 0 0,0 0-32,0 0 16,0 0 0,0 0 16,0 0-32,0 0 32,14 15-32,-14-15 32,0 0-32,0 14 0,0 0 32,14-14-32,-14 14 16,0-14-16,0 14 16,15 0-16,-15-14 0,0 0-32,0 0 0,0 0 32,14 15 16,-14-15 0,0 0-16,0 0 16,0 0 0,0 0-16,0 0 32,0 0 0,0 0-16,0 0-16,0 0 16,0 0-32,0 0 16,0 0-16,-14 0 16,14 0 0,0-15 0,0 15 48,0 0 0,0 0-48,-15-14 0,15 14 32,0 0-16,0 0-16,-14-14 0,0 0 16,14 0-16,-14 0 16,0 14-16,14 0 0,-14-15 16,-1 1-16,1 14 16,0-14-16,0 0 16,14 14-16,-14 0 0,0-14 16,-1 0-16,1 14 0,14 0 0,-14-15 0,14 1 0,-14 14 0,0-14 16,0 14-16,14 0 16,-15-14-16,1 14 0,14 0 0,-14 0 16,14 0 0,0 0-16,0-14 0,0 14 32,0 0 0,-14 0-32,14 0 0,0 0-32,0 0 32,0 0-32,0 0 48,0 0-16,14 0 16,-14 0 16,0 0-32,0 0 32,14 14-32,-14-14 0,0 0-16,14 0 0,-14 0 16,15 14 16,-15-14 0,0 0-16,14 0 16,0 14 0,-14-14-16,14 0 0,0 14 0,-14-14 16,0 0-16,14 15 16,-14-1 0,0-14-16,0 0 16,0 0 0,15 0 0,-15 0-16,0 0 16,0-14-16,0 14 16,-15-15-16,1 1 0,14 14 0,-14 0 0,14-14 0,-14 14 0,14 0-32,0 0 32,-14-14 0,0 14-16,14-14 16,-15 0-48,1 14 48,14-15-48,-14 1 48,0 14-16,0-14 16,14 14-16,0 0 16,-14-14 0,-1 14-16,15-14 16,-14 0-16,14 14 16,-14 0 0,14-15 16,-14 15-16,0-14 16,14 0-16,0 14 0,-14 0 0,-1-14 0,15 14 32,0 0-32,0 0 32,-14-14-32,14 14-16,0 0 16,0 0-16,0 0 0,0 0 16,0 0-16,0 0 0,0 0 0,0 0 16,14 14-32,-14-14 0,15 14 32,-15-14 0,0 0 16,14 0 0,-14 0-16,14 14 16,0-14 0,0 14 0,-14-14-16,0 0 16,14 0-16,-14 0 0,0 0 16,0 0 0,0 0-16,0 0 16,15 0 0,-15 0-16,0-14 0,-15 14 0,15 0 0,0-14 0,-14 14 0,14 0-48,0 0 48,-14-14 0,14 14-48,-14 0 48,14 0-16,0 0 16,-14 0 0,14 0-16,0 0 16,0-14 0,0 0-3426,0 14-6882,0 0 10308</inkml:trace>
  <inkml:trace contextRef="#ctx0" brushRef="#br0" timeOffset="1883">1020 43 128,'0'0'2769,"0"0"-2769,0 0 3345,-14 0-3057,14 0-288,-14 0 65,14 14 143,-14-14-64,14 0-144,0 0 48,-14 14 0,14-14-48,-15 0 112,1 14-16,0-14-96,14 0 0,0 0 96,-14 14-96,14-14 80,-14 0-80,0 15 128,14-15-128,-15 0 112,1 14-112,0-14 144,14 0-144,-14 14 0,0-14 144,14 14-144,-14-14 176,-1 0-176,1 14 160,0-14-160,0 14 144,0-14-144,0 15 144,14-15-144,-15 0 0,1 14 32,0-14-32,0 14 32,14-14-32,-14 0 0,0 14 113,-1-14-113,-13 14 96,14 0-96,14-14 0,-14 0 144,0 15-144,-1-15 144,-13 14-144,14 0 1200,14-14-1200,-14 0 0,0 14 144,-1 0-144,1-14 80,14 0-80,-28 14 0,14 1 80,0-15-80,-1 14 48,1-14-48,0 14 48,0-14-48,0 14 80,0-14-80,-1 14 80,15-14-80,-14 0 0,0 14 113,0-14-113,-14 15 112,28-15-112,-15 14 0,1-14 96,0 14-96,0 0 96,-14-14-96,28 0 0,-15 14-112,1 0 112,0 0-96,0-14 96,14 0 0,-14 15 96,0-1 0,-1 0-32,15-14-64,-14 14 64,14-14 0,0 0-64,0 14 64,0-14 32,0 0 0,0 0-96,14-14 64,1 14-64,-1 0 64,-14 0-64,14-14 0,0 14 0,0-14 0,0 14 0,-14 0 0,15-14 0,-1 14-16,14-15 16,-14 1-16,15 14 16,-29 0 0,14-14-160,14 0 160,-14 0-160,15 14 160,-15-14-2273,-14 14 2273,28-14 0,-14-1-1825,15 1 1825,-29 14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1:57.92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2777 28 4097,'14'-14'0,"-14"14"0,14 0 128,0-14 0,-14 14-128,0 0-16,14 0 0,-14 0 16,15 0 113,-15 0 1215,0 0-1328,0 0 576,-15 0 817,1 14-1217,14-14-176,-14 0 160,0 14-160,14-14 144,-14 15-144,14-15 0,-14 0 1233,-1 0-1233,1 14 144,0 0-144,0-14 32,0 14-32,0-14 32,-15 14-32,29-14 144,-28 14-144,14 1 144,0-15-144,-1 14 96,15-14-96,-14 14 0,0 0 80,0-14-80,-14 14 128,13 0-128,1-14 128,0 15-128,-14-1 112,14-14-112,-1 14 112,-13 0-112,14-14 64,0 14-64,-15 0 64,29-14-64,-14 0 0,-14 14 80,14 1-80,-15-1 80,15 0-80,-14-14 81,14 14-81,0 0 64,-15 0-64,15 1 96,14-15-96,-14 0 0,0 14 96,0 0-96,-1 0 112,15-14-112,-14 0 0,0 14 96,0 0-96,0 1 128,0-15-128,-1 14 112,15-14-112,-14 14 0,0-14 80,-14 14-80,14 0 80,-1 0-80,1 1 112,0-15-112,0 14 112,14-14-112,-28 14 0,13-14 112,1 14-112,0 0 112,0-14-112,14 0 0,-14 14 96,-15 1-16,29-15-80,-28 14 96,14 0-96,0 0 96,0-14-96,-1 14 112,-13 0-16,14 1-96,0-15 64,0 14-64,-1 0 64,-13 0 16,14 0 1,14-14-81,-28 28 64,-1-13 0,29-15-64,-14 14 64,-14 0 0,28-14-64,-29 14 48,15-14-48,0 14 48,14 0-48,0-14 0,-14 0 48,0 15-48,0-15 48,-1 14-48,15 0 64,0-14-64,-14 0 0,0 14 64,0 0-64,0-14 48,14 0-48,-14 14 48,-15 1 0,15-1-48,0 0 48,0 0 0,0 0 0,14-14-48,-15 0 0,1 14 16,0-14-16,0 15 16,14-15-16,-14 14 32,0 0 0,14-14-32,-29 14 48,15 0 0,14 0 0,0-14-48,-28 15 48,14-1 0,14-14-48,-15 14 32,1-14 0,14 14-32,-14 0 32,0 0 0,0-14-16,14 0-16,-14 15 0,14-15 48,-15 14-48,1-14 48,14 0-48,0 14 0,-14-14 32,0 14 0,14-14-32,-14 0 0,0 14 0,-1-14 0,15 0 0,0 14 48,-14-14-48,14 0 48,-14 14-48,14-14 32,0 0-32,-14 15 0,0-15 32,14 14-32,-14-14 32,14 0-32,-15 14 0,15-14 32,-14 0-32,14 14-16,-14-14 16,0 14 0,0-14 0,14 14 16,-14-14-16,14 0 16,-15 15 16,15-1-32,-14-14 32,14 0-32,0 14 0,-14-14 0,0 14 0,14 0 0,0-14 0,0 0 16,-14 14 0,0 1 16,14-15-32,-15 0 0,15 0 32,-14 14-32,14-14 0,0 0 16,0 14-16,0-14 16,-14 14-16,14-14 0,-14 0 0,0 14 32,14 0 0,0-14-32,-14 0 0,14 0 32,-15 15-32,15-15 32,0 0-32,0 14 0,0-14 32,-14 0 0,14 14-32,0-14 0,-14 14 0,14 0 0,0-14 0,-14 0-16,14 14 0,-14 1 32,14-15-16,-14 0 16,-1 14-16,15-14 0,0 14 0,-14-14 0,14 14 0,0-14 0,-14 0 16,0 14 1,14-14-17,-14 0 0,14 0 16,-14 14-16,14-14 16,0 0-16,-15 0 0,15 0 16,-14 15-16,14-15 16,-14 14-16,14-14 0,-14 0 0,14 14 0,-14-14 0,14 0-16,0 0 16,-14 14 0,14-14-16,-15 14 16,15-14 16,0 0-16,-14 14 0,14-14 16,-14 0-16,0 14 0,14-14 0,-14 15 0,14-15 0,-14 14 16,14-14 0,0 0-16,-15 0-16,1 14 0,14-14 16,0 0 16,0 14-16,0-14 16,-14 0-16,14 0 0,-14 14 0,14-14 0,-14 14 0,0-14 0,14 0-16,0 15 16,0-15-16,-15 0 16,1 14 0,14-14 0,0 14-16,0-14 0,0 0 16,-14 0 32,14 0 0,0 0-32,0 0 32,0 0 0,0 0-32,0 0-16,0 0 0,14 0 16,-14 0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6:59.010"/>
    </inkml:context>
    <inkml:brush xml:id="br0">
      <inkml:brushProperty name="width" value="0.07" units="cm"/>
      <inkml:brushProperty name="height" value="0.07" units="cm"/>
    </inkml:brush>
  </inkml:definitions>
  <inkml:trace contextRef="#ctx0" brushRef="#br0">57 1162 11013,'28'0'288,"-28"-28"176,0 0 720,0 28-1184,0-29 144,0 1 1409,0 28-304,0 0-1249,0-28 0,0-1 144,0 1-144,0 0 144,0-1-144,0 29 0,0-28 112,0 0-112,29-1 112,-29-27-112,0 56 0,0-29 128,0-27-128,0 27 128,0 1-128,0 0 144,0 28-144,0-57 0,0 29 144,0-1-144,28-27 112,-28 27-112,0-27 96,0 28-96,0-29 160,0 29-160,0-1 144,0 29-144,0-28 0,0 0 97,0-29-1,0 57-96,0-28 128,0-1-16,0 29-112,0-28 160,0 28-160,0 0 368,0 0-368,57 28 416,-29-28-304,-28 0-112,0 29 112,28-1 0,-28-28-112,29 57 112,-29-29 0,0 0-112,28-28 112,-28 0-112,0 29 0,0-1 96,28 0-96,-28 1 97,29-1-97,-29-28 0,0 28 96,0 0-96,28 29 96,-28-29-96,28 1 112,-28-29-112,0 56 0,29-27 112,-29 27-112,28-27 112,-28-29-112,0 28 0,0 29 112,28-29-112,-28 0 96,29 29-96,-29-29 96,0 1-96,28 27 96,-28-27-96,28-1 96,1 0 0,-29 29-16,0-57-80,0 0 64,28 28 0,-28-28-64,0 29-32,28-29 0,-28 0 32,0 0-128,0 0 0,0 0-2241,0 0 2369,0 0-1905,0 0 1905</inkml:trace>
  <inkml:trace contextRef="#ctx0" brushRef="#br0" timeOffset="484">0 1021 16135,'29'0'0,"-1"-29"112,-28 29-112,0 0 112,28-28 32,1 28-144,-29-28 144,28 28-144,0 0 128,1-29 0,-29 29-128,28 0 0,0 0 112,1-28-112,-1 28 112,-28 0-112,28 0 0,1-28 32,-1-1-32,0 1 32,-28 28-32,29 0 0,-1 0-4290,0-28-8595,-28 28 12885</inkml:trace>
  <inkml:trace contextRef="#ctx0" brushRef="#br0" timeOffset="1376">765 624 11269,'29'-28'-16,"-29"-1"0,0 29 16,28 0 144,-28 0-144,0 0 192,0 0-192,0 29 2705,0-29-2705,0 28 144,0 0 1089,0-28-1233,-28 29 144,28-1 16,0-28-160,0 28 144,28 1 0,-28-1-16,0-28-128,0 28 0,-28 1 128,56-1 0,-28-28-128,0 28 128,0 1 0,0-1-128,0-28 160,0 0-160,28 28 0,-28 1 160,0-1-160,0-28 144,0 0-144,29 28 0,-29 1 129,28-29 31,0 0 0,-28 0-160,29 0 128,-1 0-16,-28 0-112,28 0 144,1 0-144,-29-29 128,0 29-128,28 0 0,0-28 128,1 0 0,-29-1-128,0 29 0,28-28 128,0 0 0,-28-1 0,0 29-128,0-28 0,29 0 128,-29 28-128,0-29 96,28 1 0,-28 0 0,0-1 0,0 1-96,0 28 112,0-28-112,-28-1 113,28 1-17,0 0-96,-29 28 80,29-29 16,-28 1 0,28 28-96,0 0-144,0 0 0,0 0 144,0 0-1697,0 0 336,0 28-2817,0-28 4178,0 29-12517,0-29 12517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2:01.62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2762 5378,'15'0'0,"-15"0"16,0 0-16,14 0 16,-14-14 112,0 14-128,14 0 128,0 0-48,-14 0-16,0 0-64,14-14 144,0-1 0,-14 15-144,15 0 176,-1-14-16,0 0-112,-14 14-48,14 0 0,-14-14 48,14 14-48,0-14 1185,-14 14-1185,15-14 144,-1 14-16,0 0-128,-14-15 128,14 15-128,0-14 1345,-14 0-1345,14 14 160,-14 0-160,15-14 0,-1 0 64,0 0-64,0-1 64,-14 15-64,14 0 0,-14-14 112,14-14-112,15 14 96,-15 0-96,-14 14 0,14-15 144,0 1-144,0 0 144,15 0-144,-29 14 0,14-14 128,0 0-128,14 14 128,-13-15-128,13 1 64,-28 14-64,14-14 0,0 0 64,0 0-64,15 0 112,-29 14-112,14-15 0,14 1 112,-14 0-112,1 14 81,-1-14-81,14 0 80,-14 0-80,0 0 96,15 14-96,-15-15 80,-14 15-80,14-14 0,0 14 96,0-28 0,-14 28-96,29-14 80,-15 14 0,-14 0-80,0-14 80,0 14-80,0 14 272,0-14-272,-14 0 0,0 14 64,-1 0-16,1 0-48,0-14 48,0 14-48,0 1 80,0-1-80,-1-14 80,15 0-80,-14 14 0,0 0 0,0 0 0,0 0 0,14-14 0,-29 14 0,15 1-80,0-1 80,0 0-80,-14 0 80,28-14 0,-15 14 64,-13 0-64,14 1 64,-14-1-64,28-14 0,-15 14-64,-13 14 64,0-14-64,14 1 64,-15 13-96,29-28 96,-28 28 0,14-14-96,0 1 96,-15-1-32,29-14 32,-14 14 0,0 0-32,0 0 32,-15 0 0,15 1 0,0-1 0,14-14 0,-14 14 0,14-14-80,-14 14 80,0-14-64,14 0 64,0 14 0,-15-14-16,1 14 0,14-14 16,0 0-32,0 0 0,0 0 32,0 0-64,0 0 0,0 0 32,0 0 32,14 0-32,1-14-80,-15 14 112,14-14-112,0 0 192,0 14-80,0-14 64,0 0-48,1 14-16,-1-15 16,-14 15-16,0-14 0,14 0 112,0 14-112,-14-14 112,0 14-112,14-14 0,0 0 80,1-1 0,-1 1-80,-14 14 0,14-14 80,0 0-80,0 0 64,0 0-64,1-1 64,-15 15-64,14-14 0,0 0 64,0 0-64,0 0 64,-14 14-64,29-14 0,-15-1 64,0 1-64,14 0 48,-14 0-48,1 0 48,13 0-48,-14-1 80,0 1-80,15 0 80,-29 14-80,14 0 0,0-14 48,0 0-48,0 0 48,-14 14-48,14-14 0,1-1 64,-1 1-64,14 0 64,-14 0-64,-14 14 0,14-14 80,1 0-80,-1-1 64,0 15-64,-14 0 0,14-14 80,0 0-80,0 0 64,1 0-64,-1 0 96,-14 14-96,14-15 0,14 1 96,-14 0-96,1 14 97,-1-14-97,0 0 96,14 0-96,-14-1 80,1 1-80,-1 0 80,14 0-80,-14 0 80,0 0-80,1-1 80,-15 15-80,28-14 0,-14 0 96,0 14-96,0-14 96,-14 14-96,15-14 0,-1 0 80,14-1 0,-28 15-80,14-14 32,15-14-16,-15 14 64,-14 14-80,14-14 64,14-1 0,-28 15-64,0-14 48,14 0-16,1 14 0,-15 0-32,0-14 48,14 14 0,-14 0-48,0-14 32,14 14 0,-14 0-32,0 0 16,14 0 0,-14 0-16,0 0 32,-14 0-32,0 14 32,0 0 0,14-14-32,-15 14 0,1 0 32,-14 1-32,14-1 32,0 0-32,-15 0 32,15 0-32,-14 15 16,14-15-16,-15 0 16,29-14-16,-14 14 0,-14 0 16,14 0-16,-15 15 16,29-29-16,-28 14 0,14 14 16,-15-14-16,15 1 16,14-15-16,-28 28 0,0-14 32,13 0-32,-13 15 32,14-15-32,14-14 0,-28 14 16,13 14-16,-13 1 0,0-15 0,14 0 0,14-14 0,-15 28 0,-13-14 0,14 1 0,-14-1-48,28-14 48,-15 14 0,1 0-48,-28 14 32,13-14 0,29-14 16,-28 15 32,14-1 0,14-14-32,-14 14 0,0 0 0,14-14 0,-15 0-32,15 0 0,0 0 32,0 14-32,0-14 0,-14 0 32,14 0 0,0 0-16,0 0 16,0 0-16,0 0 0,0 0 16,0 0-16,0 0 32,14 0-16,-14 0 16,15-14-16,-15 0 0,0 14 0,14 0 0,0-14 16,0 0-16,0-1 16,0 1-16,-14 14 0,15-14 0,-1 0 0,14 0 0,0-14 0,-28 28 0,29-15 0,-15 1 0,14-14 0,1 0 0,-1 13 0,-28 15 0,28-28 0,15 0 0,-15-1 0,0 15 16,-28 14-16,29-28 0,-1 0 16,15-1-16,-15 1 0,0 0 0,1-1 0,-1 1 0,0 14 0,1-15 0,-1 1 0,-28 28 0,28-14 0,1-14-16,-1-1 16,0 15-16,-28 14 16,29-28 0,-1 14 16,-14-15-16,14 15 16,-28 14-16,43-28 0,-1 0 0,-13-1 32,-29 29-32,28-28 16,0 14 32,-28 14-48,15-14 48,13-1-16,-14 1 0,-14 14-32,14 0 32,-14 0 0,0 0-32,0-14 32,14 0 0,-14 14-32,0 0 16,0 0 0,0 0-16,-14 14 32,0 0 0,14-14-32,-14 14 16,0 1-16,0-1 16,-1-14-16,1 14 0,14-14 0,-14 14 0,-14 0 0,14 0 0,-1 1 16,1-1-16,-14 0 16,14 0-16,-15 0 16,15 0-16,-14 1 16,28-15-16,-14 14 0,0 0 0,-15 0 0,15 14 0,14-28 0,-14 14 0,0 1 32,0-1-32,-1 0 32,15-14-32,-14 28 0,-14-14 17,14 1-1,14-15-16,-29 14 16,29 0 0,-14 0-16,14-14 0,-14 0 0,14 0 0,14-14 0,0 14 0,-14-14 16,15 0-16,-1 14 16,0-15-16,0 1 32,0 0-32,0-14 32,-14 28-32,15-14 0,13-1-16,-14-13 16,14 14-16,-28 14 16,15-28 0,13 14 48,0-15-48,-14 15 32,15 0-32,-29 14 0,28-28 16,-14 13-16,15 1 16,-1 0-16,-14-14 48,-14 28-48,28-14 0,-13-1 48,-1-13-48,14 14 32,-28 14-32,14-14 0,0 0 32,1-15-32,13 15 16,-14 0-16,0 0 16,0 0-16,1-15 32,-1 15-32,0 0 32,-14 14-32,28-28 0,-14 13-16,1 1 16,-1-14-16,-14 28 16,28-14 0,-14 0 16,0 0-16,15-15 16,-15 15-16,-14 14 0,28-14 0,-14 0 0,15 0 0,-15-1 0,-14 15 0,28-14 0,1-14 0,-1 0 0,-28 28 0,14-15 0,0 1 32,-14 14-32,14 0 32,-14-14-16,0 14 0,0 0-16,0 0 16,-14 0 0,14 0-16,-14 14 0,14-14 32,-14 14-32,0-14 32,14 0-32,-14 15 0,14-15 32,-15 14-32,1 0 16,0 0-16,14-14 0,-14 14-16,0 0 16,0 1-16,14-1 16,-15-14 0,15 0 0,-14 14 0,0 0 0,0 0 0,0 0 16,14-14-16,-14 15 0,14-1 0,-15 0 0,1 0 16,0 0 0,14-14-16,-14 14 0,0 0 16,14 1-16,-14-15 16,14 0-16,-15 14 0,1 0 0,0 0 0,14-14 0,-14 14 0,14-14 0,-14 14 0,14-14-16,0 0 16,0 0-16,0 0-16,0 0 32,0 0-32,14-14 16,-14 14 16,14 0-16,0-14 0,-14 0 16,14 0-16,-14 14 16,15-14 0,-1 14-32,0-15 32,0 1-16,-14 14 16,14-14 0,0 0-16,1 0 16,13 0-16,-14 0 16,-14 14 0,14-15-16,15 1 16,-15-14-16,0 14 16,-14 14 0,28-14-16,-14-1 16,15 1-16,-15 0 16,14-14-32,-28 28 32,14-14 0,15-15-32,-15 15 32,14-14-32,-28 28 32,14-14 0,15-15-32,-1 15 32,-14-14-16,15 14 16,-15-15-16,14 15 16,0-14-32,-13 14 32,13-15-32,-28 29 32,28-14 0,-14 0-16,15-14 16,-15 14-16,-14 14 16,42-15-16,-13-13 0,-29 28 16,28-14-16,-14 0 0,0 14 16,-14 0 0,15 0 0,-15 0 0,-15 14-16,15-14 16,-14 0-16,0 14 16,14-14-16,-14 14 16,0 0-16,14-14 16,-14 0 0,-1 15-16,1-1 16,0 0 0,14-14 0,-14 14 0,0-14 0,-15 14 0,15 0 0,0 0 0,14-14 0,-14 15 0,0-1 0,0-14 0,-1 14 0,1 0 0,14-14 0,-14 14 0,0 0 0,0 1 0,0-1-16,14-14 16,-15 14 0,15-14-16,-14 28-33,14-28 49,-14 0-48,0 14 32,14 1 0,0-15 16,14-15 0,0 1 0,-14 0 0,0 14 0,14 0 0,1-14 0,-1 0 0,0 0 0,-14 14 0,14-15 16,14 1-16,-13 0 16,-1 0-16,14 0 16,-28 14-16,14-14 0,15-1 16,-15 1-16,14 0-16,-28 14 16,14-14 0,0 0-16,15 0 16,-15 0-16,0-1 16,14 1-16,-13 0 16,-1 0 0,0 0 0,0 0 0,0-1 16,15 1 0,-29 14-16,14-14-32,-14 0 0,0 14 32,14-14-32,0 14 0,-14-14 16,0 14 16,0-15-16,0 15 16,14 0 16,-14 0-16,0 0 16,0 0-32,0 0 0,0 0 16,0 0-16,0 0 0,0 0 16,0 0 16,0 0 0,0 0-16,0 0-16,0 0 0,0 0 16,0 0-48,0 0 16,0 0 32,0 0-16,0 0 0,0 0 16,14-14 0,-14 14 0,0-14 0,0 14 0,15-14 0,-15 14-32,14 0 32,-14 0-32,14-14 32,-14 14 0,0 0-32,0 0 0,14-14 48,-14 14-16,0-15 16,0 15 0,0 0-16,0 0 16,0 0 0,0-14 0,0 14-16,14-14 0,-14 14 0,0-14-32,0 14 0,0 0 32,0 0-16,0 0 0,0 0 16,0 0 16,0 0 0,0 0 0,0 0-16,14-14 16,-14 14-16,0 0-32,0 0 0,0 0 32,-14 0 32,14 0 0,0 0-32,0 0-16,0 0 0,0 0 16,0 0 16,0 0 0,0 0-16,0 0 16,0 0 0,0-14-16,0 14 0,0-15 16,0 15-16,0 0 16,0 0-32,0-14 16,0 14-16,0-14 16,0 14 0,-14-14 0,14 14 32,0-14-32,-14 0 32,14 14-32,-14-15 0,0 1 0,14 0 0,0 14 0,0-14-16,-15 14 16,15-14-16,-14 0 16,14 0-1296,0 14 1296,0-15 0,-14 15-160,14-14 160,0 14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2:27.166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963 15 8195,'0'0'-32,"0"0"32,0-14 224,-14 28 1329,14-14-1409,0 14 0,0-14-144,0 0 128,-14 14 32,14-14-160,-14 14 160,14-14 1185,0 0-1345,-14 14 160,0 1 1073,14-15-1089,0 14-144,0-14 0,-15 14 128,1 0 0,14-14-128,-14 14 160,0-14-160,14 14 160,-14-14-160,14 14 160,0-14-160,-14 15 0,14-15 144,-15 14-144,15 0 64,0-14-64,-14 14 64,14 0 1169,0-14-1089,0 0-144,-14 14 144,14 1-16,0-15-128,-14 14 16,14 0 0,0-14-16,-14 0 0,14 14 128,-14 0-16,14-14-112,0 14 128,-15 1 0,15-15-128,0 14 128,-14 0 0,14 0-128,0-14 112,0 0-112,0 14 0,-14 0 112,14 1-112,0-15 112,-14 14-112,14-14 112,0 14-112,0 0 97,-14 0-1,14-14-96,-14 14 96,14 1 0,0-15-96,-15 0 0,15 14 96,0 0-96,-14-14 80,14 0-80,0 14 80,-14 0 0,14-14-80,-14 14 80,0 1-16,14-1 16,0-14-80,-14 0 80,14 14-64,0-14-16,-15 14 16,1 0 48,14 0-64,0-14 48,0 0-48,-14 14 0,0 1 0,14-15 0,0 14 0,0-14 48,-14 14-48,14-14 48,0 0-48,-14 14 0,14-14 64,-15 14-64,15-14 64,0 14-64,0-14 0,0 0 64,-14 0-64,14 0 64,0 15-64,0-15 32,0 0-32,-14 14 0,0-14 32,14 14-32,0 0 48,0-14-48,-14 0 0,14 0 32,0 14-32,-14 0 48,14-14 0,0 0-48,-15 15 0,15-1 32,0 0-32,0-14 32,0 0-32,-14 0 0,14 0 32,-14 14-32,14-14 32,0 0-32,0 14 0,0-14 32,-14 14-32,14 1 32,0-15-32,0 0 32,-14 14-32,14 0 32,-14-14-32,14 14 16,0-14-16,-15 14 16,15-14 16,0 0-32,-14 14 32,0 1 0,14-15-32,0 14 32,0 0-32,-14-14 0,14 0 0,0 14 16,-14 0 0,14-14-16,0 14 33,-14 1-1,14-15-32,0 0 32,-15 14 0,15-14-32,-14 14 32,14 0 0,-14 0 0,14-14-32,0 14 32,0-14 0,0 0-32,-14 15 0,14-15 32,0 14-32,0-14 16,-14 14 0,14-14-16,0 14 32,0-14 0,0 0-32,0 14 0,0-14 32,-14 0-32,14 0 16,0 0-16,0 14 0,0-14 48,-15 14-48,15-14 48,0 0-48,0 0 48,0 15 0,-14-1-32,14-14-16,0 14 16,0 0 0,0-14-16,-14 0 16,14 14 0,-14 0 0,14-14-16,0 0 16,0 0 0,0 0-16,0 15 16,-14-1 0,14-14-16,0 0 16,0 14 0,0-14-16,0 0 64,-14 14-16,14-14-48,0 14 48,0 0 0,-15-14-48,15 0 0,0 15 0,0-1 16,0-14-16,-14 14 16,14-14 48,0 0 0,0 0-64,-14 14 32,14 0 0,0-14-32,0 0 16,0 14 0,0-14-16,0 15 32,0-15 0,0 0-32,0 14 0,0 0 0,0-14 0,0 14 32,0-14-32,0 0 32,0 0-16,0 14 0,0-14-16,0 0 32,0 14-32,0-14 32,0 0 16,0 15-48,0-15 48,0 0-48,0 0 48,0 0 0,14 14-48,-14-14 0,0 0 16,0 14 0,0-14 0,0 0-16,0 14 0,0-14 16,14 0 16,-14 0-32,0 0 32,0 14 0,0-14-32,0 0 32,0 0-16,0 0 0,0 0-16,15 14 0,-15-14 0,0 0 32,0 0 0,0 0-32,14 15 0,-14-15 0,0 0-16,0 0 0,0 0 48,0 0-32,14 14 32,-14 0-32,0-14 0,0 0-32,0 14 32,0-14-32,0 0 48,0 0 0,0 0-16,14 0 16,-14 0 0,0 0-16,0 14 32,0-14 0,0 0-32,14 0 0,-14 14 32,0-14-32,0 0 32,14 0-48,-14 0 16,0 0-16,0 0 32,0 0-16,0 14 16,0-14 1,15 0-1,-15 0-16,0 0 32,0 0-16,0 0-16,14 15 0,-14-15 0,0 0 32,14 0 0,-14 0-48,0 0 16,0 14-16,0-14 32,0 0-16,14 0 16,-14 0 0,0 0-16,0 0 16,0 14 0,0-14 0,0 0-16,14 0-16,-14 0 0,0 0 16,0 14 0,0-14 0,14 0-16,-14 0 0,0 0 16,0 14 0,0-14-16,0 0 16,0 0-16,15 0 16,-15 0 0,14 14 0,-14-14-16,0 0 0,0 0 16,0 0 16,14 15 0,-14-15-16,0 0-16,0 0 0,0 0 16,14 14 0,-14-14 0,0 0 16,14 0 0,-14 0 0,0 0-16,0 14 16,0-14 0,0 0-16,0 0 16,0 0-16,14 14 0,-14-14 0,15 0 0,-15 0 16,0 14 0,0-14-16,0 0-16,14 0 16,-14 0-16,0 0 16,0 0 16,14 0 0,-14 0-16,0 0 16,0 0 0,0 14-16,0-14-16,0 0 16,14 0 0,-14 0-16,14 0 16,-14 0 16,0 0-16,0 0 16,0 15-16,0-1 0,0-14 0,14 0 0,-14 14 0,0-14 0,0 0 32,15 0-32,-15 0 32,0 0-32,0 0 16,0 0 0,0 0-16,14 14 0,-14-14-32,0 0 32,14 14-32,-14-14 16,0 0 16,0 14 0,0-14-16,14 0 16,-14 0-16,0 0 0,0 0 16,14 15 16,-14-15 0,0 0-16,14 0 0,-14 0-16,0 0 0,0 0 16,15 14 16,-15-14 0,14 0-16,-14 0 0,0 0-32,0 0 0,14 0 32,-14 0 0,0 14-16,0-14 16,0 0-16,14 0 0,-14 0 16,0 0-16,14 0 16,-14 0-16,0 14 0,0-14 16,0 0-16,14 0 0,-14 0 16,0 0 32,0 0 0,0 0-32,0 0-16,15 14 0,-15-14 16,0 0 16,14 0-16,-14 0 16,0 0 0,0 0-16,14 14 0,-14-14 16,14 0-16,-14 0 32,14 15-32,-14-15 16,0 0-32,0 0 0,0 0 16,14 0 0,-14 0 0,15 0 0,-15 0-16,14 0 0,-14 0 16,0 0-16,0 0 0,0 0 0,0 0 16,14 14-16,-14-14 0,0 0 16,0 0-16,14 0 16,-14 0-16,0 0-1,0 0 17,14 0 0,-14 0-16,14 0 0,-14 0 16,0 0 32,0 0 1,0 0-33,15 0 0,-15 0 0,14 0 32,-14 0 0,14 0-32,-14 0 0,14 0 0,-14 0 16,0 0-16,0 0 16,0 0 0,14 0-16,-14 0 16,14-14-32,-14 14 0,0 0 16,0 0 16,15 0 0,-15 0-16,0-15 0,14 15 0,-14 0 0,14 0 0,-14 0 0,0 0 32,14-14-16,-14 14-32,0 0 16,0 0-16,14 0 16,-14 0 0,14-14 0,-14 14 0,15-14 0,-15 14-16,0 0 0,0 0 16,14-14 0,-14 14-16,14 0 0,-14 0 16,0 0-32,0 0 16,0 0 16,14-14 16,-14 14 0,0 0-32,0 0 16,0 0-16,14-15 16,-14 15 0,14-14 0,-14 14 32,0 0 0,0 0-32,0 0-16,15-14 0,-15 14 16,0 0-16,14-14 0,-14 14 16,14 0 0,-14-14 0,0 14 0,14 0 32,0-14 0,0 14-48,-14 0 16,0-15-16,15 1 48,-15 14-32,0 0 32,14 0-32,-14-14 0,0 14 0,0 0 16,0-14 0,0 14-16,0 0-32,14-14 0,-14 14 32,14 0 16,-14 0 0,0-14-16,0 14 0,0 0-16,14 0 16,-14 0-16,0-15 16,0 15-16,0 0 16,14 0 0,-14 0-16,0-14 0,0 14 16,0 0-16,15-14 0,-15 0 0,0 14 16,0 0 32,0 0 0,0 0-32,14-14 0,-14 14 0,0 0 32,14-14 0,-14 14-32,0-15 0,14 15 0,-14 0 0,0-14 0,0 14 32,0 0-32,14-14 16,-14 0-32,0 14 16,14-14-16,1 0 16,-15 14 0,0 0-32,0-14 0,0 14 32,0-15 16,14 15 0,-14 0-16,0 0 32,0-14-32,0 14 16,0 0-16,14-14 0,-14 0 0,0 14 0,14-14 0,-14 14 16,0 0-16,0 0 16,14-14-32,-14 14 0,0 0 16,0-15 0,0 15 0,14-14 0,-14 14 16,0 0 0,0 0-16,15-14 0,-15 14 0,0 0-16,0-14 16,0 14-16,14-14 16,-14 14-32,0 0 32,0 0-32,0-14 32,0 14 0,14-15 16,-14 15-16,0-14 16,0 14-32,14 0 16,-14 0-16,0 0 32,14-14-16,-14 14 16,0 0-16,0 0-16,0-14 16,0 14-16,0-14 16,0 14 0,14 0 0,-14-14 0,0 14 0,0-15 0,15 15 0,-15 0-16,0 0 16,0-14 0,0 14-16,14 0 16,-14-14 0,0 14 0,0-14 0,0 14 16,0 0 0,0 0-16,14-14 0,-14 14 16,14-14-16,-14 14 16,0 0-16,0-15 0,0 15 0,14-14 0,-14 0 0,0 14 0,0 0 16,0-14-16,0 14 16,14 0-16,-14 0 16,0 0-16,0-14 0,0 14 16,0 0-16,0-14 0,15-1 0,-15 15-32,0 0 16,0 0 16,14-14 0,-14 14 32,0-14-32,0 14 32,0 0-32,0-14 0,0 14-16,0 0 0,0 0 16,14-14 0,-14 14 16,0-14-16,0 14 16,0-14-16,0 14 0,0 0-16,14 0 16,-14 0-16,0-15 16,0 15-16,0 0 16,0-14 0,14 14-16,-14 0 16,0-14-16,0 0 16,0 14 0,14 0 0,-14 0-16,15-14 0,-15 14 16,0 0 16,0 0 0,0 0-16,0-14-16,14-1 0,-14 15 16,0 0 32,0-14 0,0 14-32,0-14 0,14 14 0,-14-14-32,0 14 32,0 0-32,0 0 32,14-14 0,-14 0-16,0 14 0,0 0 16,0 0 16,0 0 0,0 0-16,14-15 0,-14 15-16,0 0 0,0 0 16,0-14 0,0 14-16,0-14 0,0 14 16,14 0 0,-14-14 0,0 14-16,0 0 16,0-14 0,0 14-16,0 0 32,0 0-16,15-14 16,-15 14-16,0-15 0,0 15 0,14 0 0,-14 0-16,0-14 0,0 14 16,0-14 0,0 14 0,0 0-16,14-14 16,-14 14-17,0-14 17,0 14 0,0 0 17,0 0-1,0-14-32,0 14 16,14-15-17,-14 15 50,0 0-33,0-14 32,0 0-32,0 14 0,0-14-16,14 14 0,-14 0 16,0-14-16,0 14-1,0 0 17,0-14 0,0 14 17,14 0-17,-14 0 16,0-15-16,0 15 0,0 0-16,0 0-1,0-14 17,0 14 0,15 0 0,-15 0 33,0 0-33,0-14 32,0 14-48,0-14 16,0 14-16,14 0 48,-14-14 0,0 14-32,0 0-16,0 0 0,0 0 16,0 0 16,0-14 0,0 14-16,0 0 16,14 0 0,-14 0-32,0 0 16,0-15-16,0 1 32,0 14-16,0 0 16,0 0-16,14-14 0,-14 14 16,0-14 0,0 14-16,0 0 16,0 0 0,0 0-16,0-14 0,0 14 0,14 0 16,-14-14 0,0 14-16,0-14 0,0 14-16,0 0 16,0-15-16,0 15 0,0 0 16,0 0-16,0 0 0,0 0 0,0 0 16,0-14 0,0 14 0,0-14-32,0 14 0,0 0 32,0-14 0,0 14 0,0 0-16,0-14 0,0 14 32,0 0-16,-14 0 16,14 0 0,0 0-16,0-14 16,0 14 0,0 0-16,0 0 16,0 0 0,0-15 0,0 15-16,0 0 16,0-14 0,0 14-16,0 0-16,0 0 0,-14-14 16,14 14 0,0-14 0,0 14 32,0 0-32,0 0 16,0 0-32,0 0 16,0-14-16,0 14 32,0 0-16,0 0 16,0 0-48,0-14 0,0 14 32,0 0 16,-14-15-16,14 15 16,0 0-32,0-14 0,0 14 16,0 0-16,-14 0 0,14 0 16,0 0-16,0-14 0,0 14 0,0 0 16,0 0-16,-15-14 32,15 14-16,0 0 16,0-14-16,0 14-16,0 0 0,0 0 16,0-14 32,0 14 0,0 0-32,-14 0 0,14-15 0,0 15 0,0 0-16,0 0 0,-14 0 16,14 0 0,0 0-16,0-14 16,0 14 0,-14 0 0,14 0 16,0 0-16,0-14 16,0 14-16,0 0-32,0 0 16,0 0 16,-14-14 16,14 14 0,0 0-16,0 0-16,-14 0 0,14 0 16,0 0 16,0-14 0,0 14-16,0 0 16,-15 0 0,15 0-16,0-14 0,-14 14 16,14 0-16,0 0 16,-14 0-16,14-15 0,0 15 0,0 0 32,0 0-16,0 0-16,-14-14 0,14 14 0,0 0 32,0 0 0,0 0-32,-14 0 0,0-14 0,14 14 32,0 0-32,0 0 32,-15 0-16,15 0-16,0 0 16,-14-14-16,14 14 0,0 0 16,0 0 0,0 0-16,-14 0 16,14 0 0,0 0-16,0 0 16,-14-14 0,14 14-16,-14 0 0,14 0 16,0 0-16,0 0 16,0 0 0,0 0-16,-14 0 16,14 0 0,-15 0-16,15 0 16,0 0-16,0-14 0,0 14 16,-14 0-16,14 0 16,0 0 0,-14 0-16,14 0 16,-14 0-16,14 0 0,0 0 16,0 0 0,0 0-16,-14 0 16,14 0 0,0 0 0,0 0-16,-14 0 16,14 0 0,0 0-16,0 0 16,0 0 0,-15-15 0,15 15-16,-14 0 16,14 0 0,0 0-16,0 0 16,-14 0-16,14 0 16,0 0-16,0 0 16,0-14-16,0 14 16,0 0-16,-14 0 16,14 0 0,0 0 16,0 0-32,0-14 32,0 14-16,0 0-16,-14 0 16,14 0 0,0 0-16,0-14 16,0 14 0,0 0 0,0 0-16,-14 0 32,14-14 0,0 14-32,0 0 32,-15 0 0,15 0-32,0 0 16,0 0 0,0 0-16,0-14 16,0 14 0,-14 0 0,14 0-16,0 0 16,0 0 16,0 0-32,0-14 32,0 14-32,-14 0 16,14 0 0,0 0-16,0-15 16,0 15 0,0 0-16,0 0 16,0 0 0,0 0-16,-14-14 16,14 14-16,0 0 16,0-14-16,0 14 0,-14 0 0,14 0 0,0 0 16,0 0 0,0 0-16,0 0 16,0 0 0,0 0-16,-14-14 0,14 14 16,0 0-16,0 0 16,0 0 0,0 0-16,0 0 16,-15-14-16,15 14 0,0 0 16,0 0 0,0 0-16,-14-14 0,0 14 0,0 0 0,0 0 0,0 0 0,-1 14 0,15-28 0,0 14 0,-14 0 0,0 0 0,14 14 0,0-14 0,-14 0 0,14 0 16,0 0-16,-14 0 16,0 0-16,14 0 0,-15 0 0,1 0 0,14 0 16,0 0-16,0 0 16,0 0-16,-14 14 0,14-14 16,-14 0 0,14 0-16,-14 0 0,0 0 0,14 14 0,0-14 0,-15 0 0,1 0 0,14 14 0,0-14 0,-14 14 0,14-14-16,0 15 0,0-15 16,0 0-1504,0 14 303,0-14 1201,0 14 0,0-14-5202,0 14-10405,0-14 15607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2:52.859"/>
    </inkml:context>
    <inkml:brush xml:id="br0">
      <inkml:brushProperty name="width" value="0.035" units="cm"/>
      <inkml:brushProperty name="height" value="0.035" units="cm"/>
      <inkml:brushProperty name="color" value="#FFFFFF"/>
    </inkml:brush>
  </inkml:definitions>
  <inkml:trace contextRef="#ctx0" brushRef="#br0">681 397 7811,'-14'28'0,"14"-28"0,-14 29-1200,14-29 1200,0 14 0,-15 0-145,15-14 145,-14 28 0,0 1 0,0-1 0,0 0 0,-15 1 0,29-29 0,-14 28-96,0 0 96,-14 15-96,14-15 96,-15 15-1232,29-43 1232,-28 28 0,14 14-144,-15-13 144,15 13-144,14-42 144,-14 29 0,0-1-144,-14 0 144,13 1 1376,15-29-1376,-28 42 160,0 1 0,14-29-16,14-14-144,0 0-1200,0-14 1200,0 14 0,14-29 128,0 15-128,0-14 128,0-1-128,-14 29 0,14-28 160,15 0-160,-1-1 160,-14-13-160,15 14 1473,-29 28-1473,28-43 0,0 1 1184,-14 13-1184,15-13 48,13-29-48,15 0 48,-15 15-48,-27 27 80,-1 1-80,14 0 81,-28 28-81,14-29 0,0 1-65,1 0 65,-1 13-64,-14 15 64,14-28 0,0 14 129,0-14-129,0 13 128,-14 15-128,0-14 0,15 0-48,-15 0 48,14 0-48,-14 0 48,0 14 0,0 0 80,0-15 0,0 15-80,-14 0 160,14 0-160,-15 15 0,1-1 144,14 0-144,-14-14 128,14 14-128,-14 0 176,14 0-176,-14 1 176,14-15-176,-14 14 0,-1 14-96,15-14 96,-14 0-96,14-14 96,-14 29 0,0-1 144,0 0-144,14 1 128,-14-1-128,14-28 0,-15 43-16,-13-15 16,14 14-16,0 1 16,-15-1 144,29-42-144,-14 43 0,-14-1 144,0 29-144,-29 14-32,57-85 32,-43 71 0,1 0-32,28-29 32,0-13-144,14-29 144,-29 56-144,1 1 208,0-1 0,28-56-64,-15 29-32,1-1 0,14-28 32,-14 28 80,14-28 0,0 0-80,0-14-48,14-14 0,-14 14 48,0 14 0,14-29 96,1 1-96,-1 0 96,14-15-96,-14 15-32,-14 28 32,29-42 0,-1-1-16,0 1 16,1-1 112,-29 43-112,42-71 0,15-14 96,-15 14-96,1 1-32,-15 27 32,-14 15-32,-14 28 32,14-29 0,1-13 16,13 14-16,-14-1 16,-14 29-16,14-28 0,0 0 64,1-1-64,-1-13 64,-14 42-64,14-28 0,0-1-32,0 1 32,0 14-32,1-15 32,-15 29 0,0-14-48,14 0 48,-14 0-48,0 0 48,14 0 112,-14 14-112,0 0 96,0 0-48,0 0-48,-14 0 0,0 14 48,14 0-48,-15 0 96,15 0-96,-14 0 96,0 15-96,0-15 32,0 14-32,0 15 32,14-43-32,-15 28 0,-13 15 96,14-15-96,-14 14 96,28-42-96,-15 29 0,-13 13 16,-14 29-16,-15 14 0,14-14 0,43-71 0,-42 71 16,14-29-16,13-14 16,-27 43 17,42-71-33,-43 57 32,1 0-32,-1 13 112,43-70-112,-42 71 96,14-14-64,28-57-32,-15 42 32,1 1 48,0-29 0,14-14-80,0 14-96,0-14 0,0 0 96,14-28 64,0-1 0,-14 29-64,29-28 32,-15 0-32,0-1 16,0 1-16,-14 28 0,14-28-80,1-1 80,-1-13-80,14 14 80,-14-15 48,-14 43-48,29-28 0,-15-15 48,14 1-48,0-1-16,-28 43 16,15-42 0,13 14-16,0-15 16,-14 15 80,15-15-80,-15 15 80,14-15-80,-14 15-32,1 0 32,-1 14-32,-14 14 32,14-29 0,-14 1 96,14 14-96,0 0 80,-14 14-80,0-14 0,0-1-64,0 15 0,0 0 64,0 0 80,-14 15 0,14-1-80,-14 0 48,14-14-48,-14 14 0,0 0 48,-1 14-48,1 1 64,14-29-64,-14 28 0,-14 0 48,14 1-48,-15 13-32,1 1 32,14-15-32,-29 43 32,-13 14 64,-1 0-64,14-28 64,43-57-64,-14 56 0,0-42 48,-28 57 0,42-71-48,-29 57-64,1 14 0,28-71 64,-28 42 48,-1 1 0,29-43-48,-14 28 80,14-14-16,0-14 0,0 0-64,14-28 64,0 14-64,1-1-32,-1-13 32,0 0-32,0-1 32,14 1 96,-13-14-96,13 13 80,-28 29-80,28-42 0,-14-1-96,15 15 96,-1-14-80,-28 42 80,28-29 0,1-13 48,13-15-48,15-28 48,-57 85-48,28-42 0,-14 13-64,29-13 0,-43 42 64,28-57 64,-14 15 0,15-1-16,-29 43-48,14-14 0,-14-14 48,14 13-48,-14 1-48,0 14 48,0-14 0,0 14-32,0-14 32,0 14 48,0-14 0,0 14-48,-14 0 48,0 0 0,14 0-48,-14 14-32,14 0 32,-15 0-16,15-14 16,-14 14 0,14 1-16,-14 13 16,0-14-16,0 14 16,14-28 0,-14 29 48,-1-1-48,1 0 32,0 1-32,-14 13 48,28-42-48,-14 29 0,-15 13 48,15-14-48,-14 15 16,28-43-16,-14 42 0,-15 1 16,-13 14-16,-1 13 48,15-27-48,14-15 48,-15 29 0,15-29 0,14-28-48,-14 28-32,0-28 0,14 0 32,0 0 32,14-28 0,0 14-32,-14 14 0,14-14 48,1-15-48,-1 1 48,0 0-48,-14 28 0,28-43-64,1 15 64,-15-14-64,14 13 64,0-13-64,-28 42 64,29-29 0,-1-13-64,0-1 64,1 15 48,-29 28-48,42-57 0,15-28 32,-29 57-32,-14 0 32,15-15 0,-29 43-32,14-28 0,0 14-80,0 0 80,-14-1-80,0 15 80,14-14 0,-14 0-128,0 0 128,0 0-112,0 14 112,0 0 64,0-14-64,0 14 64,-14 0-64,14 0 0,0 0 48,-14 14-48,14 0 48,-14-14-48,0 14 32,14-14-32,-14 28 0,-1-13 32,1-1-32,0 0 64,14-14-64,-14 28 0,0-14 64,0 15-64,-15-1 48,15 0-48,0 1 48,0-1-48,0 0 64,-1 1-64,-13-15 48,28-14-48,-14 28 0,0 1 32,0-15-32,-1 14 32,15-28-32,-14 14 0,0 15-32,0-1 0,14-28 32,-28 28 32,13 1 0,15-29-32,0 0 48,0 0 1,0 0-17,0 0-32,15-29 16,-1 15-16,0 0 0,-14 0 0,14 0 0,0-15 0,0 1 32,1 14-32,13-15 32,-28 29-32,14-28 0,0 0 32,15-1-32,-15-13 32,-14 42-32,28-28 0,-14-1 32,0 1-32,15 0 32,-29 28-32,14-29 0,14 1 16,-14 0-16,1-1 16,-1 1-16,-14 28 0,14-14 32,0 0-32,-14 0 32,14-1-32,0 1 32,-14 14-32,0 0 32,0 0-16,0 0-16,-14 14 16,14 1-16,-14-1 16,0 14-16,0-14 16,0 14-16,-1 1 16,-13-1-16,14 0 16,14-28-16,-28 29 0,-1 13 16,1-13-16,0 13 16,28-42-16,-43 71 0,-14 0 16,1 0-16,13-15 16,43-56-16,-42 71 48,13-29 0,29-42-48,-28 43 16,0-1 0,-1 1 16,29-43-32,-14 14 32,14 0 0,0-14-32,0 0 32,14-28 0,1 14-32,-1 0 32,-14 14-32,14-15 0,0-13 16,0 0-16,0-1 16,-14 29-16,15-28 0,13 0 16,-14 0-16,0-1 16,15 1-16,-29 28 0,14-28 16,14-1-16,-14 1 16,0 0-16,-14 28 0,29-15 32,-15-13-32,0 0 32,-14-1-32,14 15 16,-14 14-16,14-28 0,1 0 16,-1-15 16,-14 43-32,14-28 32,0-15 0,-14 29-32,0 0 32,0 14-32,0-14 0,14 0 16,-14-1 0,0 15-16,0 0 16,0 0 0,0 0-16,-14 15 32,0-1 0,14 0-32,0-14 0,-14 14 32,0 14-32,14 1 32,-15-15-32,1 14-16,14-28 16,-14 29 0,0-1-16,0 0 16,0 1-16,14-29 16,-15 28 0,-13 14-16,14-13 16,-14 13 16,13-13-16,1 13 16,-14-14-16,14 1 0,-15-1 0,15 0 0,14-28 0,-14 29 0,0-1 16,0 0 0,14-28-16,-14 14 0,14-14 0,28-14-16,-14 14 16,0-28-16,0 14 16,-14 14 0,15-29 16,-1 15-16,14-14 16,-14 0-16,15-1 32,-29 29-32,28-28 0,-14 0 32,14-15-32,1 15-16,-1 0 16,0-15-16,-13 15 16,13-1 0,0 1 0,-14-14 0,-14 42 0,29-29 0,-15 1 32,0 14-32,0-15 32,-14 29-32,14-28 0,1 0 16,-1 14-16,0-15 16,-14 29-16,14-14 0,-14-14 16,14 14-16,-14 0 16,14-1-16,-14 15 0,0-14 32,0 0-32,0 0 32,0 14 0,0 0-32,0-14 0,0 14 32,0-14-32,0 14 0,0 14 32,-14-14 0,14 0-32,0 14 16,0 0-16,-14-14 16,14 0-16,0 14 0,-14 15 0,0-15 0,14 0 0,0-14 0,-14 28 0,-1 0 16,15 1-16,-14-15 16,0 14-16,14-28 0,-14 29 16,0-1-16,-15 0 16,15 1-16,0-1 0,14-28 0,-14 28 0,-14 1 0,13-1 0,1 0 0,14-28 0,-14 14 0,0 15 0,-14-1 32,28-28-32,-15 28 32,15-28-48,0 0 0,0 0 16,0 0 32,15-28 0,-15 28-32,14-14 0,0 0 16,0 0-16,0-15 16,0 1-16,-14 28 0,15-28 0,13-1 0,-14 1 0,14 0 0,-28 28 0,29-43 0,-15 15 0,14-1 0,1-13 0,-15-1 0,-14 43 0,28-28 0,0-14 0,-13-1 0,13 15 16,-28 28-16,14-28 0,14-15 16,-13 15-16,13-1-16,-14 15 16,0-14-16,-14 28 16,14-14 0,1-15 0,-1 15 0,-14 0 0,0 14 0,14 0 0,0-14 0,-14 14 0,-14 14 16,14 0-16,-14 0 16,14 1-16,0-15 0,-14 14 16,-1 14-16,-13 0 16,14 1-16,0 13-32,14-42 32,-29 43 0,15-1-32,-28 29 32,-15 28 32,57-99-32,-57 85 0,1 0 32,13-14-32,1 0 0,-1-15 0,1 1 0,-1 14 16,1-15 0,42-56-16,-43 71 32,29-14 0,14-57-32,-28 28 49,14 1-1,14-29-48,0 14 32,14-14 0,0-29-64,-14 29 32,14-14 0,0-14-32,15 0 32,-15-1 0,-14 29 0,28-28 0,0-15 0,-13 15 0,13-14 0,14 13 0,-13-13 0,13-29 0,15-14-16,-29 43 16,1-1-16,13-14 32,-14 15-16,-13 14 16,41-43-32,-42 57 16,1-15-16,-15 29 16,14-28 0,0 0 32,0 14-32,0-1 32,0 1-32,-14 14 0,0-14 16,15 0-16,-15 14 16,-15 0-16,15 0 16,0 0-16,-14 14 16,0 0-16,14 0 0,0-14 0,-14 15 0,0 13 0,-15 0 0,15 0-16,0 1 16,-14-1-16,28-28 16,-14 43 0,-15-1 64,1 1-64,0-1 64,28-42-64,-43 71 0,-14 14 32,1-14-32,13 0 32,43-71-32,-42 56 0,-1 1 0,1-1 0,42-56 0,-29 43 0,15 14 0,-14-15 32,28-42-32,-14 43 32,0-15 0,14-28-32,-15 28 32,15-28-16,0 0-16,15 0 16,13-28-48,-28 14 32,28 0-32,-28 14 32,14-29 0,1 1 32,13 0-32,-14-15 16,-14 43-16,28-28 0,1-15 32,-1 15-32,15-15 32,-15 1-32,-28 42 0,28-42 16,15-15-16,13-28 16,-13 14-16,-1 14 16,-42 57-16,43-70 16,-15 27-32,-28 43 16,29-42-16,-1-1 32,-14 29-16,-14 0 16,14 14-16,-14-14 32,0 14 0,0 0-32,0 14 0,-14 0 0,-14 14 16,14 1-16,-1-15 16,15-14-16,-14 28 0,0 0 32,0 15-32,-14-15 32,13 15-32,15-43 0,-28 28 32,0 15-32,14-1 32,-29 15-32,-14 14 16,57-71-16,-42 56 0,28-42 16,-29 57 0,43-71-16,-42 57 16,13-15-16,1 15 0,28-57 0,-28 28 0,14 1 0,14-29 0,0 14-16,0 0 0,0-14 16,0 0-32,0 0 0,0 0 32,28-14 32,-14 0-16,0-1-16,0-13 0,-14 28 0,15-14 0,-1-14 0,14-1 0,0 1 0,-28 28 0,15-43 0,13 15 0,0-14 0,1-1 0,13 15 0,-14-15 0,15-27 0,14-15 16,-1 28-16,-13 0 16,-1-14 0,1 43 0,-43 28-16,28-42 16,0 13 0,-28 29-16,29-14 0,-15 14 0,-14 0 0,0 0 16,-14 14 0,0 15 0,14-29-16,-15 28 0,1-14 16,0 14-16,0 1-16,14-29 16,-28 28 0,13 15-16,-13-15 16,0 14 16,14 1-16,-15-1 16,-13 15-16,-15 28 16,15-14-16,-1 0 16,43-71-16,-28 56 0,-1-42 0,-13 57 0,42-71 0,-28 43-16,-15 13 0,43-56 16,-28 29 0,14-1 0,14-14 0,0-14 0,0 14 0,14-28-16,-14 14 16,14-28-16,0 0 16,14 13 16,-13-13-16,13 0 16,0-1-16,1 1 16,-15-14-16,14-1 16,-28 43-16,28-28 0,1-15 0,-1 1 0,15-1 0,-43 43 0,42-56 0,29-29 16,-29 28-16,1 0 16,-43 57-16,57-56 16,-29 27 0,0 1 0,-28 28-16,29-28 16,-1 14 0,-28 14-16,0 0 16,-14 14-16,14-14 0,-14 28 0,-15 15-16,15-15 16,0 0-16,14-28 16,-28 29 0,13-1-16,-13 14 16,0-13-16,28-29 16,-14 42 0,-15 1 0,-27 27 0,-1 30 0,0-15 0,57-85 0,-42 70 16,-1 1-16,15-28 16,28-43-16,-43 56 0,15-13 0,0-1-16,28-42 16,-29 43-16,15-15 16,14-28 0,0 14 0,29-28 0,-29 14 0,28-28 16,-14 14-16,14-15 16,-28 29-16,29-28 0,-15 0-32,14-1 32,1-13-16,-29 42 16,28-28 0,0-15 16,15 1-16,-15-1 16,29-28-16,-57 71 0,71-85 16,-15 29-16,1-1 16,-15 0 16,-42 57-32,43-42 32,-15 14-16,-28 28-16,29-15 16,-15 1-16,-14 14 0,0 29-16,-14-1 16,14-28 0,-15 14 0,1 14 0,0-13 0,-14 13 0,28-28 0,-14 28 0,-15 15 16,1-15-16,14 0 16,-15 15-16,29-43 0,-28 42 16,-14 15-16,-29 28 16,42-43-16,29-42 0,-14 29 16,-28 13 0,28 1-16,14-43 0,-15 14 0,15 0-16,0-14 16,0 0-16,29-14 0,-1-29 0,-28 43 16,14-14 0,15-14-32,-15 14 32,14-15-16,-28 29 16,28-28 0,1 0 0,-1-1 0,-14 1 0,-14 28 0,29-28 0,-1-1-16,0 15 16,1-14-16,-1 0 16,-28 28 0,14-15-64,14-13 16,1 14 0,-29 14 48,0 0-48,0 0 32,0 0 16,-14 28-16,-1-14 16,15 1-32,-14 13 32,0-14-32,-14 14 32,14 1-48,-1-15 48,-13 28-48,28-42 48,-28 29 0,14-1-32,-15 0 32,15 1-32,14-29 32,-28 28 0,14 0 0,-15 1 0,15-15 0,14-14 0,-14 28-16,0 0 0,14-28 16,0 0 16,28-14 0,-14-14-32,-14 28 16,14-14 0,15-14-16,-15 13 16,0-13-48,14 14 48,-13-14-48,13 13 48,0-13-48,1 14 48,-15-14-48,-14 28 48,28-29 0,-14 1-80,0 14 80,15 0-80,-1-15 48,0 1 0,-28 28 32,15 0-64,-15 0 0,0 0 64,0 14-16,-15 14 0,1 1 16,0-15-32,14-14 32,-14 28 0,0 1-32,0-15 32,-15 14 0,29-28 0,-14 28 0,-14 1 0,-1-1 0,15 15 32,-14-15-32,0 0 32,13 0-32,-13-13 32,14 13-32,0 0 32,-15 15 16,1-15 0,28-28-48,0 14 32,0-14 0,0 0-32,14-14 0,0 0 0,1 0 0,-1-15 0,14 15 0,-28 14 0,14-14 0,0-14 0,15 14 0,-15-15 0,-14 29 0,28-14 0,-14-14 0,15 14 0,-15-15-16,14 15 16,-14 0-16,15-14 16,-15 14-48,14-15 0,-28 29 48,14-14-32,1 0 0,-15 14 32,0 0 32,0 14 0,-15 0-32,15-14 0,0 14 0,-14 1 0,0-1 0,0 14 0,14-28 0,-14 14 48,0 0-48,-1 1 48,1 13-48,-14-14 48,28-14-48,-14 14 0,0 0 48,-1 15-48,1-15 48,0 0-48,0 0 48,-14 0 0,13 0 0,15-14-48,0 15 80,0-15 0,0 0-80,0 0 16,0-15 0,0 15-16,29-14 16,-29 0-16,14 14 16,-14-14-16,0 14 0,14-14-16,0 0 16,-14 14-16,14-15 16,-14 15 16,0 0-16,15-14 0,-15 0 16,14 14-16,-14 0 0,0-14 0,0 0 0,0 14 0,0 0 16,0 14 0,0-14-16,-14 0 32,-1 14-32,15 0 32,0-14-32,-14 14 0,0 1 64,0-1-64,0 14 48,0-14-48,14-14 0,-15 29 48,1-15-48,0 14 32,0-14-32,0 0 0,14-14 0,-14 29 0,-1-15 0,1 14 0,0-14 32,14-14-32,-14 15 0,14-1 32,-14 0 0,14-14-32,-14 14 32,14-14 16,14 0 0,-14 0-48,14-14 0,-14 14 48,14-14-48,0 0 48,-14 14-48,0-15 0,14-13 16,1 14-16,-1 0 16,0-15-16,-14 29 0,28-14 0,-14 0 0,1-14 0,-1 14 0,-14 14 0,14-29 16,0 15-16,0-14 16,0 14-16,1-1 16,-15 15-16,14-14 0,0 0 16,0 0 16,-14 14-32,0-14 32,14 0-16,-14 14 0,0 0-16,-14 0 16,14 14-16,-14 0 16,14-14-16,-14 14 0,0 0 0,-1 0 0,1 1 0,14-15 0,-14 28 0,0-14 0,0 0 0,-15 15 0,15-15 0,14-14 0,-14 28-16,0-14 16,0 0-16,0 15 16,-1-15 64,15-14-64,-14 14 0,0 0 64,14-14 16,0 0-80,-14 14 80,0 1-96,14-15 16,0 0-16,0-15 16,0 15 0,0-14 0,0 14 0,0-14 0,0 0 16,14 14-16,-14-14 16,0 0-16,0 14 0,14-15 0,-14 1 0,14 0 0,-14 14 0,0-14 0,0 0 0,14 0 0,-14 14 48,0 0-48,0-15 48,0 15-64,0 0 16,0-14-16,0 14 0,0 14 0,0-14 16,-14 15-32,0-1 32,14 0-32,0-14 32,-14 14 0,0 0 16,0 0-16,-1 15 16,15-29-16,-14 14 0,0 14 32,0-14-32,0 1 32,14-1-32,0-14 0,-14 28 32,-1-14-32,1 0 32,0 1-32,14-15 48,0 0-48,-14 14 48,0 0-48,14-14 0,0-14 0,14 0 0,-14-1 0,0 1 0,14 14 32,-14-14-32,14 0 33,-14 14-33,14-28 0,1 13-49,-15 1 49,14 0-32,-14 14 32,14-28 0,-14 14 32,14-1-32,0-13 32,0 14-32,-14 14 0,0-28-16,15 13 16,-1 1-16,0-14 16,-14 14-16,0 14 16,14-14 0,-14-1-16,14-13-16,-14 28 32,14-14-32,-14 14 0,0 0 32,0 0-32,-14 0 32,14 14 0,-14 0 0,14-14 0,-14 14 0,0 1-16,0-1 16,-1 0-16,15-14 16,-14 28 0,0 1 32,0-15-32,0 14 32,0 0-32,14-28 0,-15 29 64,1-15-64,0 0 48,0 0-48,14-14 0,-14 14 48,0 15 1,14-29 15,0 0-64,14-14 64,0-1-64,-14 1 64,14-14-64,0 14 64,0-15-64,1 1-48,13 14 48,-14-14-48,-14 28 48,14-29 0,0 1 32,1 0-32,13 13 32,-28 15-32,14-28 0,0 0 16,0 14-16,1 0 16,-15 14-16,28-29-32,-14 1 0,-14 28 32,0-14 0,0 14 0,-14 14 0,0-14 0,0 14 0,14-14 0,-15 14 0,1 0 0,0 1 0,0 13 0,0-14 0,0 0 0,-1 0 0,1 15-32,0-15 32,0-14-32,14 0 32,-14 14 0,0 0-16,-1 0 0,15-14 16,-14 14 48,14-14 0,0 0-48,0 0 64,0 0-16,0-14 16,0 14-64,0-14 64,0 0-80,0 14 16,14-14 0,-14 14-16,0-14 16,0 14 32,0-15-32,0 15 32,15-14-32,-15 0 32,0 0 0,0 14-32,0-14 0,0 0 48,0-15-48,14 15 48,-14 14-48,0-14 0,0-14 32,14 14-32,-14-1 32,14 1-32,-14 14 0,0-14-16,0-14 16,14 14-16,-14-1 16,0 15 0,0-14 16,14 0-16,-14 0-16,0 14 16,0 0-16,0 0 16,0 28 0,-14-14 0,14 1 0,-14-1 16,0 14-16,0-14 16,14-14-16,-14 29 0,-1-1 16,1 0-16,0 1 16,14-29-16,-28 28 0,14 0-16,-15 0 16,15 1-16,14-29 16,-28 28 0,14 0 32,-1-13-32,1-1 32,14-14-32,-28 28 0,14-14 0,14-14-16,0 0 16,14-28 0,0 14-16,0 0 16,0-15 16,-14 29-16,15-14 0,13-14 16,-14-1-16,0 15 16,15-14-16,-15 0 16,0-15-16,14 15 0,-14 0 0,15-1 0,-29 29 0,14-28 0,14 0 0,-14-1 0,1 1 0,-15 28 0,14-14 0,14-15-64,-14 1 0,-14 28 64,14-28-48,1 28 0,-15 0 48,-29 14 0,15 0 0,0 0 16,14-14-16,-14 14 0,0 15 16,-15-15-16,15 14-32,-14 1 32,14-1-32,-15 0 32,1 1 32,0-1-32,-1 0 32,29-28-32,-28 29 0,14-1-32,-15 0 32,1-14-32,-14 29 80,13-29 0,29-14-48,0 14 0,0-28 0,0 14 0,14-28 32,1 13-32,-1 1 32,0-14-32,0 14 0,-14 14 0,14-28 0,0-1 0,15 1 0,-15 14-48,-14 14 48,14-29 0,14 1-48,-13 0 48,13-1 0,-14 1 0,0 0 0,0-1 0,1 1-80,-1 0 80,0 14-80,14-29 32,-28 15 0,0 28 48,14 0-32,-28-14 0,14 14 32,-28 28-48,14-14 48,0 0-48,-1 0 48,1 1-16,14-15 16,-28 28 0,14 0-16,-15-14 16,15 15 0,14-29 0,-28 28 0,0 0 0,-1-13 0,1 13 80,14 0-80,-15-14 80,1 15-80,14-15 32,-14 14 0,28-28-32,-29 14-16,29-14 0,0 0 16,0-14-16,14-14 0,1 14 16,-15 14 0,0-14 64,14-1-64,0-13 64,14 14-64,-28 14 0,14-14-32,1-15 32,-1 15-32,0-14 32,0 14-48,-14 14 48,28-29 0,-13 15-32,-1-14 32,0 14-48,0-15 48,0 15-48,0 0-16,-14 0 0,0 14 64,15-14-32,-15 14 0,0 0 32,-15 14-33,1 0 33,0 0-32,14-14 32,-14 14 0,0 15-16,0-15 16,-15 14-16,15-14 16,14-14 0,-28 29-16,14-1 16,-15-14-16,15 15 16,-14-1-16,28-28 16,-29 28 0,15 1-16,-14-1 16,14-14 80,14-14-80,-29 28 0,15-13 81,0 13-1,0-14 0,14-14-80,0 0 64,14-28 0,-14 28-64,14-14 0,0-1 64,1-13-64,-1 0 64,-14 28-64,14-14 0,0-15-32,14 1 32,1 0-32,-15-1 32,-14 29 0,28-28 16,-14 0-16,15-1 16,-1 1-16,-28 28 0,14-28 16,15-1-16,-1 1 16,-14-15-16,0 15-16,-14 28 16,29-28 0,-15-15-16,0 15 16,14 0-32,-14-15 32,1 15-32,-1 0 32,0-1 0,0-27 0,-14 56 0,14-43-48,0 15 0,-14 28 48,15-14-16,-15 14 0,0 0 16,-15 28 0,15-14 0,-14 0 0,0 15 0,14-29 0,-14 28 64,0 0-64,0 15 64,-1-15-64,-13 0-48,28-28 48,-14 43 0,-14-15-48,13 15 48,-13-15-32,28-28 32,-14 14 0,0 14-32,-15 1-16,29-15 0,0-14 48,0 0 80,29-28 0,-29 28-80,14-15 0,0 1 32,0-14-32,0 0 32,-14 28-32,29-14 0,-15-15 0,14 1 0,-14-15 0,15 15 0,-29 28 0,28-28-16,-14-15 16,15 15-16,-1 0 16,0-15-80,-28 43 80,14-28 0,15-15-80,-1 15 80,-14 0-48,-14 28 48,29-43 0,-1 15-48,-14 14 48,0-15-16,-14 29 16,29-56-17,-15 27-15,-14 29 16,0 0 16,-14 0 0,-15 15 0,29-15 0,-14 14 0,-14 0-32,14 0 32,-1 0-32,-13 14 32,28-28 0,-14 15-48,-14 13 48,13 0-32,1-14 32,14-14 0,-28 15-16,14 13 16,0-14-16,-15 0 48,29-14-32,0 14 32,-14 1-32,14-15 0,0-15 0,14-13-16,0 14 16,1 0-16,-15 14 16,14-14 0,0-1-32,0 1 32,0-14-32,-14 28 32,14-14 0,15-15 64,-15 15-64,0-14 64,-14 28-64,14-14 0,15-14-16,-15 13 16,0-13-16,0 14 16,-14 14 0,28-28 32,-13 13-32,-1-13 32,0 14-32,0-14 32,-14 28-32,0-15 0,14-13 32,0 14-32,-14 0 0,0 14 0,15-43 0,-15 15 16,0 0 0,0 28-16,-15 0-32,1 0 16,14 0 16,-14 0 0,0 14 48,0 0-48,0 0 49,14-14-49,-15 14 0,1 0 48,0 15-48,-14-1 48,-1 0-48,29-28 0,-28 29-48,0-1 48,-1 15-32,1-15 32,0 0 0,28-28 0,-14 29 0,-15-1 0,1 0 0,14-14 64,14-14-64,-14 29 0,-1-15 64,15-14-80,-14 14 16,14-14-16,14-14 16,-14 0 64,15-1-64,-1-13 64,-14 28-64,14-14 0,14-14 48,-14-1-48,15 15 48,-29 14-48,14-28 0,14 0 16,1-1-16,-15 1 16,14 0-16,-28 28 0,28-29 0,1 1 0,-15 0 0,14-1 0,-28 29 0,14-14 80,29-28 0,-15 13-112,-28 29 32,14-14-32,-14 0 0,0 14 32,-14 0-32,0 14 64,0-14-32,0 14 32,14-14-32,-14 14 0,-15 1-16,15-1 16,-14 14-16,28-28 16,-14 14 0,-15 0 80,15 15-80,-14-15 80,28-14-80,-29 28 0,1-14 64,14 15-64,-14-15 64,13 0-64,15-14 0,-14 14 16,0 0-16,0 1 16,0-15-16,14 0 32,0 0-32,0 14 0,0-14 32,0-14-32,14-1-32,-14 15 32,0-14 0,14 0-32,0 0 32,0-14 32,1 13-32,-1 1 32,0-14-32,14 14-16,-14-15 16,1 1-16,-15 28 16,28-14 0,-14-14 48,14-1-48,-13 15 48,-15 14-48,14-14 0,0-14-48,14 13 0,-28 15 48,29-28-32,-15 14 0,-14 14 32,0 0 48,0 0 0,-14 0-48,14 0 0,0 14 0,-15-14 0,1 14 0,0 0 64,0 1-64,-14-1 64,13 14-64,1-14 48,0 15-48,0-15 48,14-14-48,-28 14 0,13 14 64,1-14-64,0 1 64,14-15-64,0 14 0,-14 0 48,0 0-48,14-14 48,0 0-48,0 14 0,0-14 48,0 14-48,0-14 32,14-14-32,-14 14 0,0 0 64,14 0-64,0-14 64,0 14-64,-14-14 32,0 14-32,15 0 0,-1-14 32,0 0-32,0 14 48,-14 0-48,14-15 0,0 15 48,1-14-48,-1 14 0,-14-14 0,14 14 0,14-14 32,-14 14 0,-14 0-32,0 0-80,15 14 0,-15-14 80,0 14 0,0-14-64,0 14 64,0 15-64,-15-15 64,15-14 0,0 28 32,-14-14-32,0 15 32,14-15-32,-14 14 0,14-28 0,-14 29 0,0-15 0,-1 14 0,1 0 48,14-28-48,-14 29 0,0-15 48,0 14-48,14-14 48,-14 0-48,-1 1 48,15-1-48,0-14-80,0 0 0,0 0 80,15 14 0,-15-28-32,14 14 32,0 0-32,-14 0 32,0-14 0,14-1-16,0 1 16,0 0-16,15 14 16,-29 0 0,14-14 0,0 0 0,0 0 0,15 0 0,-29 14 0,14 0-64,0-15 64,0 1-64,14 0-16,-28 14 80,29-14-64,-15 14-32,-14 0 96,0 0-96,14 0 48,-14 14 0,0-14 48,0 14-16,0 0 16,0 1-16,0-15 16,-14 14 0,14 0-16,-14 0 16,0 0-16,14-14 16,0 28 0,-15-13 0,1 13 0,0-14 0,0 14 0,14-28 0,0 15 16,-14-1-16,0 0 16,14 14-16,-15-28 0,15 0 0,0 29 0,-14-15 48,14-14-48,14 0 48,1 0-48,-1-14-64,0-1 64,0 1-64,0 0 64,15 0-32,-15 0 32,0 0-32,-14 14 32,14-15 0,14-13-32,-13 14 32,-1-14-32,-14 28 32,28-15 0,-14 1-96,0 0 96,1 0-96,-1 0 96,-14 14 0,14-14-128,14 0 0,-28 14 128,14-15-96,1 15 0,-15 15 31,0-15 65,-15 14-64,15 0 64,-14 0-16,14 0 16,-14 0-16,0 0 16,0 15 32,-15-15-32,15 14 32,14-28-32,-14 14 0,0 15 32,0-15-32,0 14 33,14-28-33,-15 14 0,1 15 16,0-15-16,0 0 16,14-14-16,-14 28-32,0-13-1,14-15 33,0 0 33,14-15-1,0 1-64,-14 14 32,14-14 0,0 0-33,0 0 33,1 0 33,-15 14-33,14-15 0,0 1 32,0 0-32,0-14 16,0 14-16,1-1 16,-1 1-16,0 0-16,0 14 16,0-14-16,15 0 32,-15 0-16,-14 14 0,0 0-32,0 14 0,0 0 32,0-14 0,-14 14 16,14 0-16,-15 0 16,1 1-16,0-1 16,14-14-16,-14 28 0,0-14 16,0 15-16,-1-1 32,15-28-32,-14 14 0,0 14 32,0 1-32,0-1 16,0-14-16,-1 15 16,1-15-16,0 14-16,0 0 0,14-28 16,-14 15-16,14-1 0,0-14 16,14 0 64,0-29 0,0 29-64,-14 0 0,14-14 0,1 0 0,-1-14 0,0 14 0,-14 14 0,14-15-32,0 1 32,0-14-32,1 14 32,13 0-32,-28 14 32,14-15 0,0 1-32,0 0 32,1 0-64,-15 14 64,28-14-65,-14 0 1,0 14 0,-14 0 64,0 14-16,-14 0 0,14-14 16,0 14 0,-14 0-48,14 0 48,-14 1-48,14-15 48,-14 14 0,-1 0-16,1 0 16,-14 0-16,14 15 16,14-29 0,-14 14 48,-1 14-48,-13-14 48,14 15-48,0-15-16,14-14 16,-14 28 0,-1-14-16,1 0 16,0 1 96,14-15-96,-14 28 96,0-28 1,14 0-97,0 14 96,0-14-32,14-14-64,0 0 64,-14 14-64,0-14 0,14-1 64,0 1-64,15-14 48,-29 28-48,14-14 0,0 0 32,0-15-32,0 15 32,15 0-32,-29 14 0,14-28-32,0 13 32,0 1-32,0 0 32,1 0-48,-15 14 48,28-14-32,-14 0-16,-14 14 48,0 0-48,0 14-16,0-14 64,-14 14-64,0 0 64,14 0-48,-14 0 48,-1 1-49,15-15 49,-14 28 0,0-14 33,0 14-33,-14-13 32,28-15-32,-15 28 0,1-14 32,0 14-32,-14-13 32,28-15-32,-14 14 0,-1 14 16,1-14-16,0 0 16,0 15-16,14-29 0,-14 14-32,0 0 0,-1 0 16,15-14 16,0 0-16,29-14 64,-29 14-48,0-14 0,14 14 48,0-29-48,0 15-32,0 0 32,1 0-32,-15 14 32,14-28 0,0 14 0,14-15 0,-14 15 0,-14 14 0,15-14 0,-1 0 0,0 0 0,0-1 0,-14 15 0,28-28-16,-28 28 0,0 0 16,15-14-32,-15 28-1,-15 0 17,15-14 16,-14 14 0,14 1-16,-14-1 16,0 0-32,14-14 32,-14 14 0,0 14-32,-1-13 32,1-1 0,0 14 0,-14-14 0,14 0 0,-1 0 16,1 15-16,0-15 16,14-14-16,-14 14 0,0 0-16,0 0 16,14 1-16,0-15 16,-29 14 16,29 0 0,0-14-16,0 0 80,0 0 1,0 0-81,0-14 64,14 0 0,1-1-64,-1 15-48,-14 0 48,0-14 0,14 0-48,0 0 48,0 0-16,-14 0 16,14-1-16,-14 1 16,15 0-81,-1 14 81,-14-14-80,14 0 0,-14 0 0,0 14 80,0 0-32,0 0 0,0 0 32,0 0-32,0 14 32,0-14-32,-14 14 32,14-14 0,-14 14-16,14 0 16,-15 0-16,1 1 16,14-1 16,0-14-16,-14 14 0,0 0 16,14 0-16,-14 0 16,14-14-16,-14 15 0,-1-1 16,15 0-16,-14 0 16,0 0-16,0 0 16,0 1-16,0 13 48,-1-14-48,1 0 48,14-14-48,0 14 0,-14 1 48,0-1 0,14-14-48,-14 28-16,14-28 0,0 0 16,0 0-16,14-14 0,0 14 16,-14-14 48,0 14-48,14-14 0,0-1 48,1-13-48,-1 14 16,-14 14-16,14-14 0,14-15 16,-28 15-16,14-14 0,1 0 0,-1 13 0,0-13 0,0 14-16,0-14 16,0-1-16,-14 29 16,0-14 0,15-14-16,-1 14 16,0-15-16,-14 29 16,0-28 0,14 14-16,-14-14 16,14 13-16,-14-13 16,0 28 0,14-14 0,1-14 0,-15 28 0,0-29-16,14 15 0,-14 14 48,0 0-32,0 0 32,0 14 16,0-14-48,0 14 0,0 1 32,-14-1-32,14 14 0,-15 0 0,1-13 0,14 13 0,-14 14-16,0-13 16,0-1-16,14-28 16,-14 42 0,-15 1 48,15-1-48,-14-13 49,28-29-49,-14 42 0,-15 1 32,15-15-32,0 0 16,-14 15-16,28-43 0,-15 14-16,1 43 0,0-29 64,14-28-48,-14 14 48,14-14-64,0 0 16,28 0-16,-14-14 16,1 0 0,-1 0 0,14 0 0,-14-15 0,0 1 48,1 14-48,13-15 48,-28 29-48,14-42 0,14 14 32,-13-1-32,13 1 32,-28 28-32,14-43 0,14 15-48,1 0 48,-15-15-48,14 15 48,-28 28 0,14-28 32,1-1-32,-1 1 32,-14 28-32,28-57-32,0 15 0,-13 14 16,-15 28 16,14-15-16,-14 1 48,0 14-32,0 0 32,-14 29 0,-1-15-32,1 0 32,14-14-32,0 28 0,-14 1-16,0-1 16,-14 0-16,28-28 16,-15 29 0,1-1-16,0 14 16,0-13-16,0-1 16,14-28 0,-14 42 80,-1-13-80,1-1 64,14 0-64,0-28 0,-14 29 64,0 27 0,0-27-80,14-29 16,0 28-16,-14-14 0,14-14 16,0 14-16,0-14-16,14-28 0,-14 28 32,14-14 0,-14 0-32,14 0 32,0-1-32,-14 15 32,14-14 0,1-14 48,-15 0-48,14 13 48,-14 15-48,14-28 0,0 0 32,0-1-32,15 1 32,-15 0-32,-14 28 0,14-29 80,0-13-80,0 14 80,0-1-80,1 1 80,-15 28-80,14-28 0,0-1 80,0-13-96,-14 42 16,14-43-16,0 15-32,-14 28 48,0-14-48,0 14 128,-14 14-16,14-14-64,-14 28 32,14-13-32,-14-1 32,14-14-32,-14 28 0,0-14 48,-1 15-48,1-1 48,0 0-48,14-28 0,-14 29 48,0-1-48,0 0 48,-1 0-48,15-28 0,-14 29-48,0-1 48,0 0-48,0 1 48,0-15-32,14-14 32,-15 42-32,1-13 64,14-29-32,-14 14 32,14 0-32,0-14 0,14-28 16,-14 14-16,14-1 16,-14 15-16,0-14 0,15-14 32,-1 14-32,0-15 32,-14 29-32,14-28 0,0 0-48,0-1 48,15 1-48,-15 0 48,-14 28 0,14-28-48,0-1 48,0 1-48,1 0 48,-1-15 16,-14 43-16,14-28 0,0-1 16,-14 1-16,14 0-32,-14 28 32,0-14 0,14-15-32,-14 1 96,15 0 0,-15 28-64,0-15 48,-15 15 0,15 0-48,0 0 32,0 15 0,0-15-32,-14 14-32,14 0 32,-14 0-32,14 0 32,0-14 0,-14 14 48,14 1-48,-14-1 48,14 14-48,0-28 0,-14 14 16,14 0-16,-15 1 16,15 13-16,-14-14 48,14-14-48,-14 28 0,14-13 48,-14-1-48,14 0 48,-14 0-48,14 0 48,-14 15-112,-1-29 0,15 0 64,0 14-16,15-28 0,-15 14 16,0-15 32,14 1-32,0 0 32,0-14-32,-14 28 0,14-14-32,0-15 32,1 15-32,-1-14 32,-14 28 0,14-29 0,0 1 0,0 0 0,0-1 0,1 1-48,-15 28 48,14-14 0,14-29-48,-14 15 48,-14 0 48,0 28-48,14-29 0,1 1 48,-1 14-48,-14-14 32,14-1 0,-14 29-32,0-14 32,0 14 0,0 0-32,0 0 16,-28 14 0,28-14-16,0 14 0,-15 1-48,1-1 48,0 0-48,0 0 48,14-14 0,-14 14-64,0 0 64,-1 15-64,1-15 64,0 14-64,14-28 64,-14 14 0,-14 15-64,13-1 64,1 0-48,14-28 48,-14 29 0,-14-15-48,14 14 48,-1 1 16,-13-15-16,14 14 16,0-14-16,0 15-64,-1-1 16,15-28 48,-14 14 32,14-14 0,0 0-32,14-28 16,-14 14-16,15-1 16,-1-13-16,-14 28 0,14-14-48,14-14 48,-14-1-48,1 1 48,-15 28 0,28-28-48,0-1 48,-14 1-48,15 0 48,-1-15 16,-28 43-16,14-28 0,15-1 16,-15 1-16,14 0-16,-14-1 16,0-13-16,1 28 16,-1-14 48,0-15 0,-14 43-48,14-42 0,0 13 0,-14 29 0,0 0 48,-14 0 0,14 0-48,-14 14-32,0 1 32,0-1-32,-1 0 32,15-14 0,-14 14-48,0 14 48,0-13-48,-14 13 48,13 0-64,15-28 64,-28 14 0,14 15-64,0-1 64,-15 0-48,29-28 48,-14 29 0,0-1-48,0-14 48,0 14-16,0 1 0,14-29 16,-15 28 80,15 0 0,0-28-80,-14 15 32,14-1 0,0-14-32,0 0 32,14-14 0,-14 14-32,0-15 48,15 15-48,-1-14 32,0 0-32,0-14 64,-14 28-64,14-14 0,0-1 64,1-13-64,-1 14 0,-14 14 0,14-14 0,14 0 0,-14-15 0,1 15 48,-1 0-48,0-14 48,0 13-48,0 15-48,0-28 0,-14 28 48,15 0-16,-1-14 0,-14 14 16,-14 0 0,14 14 0,-15 0 0,15-14 0,-14 14 0,0 1-48,0-1 48,0 14-48,0 0 48,14-28 0,-29 15-16,15 13 16,0 0-16,-14 1 16,13-1-16,15-28 16,-28 28 0,14 1-16,-14-1 16,13 0-16,15-28 16,-14 29 0,0-15-16,-14 28 16,14-13 0,14-29 0,-15 14 0,15 0 0,0-14 0,15-14 64,-1 0-64,-14-1 64,0 15-64,14-28 0,0 14 48,0 0-48,0-15 48,1 15-48,-15 14 0,14-28-32,0 14 32,0-15-32,0 15 32,0-14 16,-14 28-16,15-28 0,-1-1 16,0 15-16,0-14-16,-14 28 16,14-29 0,-14 15-16,14-14 16,-14 14 32,15-15-32,-15 15 32,14-28-64,-14 14 0,0 28 32,0-29-16,0 1 0,0 28 16,-14-14 16,14 14 0,0 0-16,-15 0 48,1 28 0,0-14-48,14-14 0,0 29 16,-14-15-16,0 14 16,0-14-16,-1 29 16,15-43-16,-14 28 0,0 0 16,0 1-16,-14 13 0,13-14 0,1 15 0,0-15 0,-14 15 32,14-15-32,-1 15 32,15-43-32,-14 28 0,0 14-48,0-13 48,0-15-48,-15 28-16,15-13 16,14-29 48,0 28 32,0-28 0,0 0-32,0 0 16,14-28 0,-14-1-16,15 15 16,-15 14-16,14-28 0,0 0 16,0 13-16,0-27-48,-14 42 48,14-28 0,1-1-48,-1 1 48,0 0-48,0-1 48,0 1-48,0-15 48,1 15-48,-1-14 48,0 13-48,-14 29 48,0-28 0,14-15-48,0 15 48,-14 0-48,0 28 48,0-28 0,14 13-64,-14-27 16,0 42 48,-14-28 64,0 13 0,14 15-64,-14 0-64,-14 29 0,13-15 64,1 14 48,14-28-48,-28 14 0,14 15 48,0-1-48,-15 0 32,15 15-32,0-15 32,-14 15-32,13-15-32,-13 14 32,14 1-32,14-43 32,-28 42 0,13-13-48,1-1 48,-14 15-48,28-43 48,-14 28 0,0 0 16,-1 15 0,15-43-16,-14 28 0,0 0 0,14-28 0,14 15 0,-14-30 0,14 1 16,-14 14-16,29-14 16,-15-14-16,0 14-16,0-1 16,0-13-16,1 0 16,-1-1 48,0 1-48,14 0 48,-28 28-48,14-29 0,1 1-16,-1-14 16,0-1-16,-14 43 16,14-28 0,0-15 0,15 15 0,-15-15 0,-14 43 0,0-42 0,14 0-32,0 13 32,0-13-32,-14 13 32,0 29 0,0-28 48,14-14 0,-14 13-80,0 29 32,-14-14-32,0 14-32,14 0 64,-14 14-48,0 0 48,0 1 48,-1 13-48,1 0 48,0-14-48,-14 29 32,14-15-32,-15 1 32,29-29-32,-28 42 0,14 0-32,-15 1 32,1-1-32,28-42 32,-42 57 0,-15 28 32,14-14-32,1-29 32,42-42-32,-28 57 32,13-29 0,1 1-32,14-29 0,0 14-32,0-14 32,0 0-32,29-28 64,-29 28-32,28-29 32,-14 15-32,0-14-48,0 14 48,15-15-48,-29 29 48,14-28 0,14 0-32,-14-1 32,15 1-32,-29 28 32,14-28 0,14-1 32,-14 1-32,15-15 32,-15 15-32,-14 28 0,14-28 32,0-15-32,0 15 32,1-14-32,-15 42 0,14-29-48,0 1 48,-14-15-48,14 15 48,-14 0 16,0 28-16,0-43 16,-14 15 32,14 28-48,-14-14 48,-15 14-32,1 28 0,28-28-16,-14 28 0,-14-13-32,13 13 32,1 0-32,14-28 32,-28 29 0,14 13-32,-15-14 32,1 15-32,28-43 32,-14 28 0,-14 15 32,13-1-32,1 1 16,-14 13-16,28-56 0,-43 85 16,29-42-16,0-29 16,0 28-48,14-42 32,-14 43-32,14-29 16,0-14 16,0 14-16,0 0 32,0-14-16,0 0 16,14-14-48,0-14 0,-14 28 32,14-14 0,0 0 16,-14-15-16,15 15 16,-15 14-16,14-28 0,14-1 64,-14 1-64,0 0 64,1-1-64,-15 29 0,14-42-16,0 14 16,14-1-16,-14 1 16,-14 28 0,15-43 48,-1 15-48,-14 0 48,14-15-48,0 15-48,-14 28 48,0-28 0,0-1-48,0-13 0,0 42 48,0-43-48,-14 15 80,0 14 0,14 14-32,-14 0 32,-1 14 0,15-14-32,-28 14 32,14 0-32,0 1 32,0-1-32,-1 0 32,1 14-32,0 1 32,0-1-32,14-28 0,-14 28-32,0 15 32,-15-15-32,15 29 32,0-15 0,14-42 0,-43 85 0,1 14 0,-1-14 0,1-14 16,42-71-16,-28 71 0,-1 0 16,1-15 0,0 1 0,28-57-16,-15 28-32,1 15 0,14-43 32,-14 28-16,14-14 0,0-14 16,0 14 64,14-28 0,-14 14-64,29-14 64,-29-14-64,14 14 64,0-1-64,14-13-64,-28 28 64,14-14 0,1-29-48,-1 15 48,0 0-48,-14 28 48,28-43 0,-14 15-48,1-14 48,-1 13 32,0-13-32,0 13 32,0 1-32,0-14 32,1 13-32,-15 1 16,14-15-48,-14 1 0,0 42 32,0-14-32,-29 14 0,29 0 32,-14 14 0,-14 14 0,14 1 0,14-29 0,-14 28 0,-1 0 0,1 1 0,-14-1 0,14 0-16,14-28 16,-14 43 0,-15-1-16,15 1 16,0-1 0,-29 29 0,15 14 0,0-43 0,14-13 16,-1 42 0,15-71-16,-14 42 0,14 1 0,0-43 0,0 28-48,14-14 0,-14-14 48,0 14-48,29 0 0,-29-14 48,14 15 32,0-30 0,-14 15 0,0 0-32,14-14 32,0 14-96,-14 0 64,0-14-64,0 0 80,-14 0 0,14 14-16,0-14 32,-14-1-32,0 1 32,0 0 32,0 0-64,-1 0 64,15 14-64,-14-14 0,0 14-80,0-15 80,0 15-80,-15 0 80,29 0 0,-14-14-48,0 14 48,0 0-48,14 0 48,-14 14 48,-15-14 0,29 15-48,-14-1 48,14-14-48,0 14 0,0 0 48,-14 14-48,14-13 32,0 13-32,-14-14 32,14 14-32,0 1 32,0-15-32,0 14 32,0-28-32,0 14 0,0 15-48,0-15 48,0 0-48,0 14 0,14-14 0,-14-14 48,14 15-16,0-15 0,-14 0 16,15 0-48,-1-15 48,0 15-48,-14-14 48,14 0 64,-14 14-64,14-14 0,-14 0 64,14 0-64,1 0 80,-15 14-80,0-15 0,14 1 64,-14 0-64,14 0-32,-14 0 32,0 0-16,0-1 16,14 1-16,-14 0 0,0 14 16,-14-28 16,14 14 0,0 14-16,-14-15 0,14 1 32,-14 14-32,14-14 32,-15 0-32,1 0 48,0 14-48,0-14 32,0 14-16,14 0-16,-14-15 16,14 30-16,0-15 0,-15 0 0,15 14 0,-14 0 0,14 0-32,0 0 32,0 0-32,0 15 32,0-15 64,0 0-64,14 14 64,-14-28-64,0 15 0,0 13 48,0-14-48,0 0 48,0-14-48,0 29 0,15-15-48,-15 0 48,0 0-48,14 0 48,-14-14 0,0 14 0,14 0 0,-14-14 0,14 29 48,0-29 0,-14 14-16,0-14-32,14 0 32,1 0 16,-15 0-48,0 0 48,14 0 16,-14-14 0,0 14-64,0-14-16,14-1 0,-14 15 16,0-14-64,0 0 0,0 14 64,0-14 0,0 0 32,0 0-32,0 0 32,0-1-32,0 15 0,-14-14 48,14-14-48,0 14 48,-14 0-48,14-1 48,0 15-48,-15-14 0,1 0 48,14 0-48,-14 0-48,14 14 48,-14-14 0,0-1-48,0 1 112,-1 14 0,15 0-64,-14-14 48,0 28 0,14-14-48,0 14 48,-14-14-48,14 15 48,0-15-48,-14 14 32,14 0-32,0 0 32,0 0-32,0-14 0,0 29 48,0-15-48,0 0 48,0 0-48,0 14 32,0-28-32,0 15 0,0-1 32,0 0-32,14 0 32,-14-14-32,0 14 0,0 0 32,14 0-32,-14 1-16,0-15 16,14 14-16,0 0 48,1 0 0,-15-14-32,14 14 32,0-14 0,-14 0-32,14 0 0,-14 0 0,14-14-80,0 14 0,-14 0 80,0-14 16,0 0-16,15 0 16,-15-1 0,0 15-16,0-14 0,0 0 16,0 0-16,0 0 48,0 14-48,0-14 0,0 0 32,0-1-32,-15 1 0,15 0 0,-14 0 0,14 0 0,-14 0 32,0-1-32,0 1 33,14 14-33,-14 0 0,-1-14 32,1 14-32,0-14 32,14 14-32,-14 0 0,0 0 32,0 0-32,-1 0 32,15 0-32,-14 0 32,0 14 0,14 0-32,-14 0 0,14-14 0,0 15 0,0-1 0,0 14-16,0-28 16,0 14 0,0 0-16,0 1 16,0-1-64,0 0 64,0 0-64,0 0 64,14 0 32,-14 0-32,0 1 32,0-15-32,0 14 0,14 0-32,-14 0 0,0-14 32,14 28 32,-14-28 0,0 0-32,0 15 32,15-15 0,-15 0-32,14 14 32,-14-14 0,0-14-16,0 14-16,0-15 0,0 15 16,14-14-16,-14 14 32,14-14-32,-14 0 16,0 0-16,0 0 32,0-1-32,0 1 32,0 14-32,0-14 0,0 0 16,0 0-16,0 0 16,0 14-16,0-14 0,0-1-32,0 1 32,-14 0-32,14 14 32,0-14 0,-14 0 16,14 0-16,-14-1 16,-1 1-16,15 14 0,-14-14 32,0 14-32,14-14 16,-14 14-16,0 0 16,14 0-16,-14 0 16,-1 0 0,15 0-16,-14 14 0,14-14 16,0 14-16,0 0-32,-14-14 32,14 15-32,0-1 32,0 14 16,0-14-16,0 0 16,0-14-16,14 15 0,-14-1-32,14 0 32,-14 0-32,0-14 32,0 14 0,15-14 16,-1 14-16,-14-14 16,0 0-16,14 14-32,0-14 0,0 0 48,-14 0-16,14 15 16,1-30 0,-15 15-16,14 0 16,0 0 16,-14 0-32,0-14 32,0 0-16,14 14 0,-14 0-16,0-14 16,-14 0 0,14 14-16,0-14-48,0 0 0,-14-1 48,14 15 0,0-14 16,-14 0 0,14 0-16,0 14 0,-15-14 16,1 0 0,0 14-16,14-15 16,0 15-16,-14-14 0,14 14 16,0 0 0,0 0-16,-14-14 16,14 14 0,0 14 0,0-14-16,0 14 16,-14-14-16,14 15 16,0-15-16,0 14 0,0 0-96,14 0 16,-14-14 80,0 14 0,0 0 16,0 1-16,14-1 16,-14 0-16,0-14 0,0 14-32,14-14 32,-14 14-32,14 0 32,-14-14 16,0 0-16,14 14 0,1-14 16,-1 15-16,-14-15 16,0 0-16,14 14 0,0-14 16,0 0-16,0 0-32,1 0 32,-1 14-32,0-14 32,0-14 16,0 14-16,0 0 16,-14 0-16,15-14 0,-1 14-64,0-15 64,0 1-64,-14 14 64,14 0 0,0-14 32,1 0-32,-1 0 32,0 0-32,-14 14 0,14-14-32,0-1 32,-14 1-32,14 14 32,-14-14-32,0 14 32,15-14-16,-15 0 48,0 14-32,0 0 32,0-14-32,0 14 0,-15 0 0,1 0-80,0 14 0,14-14 80,-14 0 0,14 14 0,-14 0 0,0 0 0,14-14 0,0 14 0,-15 1 32,15-1-32,-14 14 32,14-28-32,0 14 0,-14 14-64,14-13 64,0-1-64,0 14 64,0-28 0,0 14 32,0 0-32,0 1 16,14-1 16,-14-14-32,14 14 32,1-14-32,-1 0 32,-14 0-32,14 0 0,0 0 16,0 0-16,0-14 32,1 14-32,-1-14 32,0 14-32,0-15-64,0 1 64,0 0-48,-14 14 48,15-14 0,-1 0 32,0 0-32,0-1 16,-14 15-16,14-14 0,-14-14 16,14 14-16,1 0 16,-1-15-16,-14 29 0,14-14 32,0 0-32,-14-14 32,14 14-32,0-1 16,-14 15-16,0-14 0,0 0 16,15-14 0,-15 28-16,0-14 16,0 14 0,0 0-16,-15 0 16,1 14 0,14 0-16,-14 0 16,14-14-16,-14 28 0,0-13-80,0 13 80,-1 0-80,15-28 80,-14 29 0,0-1 16,0-14-16,0 14 16,14 1-16,0-29 0,-14 14 0,-1 14 0,15-14 0,0 0 0,0-14 0,-14 15-96,14 13 0,0-14 80,0-14 16,14 14-16,-14-14 32,0 0-16,29-14 16,-29 0-16,14 0-80,0 14 80,-14-14-80,0 14 80,14-15 0,0 1 0,1 0 0,-1 0 0,-14 14 0,14-28 0,0 13-48,0 1 48,-14-14-49,0 28 49,14-14 0,1 0 16,-1-15-16,-14 15 16,14 0-16,-14 14 0,0-14-80,0-14 0,0-1 80,0 29 0,-14-28 0,-15 14-32,29 14 32,-14 0-16,-14-14-48,0 28 0,28-14 64,-15 14 0,1-14 32,0 14-32,14 14 32,0-28-32,-14 15 0,0-1-64,0 14 64,14-14-64,0-14 64,-15 29 0,15-15 48,0 14-48,-14-14 48,14 0-48,0-14 0,0 14-48,14 15 0,1-1 96,-15-28-48,14 14 48,0 0-96,-14-14 48,0 15-48,28-1 96,-28-14-48,14 0 48,1 0-96,-1 0 0,-14 0 48,14 0 48,0-14 0,-14 14-48,0 0 32,14-15 0,-14 1-32,0 14 0,0 0 48,14-14-48,-14 14 32,0-14-32,0 14 0,15-14 48,-15 0-48,0-1 48,14 1-48,-14 0 32,0 14-32,0-14 0,0 0 32,0 0-32,0 0 0,0 14 0,0-15 0,0 1 0,-14 0 0,14 0 17,-15 14-17,1-14 16,14 14-16,0-14 0,-14 14-65,0-15 65,0 15-64,0 0 80,-1 0-16,1 15 16,14-15-16,-14 0 0,0 14-48,0 0 48,0 0-48,-1 0 48,15-14 0,-14 29-16,14-1 16,-14-14-16,0 14 16,0-14 32,14-14-32,-14 29 0,14-1 32,-15 0-32,15-13-64,0-15 64,0 28 0,0-14-48,0 14 48,0-13-80,0-1 80,0 14-64,15 0 112,-1-13 0,-14-15-48,14 14 0,0-14 0,0 14 0,-14-14 0,14 0 48,15 0 0,-15-14-48,-14 14 0,0-14 32,14 14-32,0-15 32,0 1-32,-14 14 0,0-14 48,15 0-48,-1 0 32,-14-15-32,14 15 32,-14 14-32,0-14 0,14-14 33,-14 14-33,14-1 32,-14-13-32,0 14 32,14 0-32,-14 0-48,0-1 48,0-13-49,0 28 49,0-14 0,-14 0 33,14 0-33,0 0 32,0 14-32,-14-15 0,14 1 32,-14 0-32,14 0 32,0 14-32,-14-14 0,0 14 32,-1-14-32,1 14 32,14 0-32,-28-15 32,14 30 0,0-15-32,-1 14 32,15-14-32,-14 0 0,14 14 32,-14 0-32,14 0 32,0-14-32,-14 14 0,14 15 32,-14-15-32,14 0 16,0 14-16,0-14 16,-14 1-16,14 13 32,0-14-32,0 0 32,0-14-32,14 14 0,-14 1 16,0-1-16,0 0 16,0-14-16,14 28 16,0-14 0,-14-14-16,0 15-64,14-15 0,0 0 80,-14 0-16,15-15 16,-1 1-16,0 14 16,-14 0-16,0-14 0,14-14 16,0 14-16,0-15 16,1 15-16,-1-14 16,0-1-16,0 1 16,14 0-16,-13-15 16,-15 43-16,14-28 0,14-14 32,-14 13-32,0-13 16,-14 42-16,29-43 0,-15 1-64,0 13 64,0-13-64,0-1 64,-14 43 0,15-42 0,-1-1 0,0 1 0,0 0 0,-14 42 0,14-29 0,-14 1 0,14 0 0,-14-15-48,0 43 48,0-28-48,-14 14 64,14 14-16,0 14 16,-28 28 16,14-28-32,0 15 32,14-29-32,-15 28 0,1 0 16,0 1-16,0 13 16,14-42-16,-14 28 0,-15 15 16,15-1-16,-14 15 16,28-57-16,-28 71 0,-15 14 16,1 0-16,13-14 16,29-71-16,-42 70-32,28-27 0,14-15-32,0-28 64,-15 14-64,15 1 64,0-15 0,15 0 0,13-15 32,0-27 0,-28 42-32,14-14 0,1-15 0,-1 15 0,0-28 0,-14 42 0,14-28 0,14-1 16,-13-13-16,13 13 16,-28 29-16,14-42 0,14-1 16,1 1-16,-1-1 16,0-27-16,-28 70 0,57-85 16,-14 0-16,-1 0 16,-14 14-16,-28 71 0,15-71 16,13-14 0,-14 28-16,-14 57 0,28-56 0,-13 27 0,-15 29 0,0-42 0,14 42-32,-14 0 0,0 0 32,-14 28-64,-1 1 64,1-1-64,14-28 64,-14 42 0,0 1 32,0-1-32,-15 1 32,29-43-32,-42 85 0,-29 28 32,29-28-32,-15 14 16,14-14-16,43-85 0,-42 85 0,-1-14 0,15-14 0,0-1 16,28-56-16,-14 43 16,14-29 0,0-14-16,0 14 16,0 0-16,28-42 0,-28 28 0,28-28-16,-14-1 16,15 1-16,-29 28 16,28-28 0,-14-1-64,15 1 64,-1-14-64,-28 42 64,28-29 0,1-13 32,-1-1-32,0 1 32,29-15-32,-57 57 0,57-99 0,-15 28 0,15 15 0,-15-29-80,-42 85 80,29-57-80,-1-14 48,-28 71 32,28-57-32,-14 29 48,-14 28-16,0-28 16,0 28 16,-28 14 0,28-14-32,-28 57-32,14-29 32,-15 0-32,29-28 32,-14 43 0,-14-1-32,-15 29 32,-28 28-32,15-14 32,56-85 0,-57 85-32,15 0 32,-15-14-32,14 14 32,43-85 0,-42 57 32,14-1-32,-1 1 32,1-15-128,28-42 96,-14 29-97,14-15 113,0-14-16,0 14 17,28-28-17,0-15 0,-28 29 0,29-42-49,-1 14 49,0-1-48,-28 29 48,29-28 0,-1 0 32,0-15-32,1 1 32,-29 42-32,28-29 0,0-13 33,29-29-33,0 0 32,-1 0-32,-56 71 0,43-70 16,14-1 0,-15 28 16,-42 43-32,28-42 32,1 14 0,-29 28-32,28-15 32,-28 15-16,-14 15 0,14-15-16,-14 42 32,0-14-32,-15 1 32,29-29-32,-14 42 0,-14-13-32,-1 13 32,15 0-32,14-42 32,-42 71 0,-29 14 32,14 0-32,1 0 32,13-14-32,43-71 0,-42 57 32,-1-1 0,15-13-16,28-43-16,-29 28 16,15 0 0,14-28-16,0 15 16,0-15 0,0 0-16,14-15 16,15-27 0,-1 28-16,-14-15 16,-14 29-16,14-28 0,15 0 16,-1 0-16,-14-1 16,-14 29-16,29-42 0,-1-1 0,0 1 0,1 13 0,-1-13 0,-28 42 0,14-43-80,29-27 80,13-1-80,-27 14 80,-29 57 0,28-14-80,0-43 0,-14 29 128,-14 28-48,15-14 48,-15 14-32,0 0-16,0 0 16,-29 28 16,15 1-32,-14-1 32,28-28-32,-14 28 0,-15 0 16,1 15-16,14-1 16,14-42-16,-57 71 0,-14 28 16,15-28-16,-1 14 16,57-85-16,-57 71 0,1 0 16,27-15-16,1-13 16,28-43-16,-28 42-80,13-13 0,15-15 112,0-14-32,0 0 32,15-14 0,-15 14-32,28-29 16,-14 1-16,14 0 16,-13 14-16,13-15 16,0 1-16,1 0 16,-1-15-16,0 15 16,-28 28-16,29-43 0,-1 15 16,0-14-16,1-1 16,-29 43-16,42-57 0,1-28-16,-1 43 16,-28 14-16,-14 28 16,43-57 16,-15 0 0,-28 57-16,14-42 16,0-1 0,1 29-64,-15 14 48,0 0-48,-15 14 80,15-14-32,-28 29 32,14-1-32,0-14 16,-15 14-16,15 1 16,14-29-16,-14 42 0,-14-13-16,14 13 16,-15 1-16,29-43 16,-28 28 0,0 14-80,-15 29 80,1 0-80,42-71 80,-43 43 0,29-15 32,-14 14 0,28-42-32,-15 29 0,1-1 0,0-28 16,14 0-16,14 0 16,0-28 0,-14 28-16,29-29 16,-15 15-16,14-14 16,-14 0-16,15-1 16,-1 1-16,-14 0 16,15-15-16,-1 15 16,-28 28-16,28-43 0,1 1 16,-15 13-16,14-13 16,-28 42-16,28-28 0,1-15-96,13-14 96,15-13-80,-57 70 80,42-57 0,-27 29 0,-1-1 16,-14 29-16,0 0 16,-14 15-80,14-15 64,-29 28-64,15 0 64,0 1-80,-14-1 80,13 14-80,-13 1 80,0-1 32,-29 29-32,-14 28 32,71-99-32,-71 85 0,1 0 0,13-14 0,0 0 0,57-71 0,-42 56 0,-1 1 32,1-14 0,42-43-32,-14 28-80,-1-14 0,15-14 80,-14 0 32,28-14 0,1-14 0,-15 28-32,28-43 32,-14 15-32,0-1 32,-14 29-32,29-42 0,-1 14 16,0-15-16,1 15-16,-1-15 16,0 1-16,-28 42 16,43-71 0,13-14 32,-27 28-32,-15 29 32,28-43-16,-13 15 0,-29 56-16,28-57 16,-14 0 0,-14 57-16,0-28 32,0 14-16,-14 28 16,14-14-32,-28 28 32,14 1-32,-15-1 16,29-28-16,-14 28 0,-14 1 16,-1 13-16,1 1-112,-29 13 112,-13 43-112,13-28 112,-14 0 32,29 0-32,-1 0 32,-14-15-16,29 1 0,28-57-16,-42 42 16,27-13 0,15-29-16,-28 14 16,28-14 0,0 0-16,14-28 16,0-1-16,1 1 16,13 0-16,-14-15 0,-14 43 0,28-42 0,1 13 0,-1-13 0,0-15 16,29 1-16,0-44 16,-1 30-16,-13-1 16,14 14-16,-15 0 16,1 1-16,-15-1 0,-28 57 0,14-42 0,14 13 0,-28 29 0,0-42 0,0 42 0,0-14-64,-28 42 0,0 0 64,14-13-48,14-15 48,-29 28 0,15 0-48,-14 1 48,-1 13-64,29-42 64,-42 42 0,14 1-64,-29 28 64,-14 28 16,14-14-16,-13 0 16,27-14-16,1-15-16,13 1 0,29-57 16,-28 28-64,14-28 0,14 0 64,0 14 32,14-28 0,-14 14-32,28-42 16,-14 13-16,1-13 16,13 14-16,0-15-32,-28 43 32,29-42 0,-1-1-32,29-28 32,-1-28-48,-56 99 48,71-85 0,-14 14-32,-15 15 32,15-1 32,-57 57-32,42-56 32,-13-1 0,-1 14 0,-28 43-32,28-28 16,-13 0 0,-15 28-16,0 0 32,-29 28 0,29-28-32,-28 43 32,14-29-32,-15 14 16,1 15-16,28-43 0,-42 28 16,13 14-16,-13 1 16,-15 42-16,-14 0 16,71-85-16,-56 85 0,-15-14 16,28-15-16,-13 1-48,56-57 48,-43 42-48,15-13 16,14-1 0,14-28 32,-15 0 32,30-14 0,-15 14-32,14-14-16,0-29 0,-14 43 16,28-28 0,-14 0 32,1-1-32,13 1 32,-14-15-32,-14 43 0,28-28-32,1-14 32,-1-1-32,0 1 32,1-1-64,-29 43 64,56-71 0,15-14-64,-28 15 64,13-1 32,-56 71-32,43-71 16,-15 28 16,-14 15 0,1 0 0,-15 14 0,0 14-32,-15 14 16,-13 14 0,28-28-16,-14 14 0,0 15 16,-15-1-16,1 0 16,0 1-16,28-29 0,-43 42 16,15 1-16,0-1 16,-29 15-16,57-57 0,-71 99 16,14-28-16,1-15 16,13 15-16,-13-28 16,56-43-16,-29 42 16,1-14 16,28-28-32,-14 0 32,28-14-32,-14 14 0,42-28 16,-27 0-16,13 13 16,-28 15-16,14-42 0,14 14 16,1-15-16,-1 1 16,15-1-16,-43 43 0,28-42 16,29-29-16,28-14 16,-29 14-16,-56 71 0,71-71 16,-28 0-16,13 15 16,-13-1-48,-43 57 32,42-42-32,-28-1 48,-14 43-16,29-28 16,-29 28-16,-29 28 16,15-14-16,-14 15 16,28-29-16,-28 28 0,-1 0 16,1 15-16,-15-1 16,43-42-16,-56 71 0,-29 28 0,14-14 0,0 0 0,0-14 0,71-71 0,-56 71 16,13 0-16,-14-15 16,15-13-16,-1-1 0,43-42 0,-42 43 0,42-29 0,0-14 0,14-14 16,-14 14-16,28-43 16,29-13 0,-29 27-16,1 1 16,-29 28-16,28-43 0,0 1 0,29-29 0,0-14 0,-57 85 0,71-71 0,-15 1 0,1-1 0,-15 14 0,-42 57 0,57-57-32,-14 1 0,-43 56 32,28-43 16,0 15 0,-14 14 0,-14 14-16,0-14 16,-14 28 0,14-14-16,-42 42 16,28-28-16,-15 15 16,1-1-16,0 0 16,28-28-16,-29 43 0,-13-15 0,-15 43 0,-14 14 0,71-85 0,-71 71 0,15 0-48,-1-1 48,0-27-48,57-43 48,-56 57 16,13-29 0,43-28-16,-14 28 0,0-28 0,28 0 0,-14 0 0,14-42 0,15 28 0,-15-15 16,-14 29-16,28-28 0,-14 0 16,15-1-16,-1 1 0,0-15 0,1 1 0,-29 42 0,42-28 0,-14-15 0,15-28 0,28 1 0,-71 70 0,56-71 0,-13 0 0,-1 14 0,-42 57 0,43-28 0,-15-15 0,-28 43 0,14-28-80,-14 14 0,-14 14 96,14 0-16,-14 0 16,0 14-16,0 0 16,14-14-16,-29 14 0,15 1 16,-14 13-16,0 0 0,-1 1 0,1-1 0,0 14 0,-1-13 16,1 13-16,0 1 16,28-43-16,-57 56 0,-14 29 16,29-28-16,-15 0 16,57-57-16,-43 56-32,15-27 0,28-15 48,-14 0 0,14-14-16,14-14 0,0-15 0,15 15 0,-15 0-32,-14 14 32,14-28 0,14-1-32,1 1 32,-15-14 16,-14 42-16,28-29 0,0-13 16,1 14-16,-1-15 16,0 1-16,1-1 16,-29 43-16,42-57 0,1-28 16,13 15-16,-13 13 16,-43 57-16,28-43 0,-14 15-32,1 14 32,-1-14-32,-14 28 32,14-14 0,0-1 0,0-13 0,-14 28 0,0 0 16,0 0 0,-28 14-112,28-14 96,-14 29 0,-15-15-96,15 28 96,-14-14-16,28-28 16,-43 43 0,15 14-16,-29 28 16,-28 14 16,15 0-16,-15 0 16,28-14-16,0-14 0,1-15 0,13 1 0,1-14 0,27-29 0,15-14 0,0 14 0,0-14 0,15-14 16,13-29 0,-28 43-16,28-56 16,1 27-16,-1 1 16,0 0-16,1-15 16,-29 43-16,28-42 0,14 13 16,-13-13-16,-1-1 16,15-27-16,13-15 16,-13 28-16,-1-14 0,1 14 0,-43 57 0,28-42-32,-14 28 32,0 0-32,-14-1 32,0 15 16,0-14 0,0 14-16,-14 14-16,14 1 16,-14-1-16,-14 0 16,28-14 0,-14 28 16,-15 1-16,15-1 16,-14 14-16,-1 1 16,29-43-16,-56 71 0,-1 28 16,-14-14-16,0 0 0,71-85 0,-56 71 0,-15 14 0,28-29 0,1 15 0,-1-28 0,43-43 0,-28 42 16,14-28 0,14-14-16,0 0 16,0 0 0,0 0-16,28-42 64,15-1-16,-29 1-48,-14 42 0,28-29 0,1-13 0,-1-1 0,0 1 0,15-1 32,-43 43-32,42-70 0,29-15 32,-14 14-32,-1 0 16,-56 71-16,43-57 0,-1 1 16,1-1-16,-43 57 0,14-42 0,14-1 16,-13 29-16,-15-14 16,0 28-16,14-15 0,-14 1 0,0 14 0,0-14 0,0 14 32,-14 14-32,-1 0 32,1 1-32,14-15 0,-14 14 0,0 14 0,0 0 0,-15 1 0,29-29 0,-28 28 32,0 15-32,-1-1 32,-27 29-32,-15 28 0,71-99 0,-57 85 0,-14 0 0,29-28 0,-1-1 16,43-56-16,-28 43 16,0-15 0,28-28 0,0 0-16,0 14 32,0-14 0,0 0-32,14-28 0,14 0 0,-28 28 0,14-29 0,1 1 0,-1 0 0,14-1 0,0-13 0,-28 42 0,29-28 48,-1-15-48,0 15 32,1-15-32,-1 1 16,-28 42-16,57-57 0,-15-28 16,1 43-16,-29 13 32,-14 29-32,42-71 32,-27 29-32,-1 14 16,0-1-16,0-13 16,0 14-16,0-1 0,1 15 0,-15-14 0,0 28 0,14-14 0,-14-1-16,0 1 16,0 0-16,-14 28 16,-1 0 0,15-14 0,-14 29 16,0-1-16,0 0 16,-14 1-16,13 13 0,15-42 0,-28 43 0,0-1 0,-29 43 0,-14 14-16,71-99 16,-56 85 0,-1 0-16,0-14 16,1 0 32,27-29-32,-13 15 32,13-15-32,29-27 0,0-15 0,-14 14-16,28-28 0,-14 14 16,15-29 0,13-13 0,-28 42 0,28-29 0,1 1 32,-1-14-32,0 13 32,1-13-32,-29 42 0,28-43 16,29-27-16,13-15 16,-13 14-16,0 0 16,-57 71-16,56-71 16,-27 43-16,-15-1 32,-14 29-32,28-28 0,-14 0 32,15 0-32,-15-1-16,0 1 16,0 0-16,-14 28 16,14-15 0,1-13 32,-1 14-32,0 0 32,-14 14-32,0-14 0,0-1 0,0 1 0,0 14 0,0 0 32,-14 0-32,0 14 32,-1-14-32,15 0 0,-14 15-16,0-1 16,0 0-16,0 14 16,0-14 0,14-14 0,-29 29 0,15-1 0,-14-14 0,14 15 0,14-29 0,-29 28 0,15 0 0,-14 0 0,14-13-16,-15 13 16,15-14-16,0 29 48,-14-29 0,28-14-32,0 14 0,14-14 0,-14 0 0,14-28 16,0 13-16,0 1 16,0-14-16,-14 28 0,29-14 32,-15-15-32,14 1 32,-14 0-32,-14 28 0,29-43 0,-1 15 0,-14 0 0,15-1 0,-1-13 0,-28 42 0,28-28 0,-14-15 0,15 15 0,-15-1 0,14 1 0,-14 0 0,1-1 0,-1 15 32,0-28 0,-14 42-32,14-14-16,-14 14 0,0 0 16,-28 0 0,14 28 0,14-28 0,-29 14 0,15 14 0,0-13 0,0 13 0,-15 0 0,29-28 0,-14 14 0,-14 15 0,14-1 0,-15-14 0,15 15 32,14-29-32,-14 28 0,0-14 32,0 0-32,0 15 32,14-29-32,-15 14 0,1-14 32,0 14-32,14 0-16,-14-14 16,14 0-16,-14 14 16,14-14 16,0 0 0,0 0-16,0-14 0,14 14-16,-14-14 16,14 0-16,-14 14 16,0-14 0,14-1 0,0 1 0,-14 0 0,15-14 0,-15 28 0,14-14-16,0-1 16,0-13-16,-14 14 16,14 0-16,-14 14 16,14-14 0,1-1-16,-1 1 16,0 0 32,-14 14-32,0-14 0,14 0 32,-14 0-32,0 14 0,14 0 0,-14 0 32,0 0 0,0 0-32,-14 0 0,14 0 16,-14 28-16,0-28 16,14 0-16,0 14 0,-14 0 16,-1 0-16,1 1 16,0 13-16,14-28 0,-14 14 0,0 14 0,0-13 0,-1 13 0,15-28 0,-28 28-16,14 1 16,0-15-16,-15 14 16,15 0 16,14-28-16,-14 15 0,0-1 16,0 0-16,14 0 32,-14 0-32,14-14 32,14 0-32,0-14 0,0 0 33,0 0-33,15-15 32,-29 29-32,14-14 0,14-14 32,-14 0-32,15-1 32,-29 29-32,14-28 0,14 14-16,-14-15 16,15 1-16,-15 0 16,-14 28 0,28-14 32,-14-15-32,15 1 32,-15 14-32,0-15-16,-14 29 16,14-14 0,0 0-16,15-28-16,-29 42 32,28-29-32,-14 1 16,-14 28 0,0 0 16,14-14 0,-28 28 0,14-14 0,-14 28-33,0-14 33,0 15-32,14-29 32,-15 14 0,1 14 32,0 1-32,-14-1 33,14-14-33,14-14 0,-29 28 0,15 1 0,0-1 0,-14 0 0,28-28 0,-15 29-16,1-1 16,0-14-17,0 0 17,14 1 17,0-15-17,-14 14 0,14 0 16,-14-14-32,14 0 16,0 0-17,14-14 17,-14 0 0,14-1 0,-14 15 0,14-14 0,0-14 0,0 14 0,1-15 0,-15 29 0,14-14 0,0-14-16,0 14 16,14-15-16,-28 29 16,15-28 0,13 14 32,-14-14-32,0-1 33,0 15-33,-14 14 0,29-14 0,-15 0 0,0 0 0,0-15 32,-14 29-32,14 0 16,1 0-32,-15 0 16,0 0-16,-15 14 32,1 1-16,14-1 16,-14 0-16,0 0 16,0 0-16,0 0 16,14-14-16,-15 15 0,1-1 16,0 0-16,0 0 16,14-14-16,-14 14 0,14 0 0,-14 1 0,-1-15 0,15 14 0,0-14 0,-14 14 0,14-14 16,0 0-16,0 0 16,14-14-16,-14 14-16,0 0 16,15-14 0,-1-1-16,0 1 16,0 0 16,0 0-16,0 0 16,15 0-16,-15-15 16,14 15-16,-14 0 16,-14 14-16,29-28 0,-15 13 16,0 1-16,14-14 16,-28 28-16,15-14 0,-1 0 16,0 0 0,-14 14-16,14 0 16,-14 14 0,0 0-16,0-14 0,-14 14 0,0 0 0,0 0 0,-1 15 0,1-15 16,14-14-16,-28 28 0,14 0 16,-15 1-16,1-1-32,0 0 32,14 1-32,-15-15 32,1 14 0,14 1 0,0-15 0,14-14 0,-15 14 0,1 0-32,0 0 32,14 0-32,0-14 48,0-14-16,14 14 16,-14 0-16,14-14 0,1-14-32,-1 14 32,14-1-32,-14-13 32,-14 28 0,29-28 16,-1 14-16,-14-15 16,14 15-16,1-14-16,-29 28 16,14-29 0,14 15 0,1 0 0,-15-14-32,-14 28 32,14-14 0,14-1-32,1 1 48,-15 0 0,-14 14-16,0 0-32,0 14 0,0-14 32,-29 29 16,29-15-16,-14 0 16,14-14-16,-14 28 0,-14-14-16,14 15 16,-1-15-16,-13 14 16,0-14-16,14 15 16,-15-1-16,15-14 16,14-14 0,-14 14 16,-14 1-16,28-1 16,-15 0-16,1-14-16,14 0 16,0 14-16,14-28 16,1 0 0,-1 0 0,0-1-16,0 1 16,14 0-16,-28 14 16,15-14 0,13-14-16,-14 13 16,14 1-17,-28 14 17,29-28 0,-15 14 17,0 0-17,14-1 16,-13 1-16,-15 14 0,14-14-16,14 0-1,-28 14 17,14-14 0,0 28 0,-14-14 33,0 0-33,-14 14 0,14 0 32,-14 0-32,0 15 0,14-29 0,-14 14 0,0 14 0,-1-14 0,1 15-16,0-1 16,-14-14-16,14 15 16,-15-15-16,15 0 16,0 14-17,-14-14 17,13 1 0,15-15 0,0-15 0,0 15 0,29 0 17,-15-14-17,0 0 16,0 0-16,0 0-16,-14 14 16,15-14 0,13-1-17,-14 1 17,0 0 0,-14 14 0,29-28 0,-15 14 0,0 14 0,0-15 33,0 1-33,0 0 32,15 0-48,-15 14 0,-14 0 16,0 0 16,0 14 0,0-14-16,0 14 0,-14 0-16,0 15 16,-1-15-16,1 0 16,14-14 0,-14 28 32,0 1-32,0-1 32,0-14-32,14-14 0,-29 29-16,15-1 16,0-14-16,0 0 16,-15 0 16,29-14-16,-14 29 16,14-29-32,0 0 16,14-14-16,-14-1 16,15 1 32,-1 0-32,0 0 32,-14 14-32,28-14 0,-14-15-16,1 15 16,13-14-16,-28 28 16,14-14 0,14-15 16,-13 15-16,13 0 16,-28 14-16,14-14 0,14 0 16,1 0 0,-29 14-16,14-15 0,0 15 0,-14 29-16,0-29 16,0 14 0,-14 0-16,14 14 16,-14-13 0,14-15 0,-14 14 0,-1 14 0,1-14 0,0 15-32,0-1 32,0-14-32,0 0 32,-1 15 16,1-15 0,14-14-16,0 14-16,-14 0 0,14-14 16,14-14 16,-14 0-16,14 14 16,1-14-16,-15 14 0,14-15 16,0-13-16,0 14 16,0 0-16,15 0-16,-29 14 16,14-15 0,0-13-16,0 28 16,14-14 16,-28 14-16,15-14 0,-1 0 16,0-1-32,-14 15 16,14 0-16,0 0 32,-14 15 0,0-15-16,-14 14-16,14 0 0,0-14 16,-14 14 0,0 0 16,14 0-16,-14-14 16,14 15-16,0-15 0,-15 14 0,1-14 0,14 14 0,0-14 0,-14 14 0,0-14 0,14 0-16,0 0 16,0 0-16,14-14 16,-14 14-16,0 0 16,14-14 0,-14 14-16,14-14 16,-14-1-16,15 15 16,-15-14-16,0 14 16,14-14 0,0 0-16,0 14 16,0-14-17,-14 14 17,14-14 0,-14-1 17,15 15-17,-1-14 16,-14 14-16,14-14-16,0 14-1,-14 0 17,0 0-16,0 0 0,0 0 16,-14 14 0,14 0 0,-14 1 0,14-1-16,0-14 16,-14 14 0,-1 0-16,1 0 16,0 0 0,0 1 0,0-1 0,0 0 0,-1 0 0,1 14 0,0-13 0,14-15 0,-14 0 0,14 14-16,-14 0 0,14-14 16,0 0 16,0 0 0,0 0-16,0-14-16,14 14 16,0-14-16,-14-1 16,0 15 0,14-14 32,0 0-32,1 14 32,-1-14-32,0 0-16,-14 14 16,14-14-16,0-1 16,0 15 16,-14 0-16,15-14 16,-15 14 0,0 0 0,0 0-16,14 14-16,-28-14 16,14 15-16,0-15 16,0 14 0,-15-14 16,15 14-16,-14 0 16,14-14-16,-14 14 0,0 0 17,0 1-17,14-1 16,-14 0-16,14-14 0,-15 0 16,15 14-16,-14-14 16,0 14-16,14-14 0,0 0 16,0 0-16,0 0 16,14-14-16,0 14 0,-14-14 0,0 14 0,15-14 0,-15 14 16,14-14-16,-14 14 16,14-15-16,-14 15-16,14 0 0,-14 0 16,0 0-16,14 15 0,-14-15 16,-14 14 16,0 0-16,14 0 16,-14 0-16,0 0-16,14-14 16,-15 14 0,1 15-16,0-15 16,0 0 32,14-14-32,-14 14 0,0 0 32,-1 1-32,1-1 0,0 0 0,14 0 0,-14-14 0,14 14 0,0-14 0,0 0 32,14-14-32,-14 14 32,0 0-32,14-14 0,0 0-16,1 14 16,-1-14-16,0-1 16,-14 15 0,14-14 16,0 0-16,0 0 16,15 0-16,-29 14 0,14-14 16,0 14-16,0-15 16,15 1-16,-15 0 16,-14 14-16,14-14 0,0 14 16,0-14-16,-14 0-32,0 14 32,29-14-32,-15-1 48,-14 1 0,0 14-16,14 0-32,-14-14 16,0 14 16,0 0-16,0-14 0,-14 28 16,14-14 0,-14 0 0,-1 0 0,1 14 0,0-14 0,14 0 0,-14 0 0,0 0 0,0 14 32,14-14-32,-15 0 0,1 0 16,0 0-16,0 0-16,14-14 16,-14 14-16,0 0 48,14 0-16,0 0-16,0-14 0,0 14 0,0-14-32,0 14 0,14 0 32,-14 0 0,0 0 16,0-14 0,0 14-16,0 0 16,0 0-16,0 0 16,0 14-16,0-14 0,0 14 0,-14 0-16,14 0 16,0 1-16,0-15 16,-15 14 0,15-14-16,0 14 16,0 0-16,0-14 16,0 14 0,0 0 0,0 0 0,0 1 0,0-15 0,0 0 16,0 14-16,0-14 16,15 0-16,-15 0 0,0 0-32,14 14 32,-14-14-32,14 0 32,-14-14-16,0 14 16,14 0 0,0 0-16,-14-14 16,14 14 16,-14 0-16,0-15 0,15 15 16,-15-14-16,14 0 16,-14 0-16,14 0 16,-14 0-16,0 0 0,0-1 0,0 15 0,0-14 0,0 0-16,0 0 16,0 0-16,0 14 16,-14-14 0,14-1 16,-14 1-16,-1 14 16,1-14-16,14 14 0,-14-14-16,0 0 16,0 14-16,0-14 16,14-1 32,0 15-32,-15 0 0,1 0 32,0-14-32,0 14-16,14 0 16,-14 0 0,14 0-16,-29 0 32,29 0-16,0 0 16,-14 0 0,14 0 0,0 0-16,0 14 0,0 1 0,0-1 0,0-14 0,0 14 0,0 0 0,0 0 0,14 0 0,-14-14 0,0 15 16,0-1-16,0 14 16,0-14-16,0-14 0,0 29-16,0-15 16,0 0-16,0 14 16,0-14 0,0-14 0,0 14 0,0 1 0,-14 13 0,14-14-48,0 0 48,0-14-48,0 14 16,0 1 0,0-15 32,0 0-16,14 0 0,-14 0 16,15 0 0,-15 0 16,0-15-16,14 1 16,-14 14-16,0-14 0,14 0 0,-14 0 0,14 0 0,-14 14 0,0-15 16,14-13-16,-14 14 16,0 0-16,14 0 0,-14 14 0,0-14 0,0-1 0,-14-13 0,14 14-16,0 14 16,0-14 0,-14 0-16,0-1 32,0 1-16,0 0 0,-1 0 0,1 0-16,0 14 16,0-14-16,14 14 16,-14 0 0,0 0-16,-15 0 16,29 0-17,0 0 17,-14 0 0,0 14-16,0-14 16,0 14-16,-1 0 16,15-14 0,-14 14-16,14 0 16,-14 1-16,14 13 16,-14-14-32,14-14 32,-14 28 0,14 1-32,-14-1 32,14 0-16,0-28 16,-15 29 0,15 13-16,-14-14 16,0 15-16,0-1 16,14 1-16,-14-15 16,14 15 16,-14-15-16,14 0 16,0-28-16,-15 29 0,15-1-16,-14 29 0,14-57 16,0 28-16,0 0 0,0-28 16,14 0-16,1 0 0,-15 0 16,28-28-16,-14 14 16,0 0-16,0 0 16,1-15 32,-15 29-32,14-14 0,0-14 32,0-1-32,0 1 32,0 0-32,-14-1 16,15 1-16,-1-14 0,0 13 0,0 1 0,-14 28 0,0-43 0,14 15 16,-14-14-16,14 13 16,-14 29-16,0-42 0,0 14 16,0-1-16,0 1 16,0 28-16,0-28 0,0-1 32,-14-13 0,14 42-32,-14-29 0,0 15 0,-14 28 32,28-14-32,-29 29 33,15-1-33,0-14 0,14-14 0,-14 29 0,-15-15 0,15 14 0,-14 0-17,14 1 17,-15-1-16,15 0 16,-14 15 0,14-1 0,-15 1 0,29-43 0,-42 71 0,-1 28 16,1-14-16,14 0 17,28-85-17,-29 85 0,1-29-33,14 29 1,14-85 32,-14 57-16,28-15 16,-14-42 0,0 43-32,28-1 0,-14-27 48,-14-15-16,29 0 16,13-15-32,-42 15 16,28-42-16,1 28 16,-15-15 0,14 1 0,1 0 0,-29 28 0,14-29 0,14 1-32,0-14 32,1 13-32,-29 29 32,14-42 0,14-1-16,1 1 16,-15-1-16,14-27 16,-28 70 0,43-85 32,-29 28-32,0 29 16,-14 28-16,14-57 0,0 0 0,-14 1-16,0 56 16,-14-43 0,0 1 16,14 42-16,-28-14 16,-1 14-32,-13 14 0,42-14 16,-14 14 0,-15 14-32,15 0 32,-14 1-32,28-29 32,-29 28 0,1 0-16,0 15 16,-1-1-16,29-42 16,-42 71 0,-15 28-32,15-28 32,-15 14-16,29-14 16,28-71 0,-43 71-16,15 0 0,0-15 0,28-56 16,-15 71-16,-13 0-16,28-71 32,-14 57-16,0-15 0,14-42 16,0 43-16,0-29 0,28-14 0,-28 0 16,28-29-32,1 1 0,-29 28 32,14-28 0,0 14-80,0-15 80,0 1-80,1 0 80,-15 28 0,28-43-16,-14 15 16,0-15-16,0 15 16,-14 28 0,29-28-16,-15-15 16,0 15-16,0-15 16,0 15 0,-14 28 0,0-28 0,15-1 0,-1-27 0,-14 56 0,0-57 0,-14 0 0,-1 29 0,15 28 0,-28-28 16,-14 14 0,42 14-16,-29 14 16,-13 0 0,42-14-16,-14 14 0,-15 14 0,1-13 0,14 13 0,-15 0 0,29-28 0,-28 29 0,14-1 0,-14 14 0,-1-13 0,1 13 0,28-42 0,-57 71 0,1 14 0,13-14 0,1 0 16,42-71-16,-29 56 16,1-13-32,14-1 0,14-42 16,-14 43-16,-1-15 0,15-28 16,0 0 16,15 0 0,-15 0-16,14-14 16,0 0-16,14-15 16,-14 15-16,-14 14 0,15-28 0,13 0 0,-14-1 0,14 1 0,1 0 32,-29 28-32,14-43 0,14 1 32,1 13-32,-1-13 0,-28 42 0,28-43 0,-14 15 0,15-15 0,-1 1-16,-14 0 16,15 13-16,-15-13 16,0 13 0,0-13 0,0 14 0,0-29 16,1 14 0,-15 43-16,0-28 0,0 28 0,-15 0 0,1 14 0,14-14 0,-14 29-16,0-15 16,0 14-16,-15-14 16,15 15-16,14-29 16,-14 14 0,-14 14-16,14 0 16,-15 1 16,29-29-16,-28 28 0,0 0 16,-1 1-16,1-1 16,0 14-16,-1-13 16,15-1-16,-14 0-16,-1 1 16,15-1-16,-14 15 0,0-15 0,28-28 16,-29 28 16,29-14 0,0-14-16,-14 0 16,28-14 0,-14-14-16,0 28 0,14-28 0,1 13 0,-15 1 0,14-14 0,-14 28 0,28-28 0,-14-1 0,0 1 0,1 0 16,13-1-16,0-13 16,-14 14-16,15-1-16,-1-13 16,0 13-16,-28 29 16,29-28 0,-15-14 0,14 13 0,-14 1 0,-14 28 0,15-28 0,-1-1-16,0-13 0,-14 42 16,14-29 0,0 1 0,-14 28 0,-14 0 0,0 14 16,14-14-16,-14 29 0,0-15 16,-1 14-16,1-14 32,-14 15-32,14-1 32,-15 14-32,15-13 0,-14 13 0,0 1 0,28-43 0,-29 85 0,-27 0 0,13 0 0,1-15 0,13 1-16,1-28 0,28-43 16,-28 42-16,-1-13 0,29-29 16,-14 28 0,0-14 0,14 0 0,0-14 0,0-14 0,28-14-16,-28 28 16,0-14 0,14-1-16,15-13 16,-15 0-16,0-1 16,0 1-16,15-14 16,-15 13 0,14-13 0,0-1 0,-28 43 0,15-28 0,13-15 16,-14 1-16,14 14 16,-28 28-16,15-29 0,13 1 0,0-29 0,-28 57 0,29-42 16,-15-1 0,-14 15 0,0 28-16,-14 0 16,-1 0-16,15 0 0,-14 28 0,0-13 0,0 13-16,0-14 16,0 14-16,-15 1 16,15 13-16,-14-13 16,14-1-16,14-28 16,-15 28 0,1 15-16,0-15 16,0 0-16,14-28 16,-14 29 0,0-1 0,-15 14 0,29-42 0,0 29 0,-14-15 0,14-14 0,0 14 0,14-28 0,0 0-16,-14 14 16,15-14 0,-15-1-16,14 1 16,0 0 0,-14 14 0,14-28 0,0 14 0,0-15 0,1 15 16,-1-14-16,0-1 16,-14 29-16,14-14 0,0-14 32,0 0-32,15 14 32,-29 14-32,14-29 0,0 15-16,0 0 16,0 0-16,-14 14 16,15-29 16,-1 1 0,-14 28-16,0 0-16,0 0 0,0 0 0,0 0 16,0 0-16,-14 28-48,14-28 64,0 0-64,-15 15 64,1-1-16,0 0 16,14-14-16,-14 14 16,14 0-1168,-14-14 1023,14 0 145,0 14-2529,0-14 512,0 0 2017,0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3:12.737"/>
    </inkml:context>
    <inkml:brush xml:id="br0">
      <inkml:brushProperty name="width" value="0.15" units="cm"/>
      <inkml:brushProperty name="height" value="0.15" units="cm"/>
      <inkml:brushProperty name="color" value="#FFFFFF"/>
    </inkml:brush>
  </inkml:definitions>
  <inkml:trace contextRef="#ctx0" brushRef="#br0">568 850 128,'14'-14'1760,"-14"0"-1760,0 14 1409,0-14-1409,14 14 32,-14 0-32,0-15 0,0 1 16,14 14 112,-14 0-128,14-14 128,0 0-16,1 14 0,-15 0-112,0 0 160,14 0 0,-14 0-160,14-14 160,-14 14-15,0 0-145,14-14-257,-14 14 257,0-15 1313,0 15-1153,0 0-160,14-14 160,-14 14 0,0 0-160,0-14 2818,0 14-2818,14 0 1600,-14 0-1600,15-14 480,-15 14 1137,0 14-672,0 0-817,0-14-128,-15 0 160,15 14 0,0-14-160,-14 15 1184,14-1-1184,-14 0 144,14-14-144,0 14 48,-14-14-48,14 14 49,0 0-49,0-14 0,-14 0 64,14 15-64,-14-1 64,14-14-64,0 14 176,0-14-16,-15 14-160,15 0 160,0-14-160,-14 0 0,14 14 144,0 1-144,0-15 48,-14 14-48,0-14 48,14 0-48,0 14 0,-14-14 128,14 14-128,-14-14 128,14 0-128,0 14 0,-15 0 128,15 1-128,-14-15 128,14 0-128,0 14 0,-14 0 48,14 0-48,-14 0 48,14 0-48,0-14 0,0 15 112,-14-1-112,14-14 112,-14 14-112,-1 0 112,15-14-112,0 14 0,-14 0 112,14 1-112,-14-1 96,14-14-96,-14 14 0,14 0 96,-14 0-96,14 0 49,-14 0-49,14 1 48,-15-1-48,15 0 64,-14 0-64,14-14 64,0 0-64,-14 14 0,14 0 96,0 1-96,-14-15 80,14 0-80,0 28 96,-14-28-16,14 0-80,0 14 80,0-14 0,0 0-80,-14 0 80,14 0 0,0 0 0,0 0-80,0 0 80,0 0-16,0 0-64,0 0 64,0 0 0,14 0-64,-14 0 64,0 0-64,0-14 0,0 14 64,0 0 0,0 0-64,14-14 0,-14 14 112,14-14-112,0-1 96,-14 1-96,0 14 0,14-14 64,1 0-64,-15 0 64,14 0-64,-14 14 0,14-29 64,0 15-64,0 0 64,0 0-64,1-14 80,-15 28-80,0-15 0,14 1 80,0-14-80,0 14 32,-14 14-32,14-14 0,0-1 32,-14 1-32,15 0 32,-1 0-32,0 0 32,-14 0-32,14-1 49,0 1-49,0 0 48,-14 14-48,15-28 0,-15 14 32,14-1-32,-14 1 32,0 14-32,14-14 0,-14 14 64,14-14-64,-14 0 64,14 0-64,-14 14 0,0-15 64,0 1-64,14 0 64,-14 0-64,15 0 32,-15 14-32,0-14 32,14-1 0,-14 15-32,0 0 32,0 0-16,0 0-16,0 0 16,0-14 0,0 14 0,0 0-16,0 0 48,0 0 0,0 0-48,-14 14 64,-1 1 0,15-15-64,-14 14 32,0 0 0,14-14-32,-14 14 32,0 0-32,14-14 32,-14 14-32,14 1 16,0-15-16,-15 14 0,15 0 16,-14-14-16,14 14 48,-14 0-48,14 0 48,-14 1-48,14-15 48,-14 14-48,14 0 48,0-14-48,-14 0 0,14 14 0,-15 0 0,15-14 0,-14 14 0,0 1 32,14-1-32,-14-14 32,14 0-32,0 14 0,-14-14 0,14 14 0,-14 0 0,14-14 0,-15 14 32,1 1 0,14-1-32,-14-14 16,14 0-16,-14 14 0,14 0 16,-14-14-16,14 14 32,0-14-32,0 0 16,-14 14-16,-1 1 0,15-1 0,-14-14 0,14 14 0,0-14 48,-14 14-48,14-14 48,0 0-48,0 14 0,0-14 32,-14 14-32,14 0 32,0-14-32,-14 0 0,14 15 32,-14-15-32,14 14 32,0 0-32,0-14 0,-15 0 32,15 14-32,-14-14 32,14 14-32,0-14 0,-14 14 0,14 1 16,0-15-16,-14 14 0,14 0 16,0 0 0,0-14-16,-14 0 16,14 14 32,0 0-48,0 1 48,-14-1-48,14-14 0,0 14 32,-15 0-16,15 0-16,0-14 0,0 0 16,0 0 0,0 0-16,0 14 48,-14 1-48,14-15 48,0 14 0,0-14-48,0 0 48,0 14-48,0-14 32,0 0-32,0 14 32,-14 0 0,14-14 1,0 0-33,0 14 32,0 1 0,0-15-32,-14 0 32,14 14 0,0-14-32,0 14 32,0-14 0,0 0-32,0 0 32,0 0 0,0 14 0,0-14-32,0 0 32,0 14 0,0-14-32,0 0 32,14 14-32,-14-14 32,0 15-32,0-15 32,0 0 0,14 14 0,-14-14-32,0 0 16,0 14-16,0-14 16,0 0-16,0 14 0,0-14 16,14 14 0,-14-14-16,0 0 16,15 14 0,-15-14-16,0 14 16,14 1-16,-14-15 16,14 14-16,-14-14 16,0 0-16,14 14 16,0 0-16,-14-14 32,14 0-32,-14 0 32,15 14-32,-15-14 32,0 0 0,0 0-32,14 14 0,-14-14 32,14 15-32,-14-15 32,0 0-32,14 14 0,-14-14 16,0 0 0,0 0-16,14 14 16,0-14 0,-14 0-16,0 0 16,0 14 0,15-14 0,-15 0-16,0 0 16,14 0-16,-14 0 0,14 14 0,-14-14 0,14 0 16,-14 0 0,0 0-16,14 0 0,-14 0 16,0 14-16,0-14 16,0 0-16,14 0 0,1 0 0,-1 0 0,-14 0 0,0 0 16,0 0 0,14 0-16,-14 0 16,0 0-16,14 15 0,-14-15 16,14 0-16,-14 0 16,0 0-16,0 0 16,14 14-16,-14-14 16,15 0-16,-15 0 16,14 0-16,-14 0 0,14 0 0,-14 0 16,14 0-16,-14 0 16,0 0-16,0 14 0,14-14 0,-14 0 0,0 0 16,14 0 0,-14 0-16,15 0 16,-15 0 0,14 0 0,-14 0-16,14 0 16,-14 0 0,0 0-16,0 0 16,14 0-16,-14 0 0,0 0 16,14 0-16,-14 0 16,14 14 0,-14-14 0,0 0-16,0 0 16,0 0 0,0 0-16,15 0 0,-15 0 0,14 0 16,-14 0-16,0 0 16,14 0 0,-14 0 0,0 0-16,0 0 16,0 0 0,0 0-16,14 0 16,-14 0 0,0 0-16,0 14 0,14-28 0,-14 14 0,0 14 0,0-14 0,14-14 0,1 14 0,-15 0 0,14 0 0,0 0 0,-14 0 0,14 0 0,-14 0 0,14-14 0,0 14 0,-14 0 0,15-14 16,-15 14 0,0 0-16,14-14 0,0-1 0,0 15 0,-14 0 0,14-14 0,-14 14 0,14 0 0,-14-14 0,15 0 0,-15 14 0,0-14 0,14 14 0,-14 0 0,14-14 16,0-1 0,-14 15-16,0-14 16,14 0 0,-14 14-16,14 0 16,-14-14 0,15 0-16,-15 14 0,14 0 0,0-14 0,-14 14 0,14-15 0,-14 15 0,0-14 0,14 14 0,0-14 0,-14 14 0,0-14 0,15 0 0,-15 14 0,14-14 0,0 14 0,-14 0 0,14-14 0,-14-1 0,0 15 0,14-14 0,0 14 0,-14-14 0,0 14 0,15-14 0,-15 14 0,14-14 0,0 0 0,0-1 0,-14 15 0,0-14 0,14 0 0,-14 14 0,0-14-16,14 0 16,-14 14-16,0 0 16,0-14 0,15 14 0,-15-15 0,14 1 0,-14 14 0,14-14 0,-14 0 0,0 14 0,14 0 0,0-14 0,-14 14 0,0-14 0,14-1 0,-14 1 0,0 14 0,0-14 0,15 0 0,-15 14 0,14-14 0,0 0 0,-14 14 0,14-15 0,-14 1 0,14 0 0,-14 14 0,14 0 0,-14-14 0,0 14 0,15-14 0,-15 0 0,0 14 0,14-15 0,0 1 0,-14 14 0,0-14 0,14 0 0,-14 14 0,14-14 0,-14 0 0,14 14 0,-14 0 0,0-14 0,0-1 0,15 15 0,-15 0 0,0-14 0,14 0 0,-14 14 0,0-14 16,0 0 0,14 14-16,-14 0 0,0-14 0,0-1 0,0 15 0,14-14 0,-14 0 0,0 14 0,14-14 0,-14 14 0,0-14 0,0 14 0,14-14 0,-14-1 0,0 15 0,0-14 0,15 14 0,-15 0 0,0-14 0,0 0 0,0 14 0,0-14 0,14 14 0,-14 0 0,0-14 0,0-1 0,0 15 0,0-14 0,14 0 0,-14 14 0,0-14 0,14 0 0,-14 14 0,0-14 0,0-1 0,0 1 0,0 14 0,14 0 0,-14-14 0,0 14 0,0-14 0,0 0 0,0 14 0,14 0 0,-14-14 0,0 14 0,0-15 0,15 15 0,-15 0 0,0-14 0,0 0 0,0 14 0,14-14 0,-14 14 0,0-14 0,0 14 0,0-14 0,0 14 0,0-15 0,14 1 0,-14 0 0,0 14 0,0-14 0,0 14 0,14 0 0,-14 0 0,0-14 0,14 0 0,-14 14 0,0-14 0,0 14 0,0-15 0,0 1 0,0 14 0,14 0 0,-14-14 0,0 14 0,0-14 0,0 14 0,0-14 0,0 14 0,0-14 0,0 14 0,0-15 0,0 15 0,0-14 0,-14 14 0,14 0 0,0-14 0,0 14 0,-14 0 0,14 0 0,0-14 0,0 14 0,0-14 0,0 14 0,-14 0 0,0 0 0,14 0 0,0-14 0,-14 14 0,14 0 0,0-15 0,-15 15 0,15 0 0,-14-14 0,14 14 0,-14 0 0,14 0 0,-14-14 0,14 14 0,-14 0 0,0-14 0,14 14 0,-15-14 0,1 14 0,14 0 0,-14-14 0,14 14 0,-14-15 0,0 1 0,14 14 0,-14 0 0,14-14 0,-15 14 0,15 0 0,-14 0 0,14 0 0,0-14 0,0 14 0,-14 0 0,0-14 0,14 14 0,-14-14 0,14 14 0,-14-15 0,14 15 0,0-14 0,0 14 0,-15-14 0,15 14 0,-14-14 0,0 14 0,14 0 0,-14 0 0,14 0 0,0-14 0,0 14 16,-14 0-16,14 0 16,-14 0-16,14 0 0,0 0 16,0 0 0,0 0-16,-15 0 0,15-14 16,0 14-16,-14 0 16,14 0 0,0 0-16,0 0 16,-14 0 0,14 0 0,0 0-16,-14 0 16,14 0 0,0 0-16,0 0 16,-14 0 0,14 0-16,0 0 16,0 0 0,-14 0-16,14 0 0,0 0 32,-15-15 0,15 15-16,0 0-16,-14 0 0,14 0 16,0 0 0,0 0-16,0 0 16,-14-14-16,14 14 16,-14 0 0,14 0-16,0 0 16,-14-14 0,14 14-16,0-14 0,-14 14 0,14 0 0,0 0 17,0-14-1,0 14-16,0 0 16,-15 0-16,15 0 16,0-14-16,0 14 0,-14-14 0,14 14 0,-14 0 0,14 0 0,-14-15 0,0 15 0,14 0 16,0 0 0,0 0-16,-14 0 0,14 0 16,-15 0-16,15 0 16,-14 15-16,14-15 0,-14 0 0,14 0 16,0 0 0,-14 0-16,14 0 0,0 0 16,0 14 0,0-14-16,-14 0 0,0 0 16,14 0-16,0 14 16,-15-14-16,15 0 0,-14 14 0,14-14 0,-14 14 0,0 0 0,14-14 0,-14 14 0,0 1 0,14-15 0,-15 14 0,1-14 0,14 0 0,-14 14 0,0 0 0,14-14 0,-14 14 0,0 0 0,14 1 0,-15-15 0,15 14 0,0 0 0,0-14 0,-14 14 0,0 0 0,14 0 0,0 1 0,-14-15 0,14 0 0,-14 14 0,14 0 0,0-14 0,-14 14 0,14 0 0,-15-14 0,15 0 0,0 14 0,-14 1 0,14-15 0,0 14 0,-14 0 16,0 0 0,14-14-16,0 14 0,0 0 0,-14-14 0,14 15 0,-14-1 0,14 0 0,0-14 0,-15 0 0,15 14 0,0 0 0,-14 0 0,14-14 0,0 15 16,-14-1 0,14 0-16,-14-14 0,14 0 0,0 14 0,-14-14 0,14 14 0,-14 0 0,14-14 0,0 14 0,-15-14 0,15 15 0,-14-1 0,14 0 0,-14 0 0,0 0 0,14 0 0,-14-14 0,14 15 0,0-15 0,-14 14 0,-1 0 0,15 0 0,-14 0 0,14-14 0,-14 14 0,14 1 0,-14-1 0,14 0 0,0-14 0,-14 14 0,14 0 0,-14-14 0,14 14 0,0-14 0,-15 15 0,15-1 0,0 0 0,-14-14 0,14 14 0,0-14 0,-14 14 0,14 0 0,-14 1 0,14-1 0,0-14 0,-14 14 0,14 0 0,-14 0 0,14 0 0,-15 1 0,15-1 0,-14 0 0,14 0 0,-14 0 0,14 0 0,0-14 0,-14 15 0,0-1 0,14 0 0,-14 0 0,14-14 0,0 28 0,-15-14 16,15 1-16,-14-1 16,14 0-16,0-14 0,-14 28 0,14-14 0,-14 1 0,14-1 0,-14 14 16,14-28-16,0 14 0,0 0 16,-14 15-16,14-15 0,0-14 0,0 14 0,-15 0 0,15 0 0,0 1 0,-14 13 0,14-14 0,0 0 0,-14 0 0,14 1 0,0-1 0,-14 0 0,0 14 0,14-28 0,0 14 16,0 1 0,0-15-16,-14 0 0,14 0 0,0 14 0,0-14 0,0 0 16,14 0-16,-14 0 16,14-14-16,-14-1 0,14 1 0,-14 14 0,0-14 0,14 0 0,0 0 0,1 0 0,-15 14 0,14-15 0,0-13 0,0 0 0,0 14 0,-14 14 0,14-29 0,1 1-16,-1 14 16,0-15-16,0 1 16,-14 28 0,14-28-16,0 14 16,1-15-16,13 1 16,-14 0-32,-14 28 32,14-29 0,15 1-32,-15 0 32,0-1-32,-14 29 32,28-14 0,-14-14-32,1 0 32,13-1-32,-14 1 32,14 0-32,-13-1 32,13 1-32,-14-15 32,0 15-32,-14 28 32,14-28 0,15-1-48,-15 1 48,14 0-49,-28 28 49,14-14 0,1-15-64,13 1 64,-14 14-64,0-15 64,-14 29 0,29-28-64,-1-14 16,0 13 16,-28 29 32,29-28-32,-1-14 0,-28 42 32,28-29-32,-14 15 0,-14 14 32,15-42-32,13 13 0,-14 1 0,-14 28 32,28-14-16,-13-15 0,-15 29 16,14-14-32,-14 0 16,0 14 16,14-14-16,-14 14 0,0 0 16,0 0-32,14-14 0,-14 14 0,0 0 32,0 0-32,-14 14 16,14-14 16,-14 14-16,14 0 16,-14 0-16,-1 1 16,1-1-16,14-14 16,0 14 0,-14 14-16,0-14 16,0 15-16,14-29 16,-14 14 0,14 14 0,-15 1 0,1-15 0,14-14 0,-14 28 0,0 0-32,0 1 32,0-1-32,-1 0 32,15-28 0,-14 29-16,0-1 16,0 0-16,0 15 16,14-15-32,0-28 32,-14 28 0,-1-13-16,1 27 16,0-28-16,14-14 16,0 29 0,-14-1-16,0 0 16,0 15 0,-1-15 0,1 0 0,14 1 0,-14-1-32,0 0 32,0 1-32,14-29 32,-14 42 0,-1-14 0,1 1 0,0-1 0,14-28 0,-14 43 0,0-15 0,0 14 0,-15-13 0,15-1 0,0 15-16,0-15 16,0 0-16,-1 1 16,1-1 16,14-28-16,-28 57 0,14-15-16,14-42 16,-29 42-16,15 1 16,14-43 0,0 14 0,-14 14-16,14-13 0,0-15 16,0 14-16,0-14 0,0 0 16,0-14 0,0 14 0,14-15 0,0 1 0,1 0 0,-15 0 0,14-14 0,-14 28 0,14-15 0,0-13 0,0 0 0,0 14 0,-14 14 0,29-29 0,-15 1 0,14-14 0,-14 13 0,1 1 0,13-15 0,-14 1 0,14 14 0,-13-15 0,13 15 0,-28 28 0,14-43 0,14 15-16,1-15 16,-1 1-16,-28 42 16,43-57 0,-1-13-16,-14 27 16,1 15-16,-15-1 16,-14 29 0,28-28 0,-14 0 0,1-1 0,13-13 0,-14 14 0,-14 28 0,28-29 0,-13 1 0,13 0 0,-14-1-16,-14 29 16,28-28 0,-13 0-16,27-43 16,-42 71 0,28-43 0,1 1 0,-1-1 0,-28 43 0,14-14-16,0 0 0,-14 14 16,0 0-32,15-14 0,-15 14 32,0 0-32,-15 14 0,15-14 32,-14 0 16,14 14 0,-14 0-32,14-14 16,-14 15 0,14-1-16,-14 14 16,14-14 0,-14 0 0,-1 15 0,15-15 0,-14 14 0,0 0 0,0 1 0,14-29 0,0 28 0,-14 0-32,0 1 32,-1-1-16,15-28 16,-14 28 0,0 15 16,0-15-16,0 15 16,14-43-16,-14 28 0,-15 15-16,15-15 16,0 14-16,-14-13 16,28-29 0,-15 42 16,1-13-16,0 13 16,0-14-16,0 15-16,14-43 16,-14 28 0,-1 0-16,1 15 16,0-15 0,14-28 0,-14 29 0,0-1 0,0 0 0,-1 1 16,1-1-16,0 0 0,0 15 0,0-1 0,14-42 0,-14 29-32,14-1 0,0-28 32,0 14-16,-15-14 0,15 0 16,15 14 16,-15-14 0,0-14-32,0 14 16,14-14-16,0 0 0,-14 14 16,14-14 0,-14-1-16,14 1 16,0 0 0,1-14 0,-1 14 0,0-1 0,0-13 0,0 0 0,0 14 0,-14 14 0,15-29 0,-1 1 0,14 0 0,-14-15 0,-14 43 0,14-28 0,1-15 0,13 15 0,-14-15 0,14 1 0,-28 42 0,15-28 0,13-15 0,-14 1 0,29-29 0,-43 71 0,28-85 0,0 28 0,-14 29 0,15-15 16,-29 43-16,28-56 16,-14 27 0,-14 29-16,29-28 16,-15 14-48,-14 0 0,0 14 32,14-14 0,-14 14 0,0 0-32,0 0 0,0 0 32,0 14-32,-14 14 0,14-28 32,0 14-32,0 15 32,-14-15-32,14 0 32,-15 14 0,15-28 0,0 29 0,-14-1 0,14 0 0,-14 15-16,14-43 16,-14 28 0,0 0-16,0 15 16,-1-15 16,1 15-16,0-15 16,0 15-16,-14-15-16,13 14 16,-13-13-16,28-29 16,-14 42 0,0-14 0,0 15 0,-15-15 0,29-28 0,-14 29 0,0-1-32,0 0 32,0 1-32,-1-1 32,15-28 0,-14 28 16,-14 15 0,28-43-16,-28 42 0,-1 1 0,15-15 0,14-28 0,-14 28 0,0-14 16,14-14-16,0 15 16,0-15-32,0 0 0,0 0 16,0 0 16,0 0 0,0 0-16,14-15-32,-14 1 16,0 14 16,14-14 16,-14 0-16,14 0 16,-14 14-16,14-14-32,-14 0 32,15-15-32,-1 15 32,-14 0 0,0 14 0,14-14 0,0-15 0,-14 15 0,14 0-32,-14 14 32,14-28 0,1 14-32,-1-15 32,0 1-16,0 14 16,0-15 0,0 1 0,1 14 16,-1-14-16,0 13 16,-14 15-16,14-14 0,0-14 16,0 14 0,-14 14-16,15-29-16,-1 15 0,-14 14 16,0 0 32,0 0 0,0 14-64,0-14 32,0 15-32,-14-1 32,14 0 16,0-14-16,-15 14 0,1 0 16,14 0-16,-14 15 16,0-15-16,0 14 16,0-14-16,-1 15-16,1-1 16,-14-14-16,28-14 16,-14 29 0,0-1 0,-1 0 0,-13-14 0,28-14 0,-14 29 0,0-1 0,-15 0 0,15 1 0,-14-15 0,28-14 0,-14 28 0,0 0 0,-15-13 0,15 13 0,14-28 0,-14 28-16,0-14 16,-15 15-16,15-15 16,0 14 0,14-28 0,-28 29 0,14 13-16,14-42 16,-29 14-16,29 0 16,0-14 0,0 0-16,0 0 0,0 0 16,0-14 0,0 0 0,14 0 0,-14 14 0,15-14 0,-1-15 0,-14 15 0,14 0 0,0-14 0,-14 28 0,14-14 0,15-15 0,-15 15 0,0 0 0,0-14 16,-14 28-16,14-15 0,0 1 16,1 0-16,-1 0-32,-14 14 32,14-14 0,0 0-32,0 0 48,0-1 0,-14 15-16,15-14-16,-15 0 0,0 14 16,14 0 0,-14 0 0,0 0-16,14 0 0,-14 0 16,0 0 16,0 0 0,0 0-16,0 14 16,-14-14-16,14 0 16,0 14-16,0 1 16,0-15-16,-14 0 0,14 0 16,-15 14-16,15 0-32,-14-14 32,0 14-32,0-14 32,0 14 0,0-14 0,-1 14 0,15-14 0,-14 0 0,0 14 32,0-14-32,0 15 32,14-15-32,-14 0 0,-15 0 0,15 14 0,0-14 0,0 14 0,14-14 0,-29 0 32,15 0-32,0 0 32,0 14-32,14-14 0,-28 0-16,13 0 16,1 0-16,-14 0 16,14 0-16,14 0 16,-14 0 0,-1 0-16,-13 0 32,28 0-16,-14-14 16,-14 0 16,13 0 0,15 14-32,-14-15 0,14 1 0,0 14 0,0-28 16,0 28 0,0 0-16,14-14-16,-14 14 0,0 0 16,0-14 16,15 14 0,-1 14-16,-14-14 0,14 14 0,0 0 32,-14-14-32,14 14 0,-14-14 32,14 14-32,1 1 0,-15-1 0,14-14 0,0 14 0,0 0 0,-14 0 0,14 0 0,-14-14 0,14 0 0,-14 15 0,15-1 0,-1 0 0,0 0 0,0-14 0,-14 0 0,14 14 16,0-14 0,-14 0-16,0 14 16,0-14 0,15 0-16,-15 0 0,0 0 16,0 0-16,0 0 16,0-14-16,0 14 0,-15 0 0,15 0-16,0 0 0,0 0 16,-14 0 0,0-14-16,0 0 0,14 14 16,-14-14 0,0 14 0,-1-14 0,1-1 0,0 1 0,14 14 0,-14 0-16,0-14 16,0 0-16,-1 0 16,1 0 0,14 14 0,-14 0 0,0-15 0,0 15-16,14 0 16,0-14-16,-14 14 16,-1 0 0,15 0 0,0 0-16,0 0 0,0 0 16,-14-14 0,14 14 0,0 0-16,0 0 0,14 14 16,-14-14 0,0 0-16,0 0 0,15 0 16,-1 0 0,-14 0 0,14 0 0,0 0 0,14 0 0,-28 0 0,15 0 0,-1 14 0,0-14 0,14 0 16,-14 0-16,1 15 16,13-15-16,-14 0 0,0 0 0,0 14 0,-14-14 0,15 0 0,-1 0 16,0 0 0,-14 0-16,14 0 0,0 0-16,0 0 16,1 0-16,-15 0 16,14 0 16,0-14-16,0 14 16,-14-15-16,0 15 0,14 0 0,0-14 0,1 0 0,-1 14 0,0-14 0,-14 14 0,14-14 0,0 0 0,0-15 0,1 15 16,-15 14-16,14-14 0,0 0 16,0 0-16,0 0 0,0-15 0,1 15 0,-15 14 0,14-28 0,14-1-16,-14 15 16,0-28-16,-14 42 16,15-29 0,13 1 16,-14 0-16,0-1 16,-14 29-16,14-42 0,15 14-32,-15-1 32,14-13-32,-14 14 32,-14 28 0,15-29 0,13 1 0,-14 0 0,0-15 0,15 15-32,-29 28 32,14-14 0,0-15-32,28-13 48,-42 42-16,29-29 16,-1 1-32,-28 28 16,28-28-16,-13-1-16,-1 15 0,-14 14 32,28-14 32,-28 0-16,0 14-16,0 0-16,0 0 16,0 14 16,0-14-16,-14 14 0,14 0 16,-14 1-16,14 13-32,0-28 32,-14 14 0,-1 14-32,1-13 32,14 13-32,-14-14 32,0 14-32,0 1 32,0-1 16,-1-14-16,15 15 16,0-29-16,-14 28 0,0-14 0,0 14 0,14-13 0,0-15 0,-14 28 0,14-14-16,-14 0 0,14-14 16,-15 28 16,15-28 0,0 0-16,0 0-32,15 0 0,-15-14 32,14 0-32,-14 14 32,14-14 0,-14 0-33,14 0 33,0 0-16,-14 14 16,14-15 0,1-13-16,-1 14 16,0-14 16,0 13-16,0-13 16,-14 28-16,14-14 0,1-14-16,-1 13 16,0 1-16,-14 14 16,0-28 0,14 14-16,0-15 16,-14 1-16,0 28 16,14-14 0,1-14 32,-15 13-32,0 1 32,0 14-32,14-28 0,0 0 0,-14 13-16,0 15 16,-14-14-16,14 14 16,-14 0 16,-1 14-16,1 1 16,0-1-16,14 0-16,-14 0 16,0 0-16,14-14 16,-14 14 0,-1 15 16,1-15-16,14 0 16,0-14-16,-14 14 0,0 0-16,0 1 16,14-1-16,0-14 16,-14 0 0,-1 14 0,15 0 0,0-14 0,-14 14 32,14-14 1,-14 0-49,14 0 16,0 0-17,0 0 34,0-14-17,14 0 16,-14 0-16,0 0-16,0-1 16,14 1-17,-14 14 17,0-14 0,15 0 0,-1-14 0,-14 13 0,0 15 0,14-28 0,-14 14 0,14-14 0,-14 13 0,0 15 0,0-28 0,14 0 17,-14 14-17,0-15 16,14 1-16,-14 28 0,0-14-16,0 0 16,15 0-17,-15-15-15,0 29 32,-15-14-32,1 0 0,14 14 32,-14 14-32,0-14 0,0 14 32,0 0-32,-1 1 32,-13-1-32,14 0 32,0 0-32,14-14 32,-29 14 0,15 14-32,0-13 32,-14-1-32,28-14 32,-14 14 0,-1 0-16,1 14 16,0-13-16,0-1 16,14-14 0,-14 14-16,-15 0 0,15 0 0,14-14 16,0 0-16,-14 0-16,14 0 32,0 0-16,14 0 0,0-14 16,-14 0-16,15 0 16,-15 0-16,14-1 16,0 1-16,-14 14 16,0-14 0,14-14-16,0 14 16,0-15-16,-14 29 16,0-14 0,15 0-16,-15-14 16,14 14-16,-14-1 16,0 15 0,14-14 0,-14 0 0,0 0 0,0 14 0,0-28-16,0 28 0,0-15 16,0 15 0,-14 0 0,0 0-16,14 0 16,-15 15 0,1-15-16,0 14 16,0 0-16,0-14 16,0 14-16,14-14 16,-15 14 0,1 0-16,0 1 16,0-1 0,14-14 0,-14 14 0,0 0-16,-1 0 16,1 0-16,14-14 16,-14 14 0,0 1-16,0-1 16,0 0-16,-1-14 16,15 0 0,-14 14-16,0 0 0,14 0 16,0-14 0,14-14 0,0 0 0,1 0 0,-1 0 0,0 0 0,0-1 0,0 1-16,0 0 16,1-14-16,-15 28 16,28-14 0,-14 0 0,0-1 0,-14-13 0,0 28 0,14-14 0,1 0 16,-1 0-16,-14-1 16,0 15-16,14-14 0,0-14 0,-14 28 0,0 0-16,0 0 0,0 0 16,-14 14 0,0-14 0,0 14 0,-1 0 0,1-14 0,0 15 32,0-1-32,0 0 32,14-14-32,-14 0 0,-1 14 0,15 0 0,-14-14 0,0 14 0,0-14 0,14 0 0,-14 15 16,14-15 0,0 0-16,0 0-16,14-15 16,-14 15-16,14 0 16,0-14 0,-14 14 0,14-14 0,-14 0 0,15 14-16,-15 0 16,14-14 0,-14 14-16,14-14 16,0 14 0,-14 0 0,14-15 0,-14 15 0,14-14 0,-14 14 0,-14 0 0,14 0 0,-14 0 0,0 0 0,14 0 0,-14 0 0,0 0 32,14 0-32,-15 0 32,15 0-48,0 0 0,0 0 16,-14 0-16,14 0 0,0 0 16,0 0 32,0 0 0,0 0-32,14 0 0,-14-14 0,0 14 0,15 0-16,-1-14 0,-14 0 16,14 14-16,-14 0 16,14-14 0,-14-1-16,14 1 32,-14 0-16,14 0 16,-14 0 16,0 14 0,0 0-32,15-14 0,-15-1 0,0 15 0,0-14 0,0 14 0,-15 0 0,15 0 0,0 0-16,-14 0 16,14 0-16,0 14 16,0-14 0,-14 0 0,0 0 0,14 0 0,-14 0 0,14 15 0,0-15-16,-14 0 16,14 0-16,-15 14 16,15-14-16,-14 0 16,14 0-16,0 0 16,-14 14 0,14-14 0,-14 14 0,0 0 0,0-14 0,14 0 0,0 0-16,-15 14 16,15 1-16,0-15 16,-14 14 0,0-14 0,14 0 32,0 0-32,0 14 32,0-14 0,0 0-32,0 14 32,-14-28-32,14 14 0,0-14 32,14 14 0,-14 0-32,0 0-16,0-14 16,0 14-16,0-15 16,0 15 0,0 0-16,0-14 16,0 14-16,14-14 16,-14 0 16,0 14-16,0 0 16,0 0-16,0-14 0,0 14-16,0 0 0,0 0 16,0 0 32,0-14-32,0 14 32,0 0-32,0-15 0,0 15 16,0 0 0,0 0-16,0 0-16,-14-14 0,14 14 16,0 0 16,0 0 0,0 0-32,0 0 16,0 0-16,-14 0 48,14 0-32,0 0 32,-14 0-32,14 0-16,0 0 16,0 0-16,0 0 32,-14 0-16,14 0 16,0 0-16,0 14 0,-15-14 0,15 0 0,-14 0 0,14 0-16,0 15 0,0-15 16,-14 0 16,14 14 0,0-14-16,-14 0 32,0 14 0,14-14-48,0 0 16,-14 14-16,14-14 0,0 0 16,-15 14-16,1-14 16,14 0 0,-14 14 32,14 1 0,0-15-32,0 0-16,0 14 16,0-14-16,0 0 16,-14 0 0,14 0 0,0 0 16,-14 14-16,14-14 16,0 14-16,0-14-16,0 0 16,-14 0-16,14 0 48,0 0-32,0 14 32,0-14 0,0 0-16,0 0-16,-15 14 0,15-14 0,-14 15 0,14-15 16,0 14-16,0-14 16,0 0-16,-14 0 32,14 0 0,-14 14-32,14-14 0,0 0 16,0 14 0,0-14-32,0 0 16,-14 0 0,14 0-16,0 14 16,0-14-16,0 0 16,-14 0 0,14 0-16,0 14 16,0-14 16,-15 0-16,15 0 16,-14 15-16,14-1 0,0-14 0,-14 0 0,14 0 32,-14 0-32,14 0 32,0 0-32,0 14 0,0-14 16,-14 0-16,14 0 16,0 14-16,0-14 0,-14 14 0,-1 0 0,15-14 0,-14 14 0,14-14 0,0 15 0,-14-1 0,14-14-16,0 0 16,-14 0 0,14 0-16,0 14 16,0-14-16,-14 14 16,14-14-16,0 0 16,0 14 0,-14-14 0,14 0 0,0 14 0,0-14 16,-15 0-16,15 0 16,0 0-16,0 15 0,0-15 32,-14 14-32,14-14 32,-14 0-32,14 0 0,0 0-32,0 14 32,0-14-32,-14 14 32,14-14 16,0 0-16,0 0 16,-14 14-16,14-14 0,-14 14 0,14-14 16,0 15-16,0-15 16,-15 14-16,15-14-16,0 14 16,0-14-16,0 0 0,-14 14 16,14 0-16,0-14 16,0 14-16,-14-14 0,14 0 16,0 15-16,-14-1 0,14-14 16,-14 0 32,14 14 0,-14 0-48,14-14 16,0 0-16,0 14 32,0 0-16,0-14 16,-15 15-16,15-15-16,0 14 16,0-14-16,0 0 16,-14 14 0,14-14 16,-14 14-16,14-14 16,0 0-16,0 14 0,0-14-16,-14 14 16,14-14-16,0 0 16,-14 15 0,14-1 0,-14 0 0,14-14 0,0 0 32,0 14-32,0-14 32,-15 14-32,15-14-16,0 0 16,0 0-16,0 14 16,0-14 0,0 15 0,-14-1 0,14-14 0,0 14-16,0-14 0,0 0 16,-14 14 0,14 0 0,0-14 0,0 14-16,-14-14 0,14 0 16,0 14 16,-14-14 0,14 0 16,0 0-32,0 15 0,0-15 32,0 14-32,0-14 32,0 0-32,-14 14 0,14-14 32,0 14-32,0-14 0,-15 14 0,15-14-16,0 14 16,0-14-16,0 0 16,-14 0 0,14 0-16,0 15 16,0-15-16,0 0 16,0 14 0,0-14 32,-14 14-32,14-14 32,0 0-32,0 14-16,-14 0 0,14-14 16,0 0 16,-14 14 0,14-14 0,0 0-16,0 0 16,-14 15-16,14-15-16,0 14 16,0-14-16,0 14 32,0 0 0,0-14-16,0 0 16,0 14 0,0-14-16,-15 14-32,15-14 0,0 0 32,0 15 32,0-15 0,0 0-32,0 14 0,0-14-32,0 0 32,-14 14-32,14-14 32,0 14 0,-14 0-16,14-14 0,0 0 16,0 14 32,0-14 0,0 0-32,0 15 0,0-15 0,0 0 16,0 0 0,-14 0 16,14 0-32,0 0 16,0 0-32,0 0 16,0 0-16,0 0 16,14 14 0,-14-14-16,0 0 0,0 0 16,14-14-32,-14 14 0,0 0 32,0-15 32,14 1 0,-14 14-32,0-14 32,0 0 0,15 0-32,-15 14 0,0-14 0,14-1 0,-14 15 0,0-14 0,14 14 0,-14-14 0,0 0-16,14 0 16,-14 0-16,14-1 32,-14 1-16,0 0 16,0 14 16,14-14-32,-14 0 32,0 14-32,0-14 0,0-1 0,15 1 0,-15 14 0,0-14 33,14 0-33,-14 14 32,0-14-32,0 0-16,0 14 16,14-15 0,-14 15-16,0-14 16,14 0 16,-14 14-16,0-14 0,14 0 16,-14 0-16,0 0-16,14 14 16,-14-15-16,15 1 16,-15 0-16,14 14 16,-14-14-17,14 0 1,-14 0 16,0 14-16,0 0 16,14-15 0,-14 1-32,0 0 32,0 14-32,0-14 32,0 14 0,14 0 16,-14-14-16,0 14 16,0-14-16,0 14 0,14 0-16,-14-15 16,0 1-16,15 14 16,-15-14-16,0 14 16,0-14 0,14 14-16,-14-14 16,14 14 0,-14-14 0,14-1 0,0 1 0,-14 0 0,0 0 0,14 14 0,-14-14 16,15 0-16,-1 14 16,-14 0-16,0-15 0,14 1-32,0 0 0,0 0 32,-14 14 0,0 0-16,0-14 16,14 0-16,-14 14 16,15-15 16,-15 1-16,14 14 16,-14-14-16,14 0-16,-14 14 16,0-14 0,14 14-16,-14-14 16,14 14 32,-14 0-32,0-15 0,0 1 32,14 14-32,-14-14 0,15 0 0,-15 14 0,0-14 0,14 0 0,0 0 0,-14-1 32,14 15-32,-14 0 32,0 0-32,14-14 0,-14 0-32,14 0 0,-14 14 32,0-14-16,15 14 16,-15-14-16,14-1 16,-14 15 0,0-14 0,14 14-16,-14 0 16,0-14-16,14 0 48,-14 0-32,0 0 32,14-1 0,-14 15 0,0 0-32,14-14-16,1 0 0,-15 14 16,14-14 0,-14 14 0,0-14-16,14 14 0,-14 0 16,0-14-32,0 14 0,14-15 64,-14 15-32,0 0 32,14-14-16,-14 14-16,14 0 16,1-14-16,-15 14 0,0-14 0,14 0 0,-14 14 0,14 0 0,0-14 0,-14 14 0,0-15 0,0 15 16,14 0 0,-14 0-16,14-14-16,-14 14 0,0 0 16,0-14 0,0 14-32,15 0 0,-15 0 32,0 0 16,0 0 0,0 0-16,0-14 0,0 14 0,0 0-16,0 0 0,0 0 16,0 0 32,0 14-32,0-14 32,0 0-32,-15 0 0,1 0 0,14 14 32,0-14-32,-14 0 32,0 14-48,0 1 16,14-15-16,-14 14 16,14-14 16,-15 14-16,15-14 16,0 0-16,-14 14 0,14-14-32,-14 14 32,14-14-16,0 0 16,-14 14 0,14 1 16,-14-15-16,14 14 0,-14 0 0,14-14 0,0 0-16,-15 14 16,15 0-16,-14 0 16,14-14 0,-14 15 0,14-1 0,-14 0 0,14 0 32,0-14-32,-14 14 0,0 0 32,14 1-32,-15-1 0,15-14 0,-14 14 0,0 0 0,0 0 16,14 0-16,-14 1 16,0-15-16,14 14-16,-15 0 16,15 0-16,0-14 16,-14 14 0,0 0-32,14 0 32,-14 1-32,14-15 32,-14 14 0,14-14-16,-14 14 16,-1 14-16,15-14 16,0-14 0,-14 15 16,14-1-16,-14 0 16,14 0-16,-14 0 16,14-14-16,0 14 0,-14 1 16,14 13-16,-14-14 32,14-14-32,-15 14 0,15 0 32,0 1-32,-14-1-16,14 0 16,-14 0-16,14 0 16,-14 0 0,14 1 0,0-15 0,-14 14 0,14-14 16,-14 14-16,14 0 16,0-14-16,0 14 0,-15 0-32,15 1 32,-14-1-32,14 0 32,0-14 0,0 14-16,-14-14 16,14 14-16,0 0 16,0-14 0,-14 15 0,14-1 0,0 0 0,-14 0-32,14-14 32,0 14-32,-14 0 48,14-14-16,0 29 16,0-15-16,-15-14 0,15 28 0,0-28 0,-14 14 16,14 0-16,0-14 16,-14 29 16,14-15 0,0-14-32,-14 14-32,14 0 16,0 0 16,0-14 0,-14 0 16,14 15-16,0-1-16,0-14 16,-14 14 0,14 0-16,-15-14 16,15 14-32,0-14 32,0 14-32,-14-14 48,14 15 0,0-15-16,0 0-16,-14 14 16,14-14-16,0 14 32,-14 0 0,14-14-16,0 14-16,-14 0 0,14-14 16,0 15 16,0-1 0,0-14-16,0 14 32,0 0 0,0 0-32,0-14-16,0 0 16,0 14 0,0-14-16,0 15 16,0-1 0,0-14 0,-14 14 0,14 0 0,0-14 0,0 14-32,0-14 0,0 0 32,0 14 0,0-14 16,0 14-16,0-14 16,0 0-16,0 15-16,0-15 0,0 0 16,0 14 0,0-14 32,0 0-32,0 14 32,0-14-48,0 0 16,0 14 0,0-14-16,14 14 16,-14-14 0,0 0-16,14 14 0,-14-14 16,0 0 32,14 15 0,-14-15-32,0 14-32,0-14 0,0 0 32,14 14-16,-14-14 0,14 14 48,-14-14-32,0 0 32,0 14-32,0-14 16,0 0-16,0 0 16,15 0 0,-15 0-16,0 0 16,0 0 0,14 14-16,-14-14 16,0 15-16,0-15 0,14 0 0,-14 0 32,14 0-32,-14 0 33,0 0-33,0 0 32,14 0-32,-14 0 16,0 0-16,0 14 0,14-14 0,-14 0-16,0 0 16,15 14 0,-15-14-16,14 0 16,-14 0-16,14 0 48,-14 0 0,0 0-32,0 14 0,0-14-32,0 0 16,0 0 16,14 14 0,-14-14 16,14 0-16,-14 0 16,14 0-16,-14 0 0,0 0 16,0 14 0,0-14 0,0 0-16,15 15 0,-15-15 16,0 0-16,14 0 0,-14 0 32,14 0-32,-14 0 32,14 0-32,-14 0-16,0 14 16,0-14 0,0 0-16,14 0 16,-14 0-16,14 14 16,-14-14 0,15 0-32,-15 0 0,0 0 48,0 0-16,14 0 16,-14 0-16,0 14 0,14-14 32,-14 0-32,14 0 32,0 0-32,-14 0 0,14 0 16,-14 0 0,0 0-16,0 14 0,0-14 16,15 0-16,-15 0 16,14 0-16,-14 0 0,0 0 16,14 0-16,-14 0 16,14 14 0,-14-14-16,0 0 16,0 0-32,0 0 16,0 0-16,14 0 16,-14 0 16,14 15 0,-14-15-16,0 0-16,15 0 0,-15 0 16,14 14-16,-14-14 0,0 0 16,14 0 32,-14 14 0,0-14-32,14 0-16,-14 0 0,14 0 16,-14 0 16,0 0-16,0 0 16,0 0-16,0 14 16,0-14-16,0 0 16,14 0-16,-14 0 0,0 0 16,0 0 0,0 0-16,0 0 16,0 0 0,0 0-16,0 0 16,15 14 0,-15-14-32,0 0 16,0 0-16,14 0 16,-14 0 16,0 0-16,0 0 16,14 0-16,-14 0 0,14-14 16,-14 14 0,0 0-16,14-14 0,-14 14 0,0-14 16,0 14 0,14 0-16,-14 0 0,15 0 0,-15 0 16,0 0-16,0-14 16,0 14 0,0 0-16,14 0 0,-14 0 16,0-15-16,0 15 0,0-14 0,14 14 0,-14 0 0,14-14 0,-14 14 16,0 0 0,0 0-16,0-14 0,0 14-16,14 0 16,-14 0-16,14-14 16,-14 14 0,0-14 0,0 14 16,0 0-16,15-15 16,-15 15 0,0 0-16,14-14 0,-14 14 16,14 0-16,-14 0 0,14-14 0,-14 14 0,0-14 0,0 14 16,14-14-16,-14 14 16,0 0-16,14 0 0,-14 0 16,0-14-16,0 14 16,0 0-16,15-15 0,-15 15 0,14-14 16,0 0 0,-14 14 0,0 0-16,14-14 16,-14 0-16,0 14 0,14-14 0,-14-1 0,14 15 0,-14 0 0,15-14 0,-1 0 0,-14 14 0,0-14 0,14 0 0,-14 14 0,14 0 16,-14-14 0,0 14-16,14-15 16,-14 15 0,0 0-16,14-14 0,1 14 0,-15 0 0,0-14 0,14 0 16,-14 0 0,0 14-16,14-14 0,0 0 0,-14 14 0,0-15 0,14 15 0,-14 0 0,0-14 16,14 0 0,-14 14-16,15-14 0,-1 0 16,-14 14-16,0-14 16,14 14 0,-14 0-16,0-15 16,14 1 0,-14 14-16,0-14 16,14 0 0,-14 0 0,0 14-16,14-14 0,-14 14 0,0-15 16,15 1 0,-15 14-16,0-14 0,14 0 0,-14 14 0,0-14 16,14 0 0,-14-1-16,0 15 0,0-14 0,14 14 0,-14-14 0,0 14 0,0-14 0,0 0 0,14 0 0,-14 14 0,0-15 0,14 15 0,-14-14 0,0 14 0,0-14 0,0 0 0,0 14 0,15-14 0,-1 0 0,-14 14 0,0-15 0,0 1 0,14 14 0,-14 0 0,0-14 0,14 0 0,-14 14 0,0-14 0,14 0 0,-14 14 0,14-14 0,-14-1 0,15 1 0,-15 14 0,14-14 0,-14 14 0,14-14 0,-14 0 0,14 0 0,-14 14 0,0-15 0,14 15 0,-14 0 0,0-14 0,0 0 0,0 14 0,14-14 0,-14 0 0,0 14 0,15-14 0,-1-1 0,-14 15 0,0-14 0,14 0 0,-14 14 0,14-14 0,-14 14 0,14-14 0,-14 0 0,0 14 0,14-15 0,1 1 0,-15 0 0,0 14 0,14-14 0,-14 0 0,0 14 0,0-14 0,14-1 0,-14 1 0,0 14 0,14-14 0,-14 0 0,14 14 0,-14-14 0,0 0 0,0 14 0,14 0 0,-14-15 0,0 15 0,0-14 16,0 14 0,15 0-16,-15 0 0,0-14 0,0 0 0,0 14 0,0-14 0,0 0 0,0 14 0,14-15 0,-14 1 0,0 14 0,0-14 0,0 0 0,0 14 0,0-14 0,14 0 0,-14 14 0,0-14 0,0 14 0,-14 0 0,14-15 0,0 15 0,0-14 0,0 0 0,0 14 0,-14-14 0,14 14 0,0-14 0,0 14 0,-15-14 0,15 14 0,0-15 0,0 1 0,0 14 0,0 0 16,0 0-16,0-14 0,0 14 16,-14-14-16,14 14 0,0-14 0,-14 0 0,14 14 0,0-15 0,0 15 0,-14-14 16,0 14 0,14 0-16,0-14 0,0 14 0,0-14 0,0 0 0,-14 0 0,14 14 0,0-15 0,0 15 0,0-14 0,-15 14 0,15 0 0,0-14 0,-14 14 0,14 0 0,0-14 0,0 14 16,-14 0-16,14 0 16,0 0-16,-14-14 16,14 14 0,0 0-16,-14-14 0,14-1 0,-14 15 0,14 0 0,0-14 0,-15 14 0,15 0 0,-14-14 0,0 0 0,14 14 0,-14 0 0,14 0 0,-14 0 0,14 0 0,-14-14 0,14 14 0,-15 0 16,1-14 0,0 14 0,14 0-16,0 0 16,-14-15 0,14 15-16,0-14 16,-14 14 0,14 0-16,0-14 16,-14 14 0,-1 0 0,15 0-16,0 0 16,0-14-16,0 14 16,-14 0 0,14 0 0,-14 0-16,14 0 0,0 0 16,0-14 0,0 14-16,0 0 16,-14 0-16,14 0 16,-14-14-16,14 14 16,0 0-16,-14 0 0,14 0 16,0 0 0,-15-14 0,15 14-16,-14 0 0,14 0 0,-14 0 0,14 0 0,-14 0 0,14 0 16,0 0-16,-14 0 16,14 0-16,-14 0 0,-1 0 0,15 0 0,-14-15 0,14 15 0,-14 0 0,0 0 0,14 0 0,0 0 16,-14 0-16,14 0 16,-14 0-16,14 0 0,-15 0 0,15 0 0,-14 0 0,0 0 0,14 0 0,-14 0 0,14 0 0,-14 0 0,0 0 0,14 15 0,0-15 0,-15 0 0,1 0 0,14 0 0,-14 0 16,14 0 0,-14 0 0,14 0-16,-14 0 16,14 14-16,0-14 0,-14 0 0,-1 14 0,1-14 0,14 0 0,-14 14 0,14 0 0,0-14 0,-14 14 0,0-14 0,14 0 0,-14 14 0,-1 1 0,15-15 0,-14 14 0,14 0 0,0-14 0,-14 14 0,14-14 0,-14 14 0,0 0 0,14 1 0,0-15 0,-14 14 0,14 0 0,0-14 0,-15 0 0,15 14 0,0-14 0,-14 14 0,14 0 0,-14 1 0,14-15 0,-14 14 0,14-14 0,-14 14 0,14-14 0,-14 14 0,14 0 0,-15 0 0,15-14 0,-14 15 0,14-1 0,0-14 0,-14 0 0,14 0 16,0 14-16,0-14 16,0 0-16,-14 14 0,14 0 0,0-14 0,-14 0 0,0 14 0,14 1 0,-15-1 0,15-14 0,-14 14 0,14 0 0,0-14 0,-14 14 0,0 0 0,14-14 0,0 15 0,-14-1 0,14-14 0,-14 14 0,14-14 0,0 14 0,-15 0 0,15-14 0,-14 14 0,0 0 0,14-14 0,0 15 0,-14-1 0,14-14 0,-14 14 0,14-14 0,0 14 0,-14 0-16,14 0 0,0-14 16,-15 15 0,15-15 0,0 14 0,0 0 0,0-14 0,-14 0 16,14 14 0,0-14-16,-14 14 0,14 0 0,-14-14 0,14 0 0,0 15 0,-14-1 0,14-14 0,0 14 0,-14 0 0,14-14 0,-15 14-16,15 0 0,0-14 16,0 15 0,0-1 0,0-14 0,-14 14 0,14-14 0,0 14 0,0 0 0,0-14 0,-14 14 0,0 1 0,14-15 0,-14 14 0,14 0 0,0 0 0,0-14 0,-14 14 0,14 0 0,0-14 0,-15 15 0,15-1 0,0-14 0,-14 0 0,0 14 0,14 0 0,0-14 0,-14 14 0,14 0 0,0-14 0,-14 15 0,14-1 0,0-14 0,-14 14 0,14 0 0,0-14 0,0 14 0,-15 0 0,15-14 0,0 14 0,0-14 0,-14 15 0,14-1 0,0-14 0,0 14 0,-14 0 0,14-14 0,-14 14 0,14 0 0,0-14 0,0 15 0,-14-1 0,14-14 0,0 14 0,-14-14 0,14 14 0,-15 0 0,15-14 0,-14 14 0,14 1 0,0-15 0,-14 0 0,14 14 0,0-14 0,-14 0 0,14 14 0,0 0 0,0-14 0,-14 0 0,14 14 0,0-14 0,-14 14 0,14 1 0,0-15 0,-15 0 0,15 14 0,0 0 0,-14-14 0,14 0 0,0 14 0,-14 0 0,14-14 0,0 14 0,0-14 0,-14 15 0,14-15 0,0 14 0,0-14 0,0 14 0,0-14 0,0 14 0,0-14 0,0 14 0,0-14 0,0 14 0,0 1 0,0-15 0,0 14 0,0-14 0,0 14 0,0-14 0,0 14 0,0 0 0,0-14 0,14 14 0,-14-14 0,14 14 0,-14 1 0,0-15 0,14 14 0,-14-14 0,15 0 0,-15 0 0,0 14 0,14 0 0,-14-14 0,0 14 0,0-14 0,14 0 0,0 14 0,-14-14 0,0 15 0,14-15 0,-14 0 0,0 14 0,14-14 0,-14 0 0,0 14 0,15-14 0,-15 0 0,0 14 0,14-14 0,-14 0 0,0 14 0,0-14 0,14 0 0,-14 0 0,0 14 0,0-14 0,14 0 0,-14 0 0,14 15 0,0-15 0,-14 0 0,0 14 0,15-14 0,-15 14 0,0-14 0,14 0 0,-14 0 0,14 14 0,-14-14 0,14 0 0,-14 0 0,14 14 0,-14-14 0,14 14 0,1 1 0,-15-15 0,14 0 0,-14 0 0,14 0 0,0 14 0,-14-14 0,14 0 0,0 14 0,1-14 0,-15 0 0,14 14 0,-14-14 0,14 0 0,-14 14 0,0-14 0,14 0 0,-14 0 0,14 14-16,-14-14 16,0 0-16,0 0 16,14 15 0,-14-15 16,0 0-16,0 0 16,15 0-16,-15 0 0,14 14 0,-14-14 0,14 0 0,-14 0 0,14 0 0,-14 0 0,14 0 0,-14 0 0,14 0 0,-14 0 0,0 14 0,15-14 0,-15 0 0,14 0 16,0 0 0,-14 0-16,0 14 0,0-14 0,14 0 0,0 0 0,-14 0 0,14 0 0,-14 0 0,15 0 0,-1 0 0,-14 0 0,14 14 0,0-14 0,0 0 0,0 0 0,-14 0 0,15 0 0,-15 0 0,14 0 0,0 0 0,-14-14 0,14 14 0,-14 0 0,0 0 16,14 0-16,-14 0 16,0 0-16,0-14 0,14 14 0,-14 0 0,0 0 16,0-14-16,0 14 16,15 0-16,-15 0-16,0 0 16,14 0 0,-14 0-16,0 0 0,0-14 16,0 14-16,14 0 16,-14 0 0,14-15 0,-14 15 0,0 0 16,0 0 0,0 0-16,14-14 0,-14 0 0,0 14 0,14 0 0,-14 0-16,0 0 16,0 0-16,0-14 16,0 14 0,15 0 0,-15-14 0,0 14 0,14-14 0,-14 14 0,14 0 0,-14 0 0,14-15 0,-14 15 0,14-14 0,-14 14 0,14-14 0,-14 14 0,0-14 0,15 14 0,-15 0 0,0 0-16,0-14 16,0 14-16,14-14 16,-14 14 0,0-15 0,0 15 0,14 0 0,0-14 0,-14 14 0,14-14 0,-14 14 0,14-14 0,1 0 0,-15 14 0,0-14 0,14 14 0,-14 0 0,0-15 0,0 15 0,14 0 0,-14-14 0,14 0 0,-14 14 0,14-14 0,-14 14 0,0-14 0,0 14 0,14 0 0,-14-14 0,15 14 0,-15 0 0,14-15 0,-14 15 0,0-14 0,0 14 0,14 0 0,0 0 0,-14-14 0,0 14 0,14-14 0,-14 14 0,0-14 0,14 0 0,-14 14 0,0-14 0,15-1 0,-15 15 0,0-14 0,14 0 0,-14 14 0,14-14 0,-14 0 0,0 14 0,14-14 0,-14 14 0,0-15 0,0 1 0,0 14 0,14-14 0,0 0 0,-14 14 0,0-14 0,0 0 0,0 14 0,0-15 0,15 1 0,-15 0 0,0 14 0,14-14 0,-14 0 0,0 14 0,0-14 0,14-1 0,-14 15 0,0-14 0,0 0 0,0 14 0,14-14 0,-14 0 0,0 14 0,14-14 0,-14-1 0,0 1 0,0 14 0,14-14 0,-14 0 0,0 0 0,15 14 0,-15-14 0,0-1 0,0 15 0,14-14 0,-14 0 0,14 14 0,-14 0 0,0-14 0,0 0 0,14 0 0,-14 0 0,14-1 0,-14 15 0,0-14-16,14 0 16,-14-14-16,15 14 16,-15-1-112,0 15 112,14-14 0,0 0-112,0-14 112,0 14-1489,-14 14 1489,0-15 0,14 1-1184,1-14 1184,-1 14-2177,0 0 2177,-14-1-1745,14 1 1745,-14 14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3:33.79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255 936 8836,'0'0'-96,"0"0"96,0-15-33,0 15 33,0 0 513,0 0-81,0 15-304,0-1-16,0-14-112,0 0 112,0 14 0,0-14-112,0 14 160,0 0 0,0-14-160,0 14 96,0 1-96,0-15 96,0 14-96,14 0 144,-14-14-144,0 14 0,0-14 128,0 14-128,-14 0 161,14-14-161,0 15 0,0-1 160,0 0-160,0-14 144,0 14-144,0 0 144,0 0-144,0 1 1184,0-1-1184,0 0 144,0-14-144,0 14 0,0 0 128,0 0-128,0 1 128,0-15-128,0 28 0,0-14 145,0 0-145,0 0 128,0-14-128,0 14 0,0 1 128,-14-1-128,14 14 112,0-14-112,0-14 0,0 14 144,0 1-144,0-1 128,0 14-128,0-14 160,0-14-160,0 14 0,-14 15 160,14-15-160,0 14 128,0-28-128,0 14 0,0 1 128,0 13-128,-14-14 176,14 14-176,0-13 160,0 13-160,0-14 160,0 14-160,0-13 144,0-15-144,0 28 0,0-14 64,-15 14-64,15-14 64,0-14-64,0 15 0,0 13 145,0-14-145,0 0 144,0 15-144,0-29 0,0 14 160,0 0-160,0 14 144,0-14-144,0 15 128,0-29-128,0 28 0,0-14 112,0 15-112,0-15 128,0-14-128,0 28 0,0-14 112,0 15-112,0-1 112,-14-14-112,14 14 112,0-13-112,0 13 32,0-14-32,0 14 32,0-28-32,0 29 0,0-15 128,0 14-128,0-14 128,0-14-128,0 29 0,0-15 112,0 14-112,0 0 112,0-13-112,0-15 0,-14 28 112,14-14-112,0 14 112,0-13-112,0-15 0,0 28 112,0 0-112,0-14 113,0 15-113,0-15 96,0-14-96,-14 28 0,14-14 96,0 15-96,0-15 80,0-14-80,0 28 0,0-14 80,-14 15-80,14-15 96,0 0-96,0 14 96,0-28-96,0 14 0,0 1 80,-14 13-80,14-14 80,0-14-80,0 28 0,0-13 80,0-1-80,-15 14 80,15-28-80,0 14 0,0 15 80,0-15-80,-14 0 80,14 14-80,0-28 0,0 14 64,0 1-64,0 13 64,0-14-64,-14 14 48,14-28-48,0 15 0,0 13 48,0-14-48,0 0 64,0-14-64,-14 29 0,14-15 64,0 14 0,0 0-16,0-28-48,0 29 0,-14-15 112,14 14-16,0-28-96,0 43 64,0-15 0,0-28-64,-14 28 64,14 1 0,0-15-64,0-14 0,0 14 32,0 14-32,0-14 32,0 1-32,0-1 80,0-14-80,-15 14 0,15 0 81,0 0-81,0 15 64,0-29-64,0 14 0,0 0 64,0 14-64,0-14 48,0 1-48,0-1 48,0 14 32,0 0 0,0-28-80,0 29 16,0-15 0,0-14-16,0 28 48,0-14 0,0-14-48,0 0 32,0 14 0,0-14-32,0 29 16,0-15 0,0 0 48,0-14-64,0 14 0,-14-14 64,14 14-64,0-14 32,0 0-32,0 15 0,0-1 32,0 0 0,0 0 0,0-14-32,0 14 48,0 0 0,0-14-48,0 15 16,0-15 0,0 0-16,-14 14 32,14 0 0,0-14-32,0 0 16,0 0 0,0 0 32,0 0-48,0 0 48,0 14 0,0-14-48,0 0 48,0 0 16,0 0-64,0 0 64,0 0-32,0 0 0,0 0-32,0 0 32,0 14 0,0-14-32,0 0 32,0 0 0,0 0-32,0 0 48,0 0 0,0 0-48,0 0 32,0 0 0,0 0 16,0 0-48,0 0 32,0 0 0,0 0-32,0 14 32,0-14 0,0 0 0,0 0-32,14 0 0,-14 0 32,0 15 0,0-15-32,0 0 16,14 0 0,-14 0-16,0 14 16,15-14 0,-15 0-16,14 14 32,-14-14 1,14 0-1,-14 0-32,0 14 32,14-14-32,-14 0 0,14 0 0,0 14 32,-14-14 0,0 0-32,15 0 0,-1 0 0,-14 0 0,14 0 32,0 0 0,-14 0-32,14 14 0,0-14 0,1 0 0,-15 0 0,0 0 32,14 0-32,-14 0 32,14 15-32,0-15 16,-14 0-16,14 0 16,0 0 0,-14 0-16,0 0 16,15 0-16,-1 0 32,0 0-32,-14 0 32,14 0-32,-14 0 16,14 0-16,-14 0 16,14 0 0,1 0 0,-15 0-16,14 0 0,-14 0 16,14 0-16,-14 0 16,14 0-16,-14 0 0,0 0 32,14 0-32,-14 0 32,14 0-32,-14 0 0,15 0 16,-15 0 0,14 0-16,0 0 16,-14 0-16,14 0 16,0 0-16,0 0 16,-14 0-16,15 0 16,-1 0-16,0 0 16,0 0 0,-14 0-16,14 0 0,0 0 16,1 0-16,-1 14 16,-14-14-16,14 0 0,0 0 16,0 0-16,0 0 16,-14 0-16,15 0 0,-1 0 16,0 0-16,0 0 16,0 0-16,-14 0 0,14 0 16,1 0-16,-1 0 16,0 0-16,0 0 16,-14 0-16,14 0 0,0 0 16,1 0-16,-1 0 0,-14 0 0,14 0 0,0 14 0,0-14 0,15 0 16,-15 0-16,0 0 16,0 0-16,0 0 16,15 0-16,-15 0 16,-14 0-16,14 0 0,14 0 16,-14 0-16,1 0 16,-15 0-16,28-14 0,-14 14 0,14 0 0,-13 0 0,-1 0 0,-14 0 0,28 14 0,-14-14 0,15 0 0,-15 0 0,-14 0 0,14-14 16,14 14-16,-14 0 0,1 0 0,-1 0 16,-14 0-16,14 0 0,14 0 16,-14 0-16,1 0 16,-1-14-16,0 14 16,14 0-16,-14 0 0,1 0 0,-1 0 0,-14 0 0,28 0 0,-14 0 0,0 0 0,15 0 0,-29 0 0,14 0 0,14 0 0,-14 0 0,1 0 0,-15 0 0,28 0 0,-14 0 16,0 0-16,15 0 16,-15 0-16,-14 0 0,14 14 16,0-14-16,0 0 16,0 0-16,1 0 0,-15 0 0,28 0 0,0 0 0,-28 0 0,29 0 0,-1 0 0,0 0 0,-28 0 0,29 0 0,-15 0 0,0 0 0,-14 0 0,14 14 0,0-14 0,0 0 0,-14 0 0,15 0 0,-1 0 16,0 0-16,0 0 16,0 0-16,-14 0 0,14 0 0,1 0 0,-1 0 0,0 0 0,0 0 0,-14 0 0,28 0 0,-13 0 0,-15 0 0,14 0 0,0 0 0,0 0 0,0 0 0,0 0 0,-14 0 0,29 14 16,-1-14 0,-28 0-16,14 0 0,15 14 0,-29-14 0,14 0 16,0 0-16,0 0 16,0 0-16,-14 0 0,14 0 16,1 0-16,-15 0 16,14 0-16,-14 0 0,14 0 16,0 0-16,0 0 16,0 0-16,1 0 16,-15 0-16,14 0 0,0 0 16,0 0 0,-14 0-16,14 0 0,0 0 16,15 0 0,-15 0-16,0 0 16,-14 0-16,14 0 0,0 0 16,1 0 0,-15 0-16,14-14 16,14 14 0,-28 0-16,14 0 16,15 0 0,-29 0-16,14 0 16,0 0 0,0 0-16,-14 0 0,14 0 0,0 0 16,-14 0-16,15 0 16,-1 0-16,-14 0 16,14 0 0,-14 0-16,14 0 16,0 0 0,-14 0-16,14 0 0,1 0 0,-15 0 0,0-14 0,14 14 0,-14 0 0,14 0 16,0 0 0,-14 0-16,14 0 0,-14 0 0,14 0 0,-14 0 16,0 0-16,0 0 16,15 0 0,-15 0 0,0 0-16,0 0 16,0 0 0,0 0-16,14 0 16,-14 0 0,0 0-16,14 0 0,-14 0 0,14 0 0,-14 0 16,0 0-16,0 0 16,0 0-16,0 0 16,14 0 0,-14 0-16,0 0 16,0 0 0,0 0-16,0 0 16,0 0 0,0 0-16,0 0 16,0 0 0,0 0 16,0 0-32,0 0 32,0 0-16,0 0-16,0 0 16,0 0 0,0 0-16,0 0 16,0 0 0,0-14 0,0 14-16,0 0 16,0 0 0,0 0-16,0 0 16,0-14 0,0 14-16,0 0 16,0-15 0,0 15-16,-14 0 0,14-14 16,0 14-16,0-14 16,0 14-16,0-14 0,0 0 17,0 14-1,0 0-16,0-14 0,0 14 0,0-15 0,0 15 0,0-14 0,0 14 16,0-14 0,0 14-16,0-14 0,0 0 16,0 14-16,0-14 16,0 14 0,0-15 0,0 15-16,0-14 0,0 0 0,0 14 0,0-14 0,0 0 0,0 14 0,0-14 0,0-1 0,0 15 0,0-14 16,0 0-16,0 14 16,0-14-16,0 14 0,0-14 0,0 0 0,0-1 0,0 15 0,0-14 0,0 0 0,-14 0 0,14 0 0,0 0 0,0 14 16,0-15-16,0 1 16,0 14-16,0-14 0,0 0 0,0 0 0,0 0 0,0 14 0,0-14 0,0-1 16,0 1-16,0 0 16,0 0-16,0 14 0,0-14 16,0 0-16,0-1 16,-14 15-16,14 0 0,0-14 0,0 0 0,0 0 0,0 0 0,14 0 0,-14 14 0,0-15 0,0 1 0,0 0 0,0 0 0,0 14 0,0-14 0,0 0 0,0-1 0,0 1 0,-14 0 0,14 14 0,0-14 0,0-14 0,0 13 0,0 1 0,0 14 0,0-14 0,0 0 0,0 0 0,0 14 0,0-14 0,0-1 16,0 1-16,0-14 16,0 14-16,0 14 0,0-14 0,0 0 0,0-1 0,0 1 0,0 14 0,0-14 0,0 0 0,0 0 0,0 0 0,0 14 0,0-15 0,0 1 0,0 0 0,0 0 0,0 0 0,0 0 0,0-1 0,0 1 0,0 0 0,0 0 0,0 14 0,0-14 0,0 0 0,0-1 0,0-13 0,0 28 0,0-14 0,0 0 0,0-15 0,0 15 0,0 0 0,0 14 0,0-28 0,0 14 0,0-1 0,0-13 0,0 14 0,0 14 0,0-28 0,0 13 0,0-13 0,0 14 0,0 14 0,0-28 0,0 14 0,0-1 0,0-13 0,0 14 0,0 0 0,0 0 0,0-15 0,0 15 0,0 0 0,0 14 0,0-28 0,0 13 0,0-13 0,0 14 0,0 14 0,0-14 0,0-15 0,0 15 0,0 0 0,0 14 0,0-28 0,0 14 0,0-1 0,0-13 0,0 14 0,0 14 0,0-28-16,0 13 16,0-13-16,0 14 16,0 0 0,0 14 0,0-28 0,0 13 0,0 1 0,0-14 0,0 28 0,0-14 0,0-15 0,0 15 0,0 0 16,0-14-16,0 14 16,0-15-16,0 15 16,0-14-16,0-1 16,0 29-16,0-14 0,0-14 0,0 14 0,0-15 0,0 29 0,0-28 0,0 14 0,0-14 0,0 13 0,0 1 0,0 14 0,0-28 0,0 14 0,0 0 0,0-15 0,0 29 0,0-28 0,0 0 0,14 14 0,-14 14 0,0-15 0,0 1 0,0-14 0,0 0 0,0 13 0,0 1 0,0 0 0,14-14 0,-14 14 0,0 14 0,0-15 0,0-13 0,0 14 0,0 0 0,0 14 0,0-14 0,0-15 0,0 15 0,14 0 0,-14-14 0,0 28 0,0-15 0,0 1 0,0 0 0,0 0 0,0 14 0,0-14 0,14 0 0,-14-15 0,0 15 0,0 0 0,0 14 0,0-14 0,0-14 0,0 13 0,0 1 0,0 14 0,15-14 0,-15 0 0,0 0 0,0-15 0,0 15 0,14 0 0,-14 14 0,0-14 0,0-14 0,0 13 0,0 1 0,0 14 0,0-14 0,14-14 0,-14 14 0,0-1 0,0 15 0,0-14 0,0 0 16,0 0-16,14-14 16,-14 28-16,0-29 0,0 1 0,14 0 0,-14 28 0,0-14 0,14-15 0,-14 29 0,0-14 0,0-14 0,0 14 0,0 14 0,0-29 0,0 29 0,0-28 0,15 14 0,-15 14 0,0-14 0,-15-1 0,15 15 0,15-14 0,-15 14 0,0-14 0,0 0 16,0 14-16,0-14 16,14 0-16,-14 14 0,0-15 0,0 1 0,0 14 0,0-14 0,0 0 0,0 14 0,0-14 0,0 0 0,0 14 0,0-15 0,0 15 0,0-14 0,0 14 0,0-14 0,0 0 0,0 14 0,0-14 0,0 14-16,0-14 16,0 14-16,0-15 16,0 15-16,0 0 16,0 0-16,0 0 16,-14-14 0,14 14 0,0-14 16,-15 0 0,15 14-16,0 0 16,0 0 0,0 0-16,-14 0 0,14-14 0,0 14 0,-14 0 0,14 0 0,-14-14 0,14 14 0,-14 0 16,0-15 0,14 15-16,-15 0 0,15 0 0,-14 0 0,14 0 0,-14-14 0,0 14 0,0 0 0,14 0 0,-14 0 0,-1-14 0,15 14 0,-14 0 0,0 0 0,0 0 0,0 0 0,14 0 0,-14 0 0,-1-14 0,1 14 0,14 0 0,-14 0 0,0 0 0,0 0 0,14 0 0,-14 0 0,-1 0 0,1 0 0,14 14 0,-14-14 0,14 0 0,-14 0 16,0 0-16,0 0 16,-1 0-16,15 0 0,-14 0 0,0 0 0,0 0 0,0 0 0,0 0 0,14 0 0,-15 0 0,1 0 0,0 0 0,0 0 0,0 0 0,0 0 0,-1 0 0,1 0 0,0 0 0,14 0 0,-14 0 0,0 0 0,0 0 0,-1 0 0,15 0 0,-14 0 0,0-14 0,0 14 0,0 0 0,0 0 0,14 0 0,-15 0 0,1 0 0,0 0 0,0 0 0,14 0 0,-14 0 16,0 0-16,-1 0 16,1 0-16,0 0 0,14 0 0,-14 0 0,0 0 0,0 0 0,-1 0 16,15 0-16,-28-14 0,14 14 16,0 0-16,0 0 16,-15 0-16,15-14 16,14 14-16,-14 0 0,0 0 0,0 0 0,-15 0 0,29 0 0,-14 0 0,0 0-16,0 0 16,-15 0-16,29 0 16,-14 0 0,0 0 16,0 0-16,0 0 16,0 0-16,14 0 0,-15 0 0,-13 0 0,14 0 0,0 0 0,0 0 16,14 0-16,-15 0 0,1 0 16,0 0-16,0 0 0,14 0 0,-14 0 0,0 0 0,-1 0 0,1-14 0,0 14 0,0 0 0,0 0 0,0 0 0,-1 0 0,1-15 0,14 15 0,-14 0 0,0 0 0,0 0 0,0 0 0,14 0 0,-15 0 0,1 0 0,0 0 0,0 0 0,0 0 0,14 0 0,-14 0 0,-1 0 0,1 0 0,0 0 0,14 0 0,-14 0 0,0 0 0,0 0 0,-1 0 0,15 0 0,-14-14 0,0 14 0,0 0 0,0 0 0,0 0 0,-1 0 0,1 0 0,0 0 0,0 0 0,14 0 0,-14 0 0,0 0 0,-1 0 0,15 0 0,-14 0 0,0 0 0,0 0 0,0 0 0,14 0 0,-14 0 0,-1 0 0,1 0 0,14-14 0,-14 14 0,14 0 0,-14 0 0,0 0 0,0 0 0,-1 0 0,1 0 0,14 0 0,-14 0 0,0 0 0,0 0 0,14 0 0,-14 0 0,-1-14 0,1 14 0,0 0 0,0 0 0,0-14 0,0 14 0,-15 0 0,29 0 0,-28 0 0,14 0 0,14 0 0,-29 0 0,15 0 0,0 0 0,14 0 0,-14 0 0,0 0 0,-15 0 0,29 0 0,-14 0 0,0 0 0,14 0 0,-28 0 0,14 0 0,14 0 0,-15 0 0,1 0 0,0 0 0,14 0 0,-14 0 0,0 0 0,14 0 0,-14 0 0,14 0 0,-15-14 0,1 14 0,14 0 0,-14 0 0,0-15 0,0 15 0,14 0 0,-14 0 0,14 0 0,-15-14 0,1 14 0,0 0 0,14-14 0,-14 14 0,14 0 0,-14 0 0,0 0 0,14 0 0,-15 0 0,15 0 16,-14 0-16,14 0 16,0 0-16,-14 0 0,0 0 16,0 0 0,14 0-16,-14 0 0,-1-14 0,15 14 16,0 0-16,-14 0 0,14 0 16,-14 0-16,14 0 0,-14 0 0,0 0 16,14 0-16,0 0 16,-14 0-16,14 14 0,0-14 0,-15 0 0,15 0 0,-14 0 0,14 0 0,-14 0 0,14 0 0,0 0 16,-14 0-16,14 0 16,-14 14-16,14-28 16,0 14 0,0 0-16,0 0 16,0 14 0,0-14-16,0 14 0,0 1 0,-14-1 0,14 0 0,0-14 16,0 0-16,0 0 16,0 14-16,0-14 0,0 14 0,0-14 0,0 14 0,0 1 0,0-15 0,0 14 0,0-14 0,0 14 0,0 0 0,0-14 0,0 0 16,0 0 0,0 0-16,0 14 0,0-14 0,0 14 0,0-14-16,0 0 16,0 14-16,0-14 16,0 15 0,0-1-16,0-14 0,0 0 16,0 14 0,0-14 0,0 14 0,0 0 0,0-14 0,0 14 0,0-14-16,-15 15 16,15-15-16,0 0 16,0 14 0,0 0 0,0-14 0,0 0-16,0 0 0,0 14 16,0-14-16,0 0 16,0 14 0,0-14-16,0 0 16,0 14 0,0 1 0,0-15 0,0 14 0,0 0 0,0-14 0,0 14 0,0-14 0,0 14 0,0 0 0,0-14 0,0 15 0,0-15 0,0 14 0,0 0 0,0-14 0,0 14 0,0-14 0,0 14 0,0-14 0,-14 14 0,14 1 0,0-15 0,0 14 0,0 0 0,0-14 0,0 14 0,0 0 0,0-14 0,0 14 0,0-14-16,0 15 16,0-15-16,0 0 16,-14 0 0,14 14 0,0-14 0,0 14 0,0 0 0,0-14 0,0 14-16,0-14 16,0 0-16,0 14 16,0-14 0,0 15 0,0-1 0,0-14 0,0 0-16,0 0 0,0 0 16,0 14 0,0-14 0,0 14 0,0 0 0,0-14 0,0 14 0,0-14 0,0 14 0,0-14 0,0 0 16,0 15-16,0-15 16,0 14-16,0-14 0,0 0-16,-14 0 16,14 0-16,0 0 16,0 14 0,0-14 0,0 14 0,0 0 0,0-14-16,0 0 16,0 0-16,0 0 16,0 14 0,0 1 0,0-15 0,14 0 0,-14 14 0,0-14 0,0 14 0,0-14 0,0 14 0,0 0 0,0-14 0,0 14 0,0-14 0,0 15 0,0-1 0,0-14 0,0 14 0,0 0 0,0 0 0,0-14 0,0 14 0,0 1 0,0-15-48,0 0 0,0 0 48,14-15 0,-14 15-112,0-14 112,14 14-112,-14 0 112,0-14 0,0 14-2209,15-14 2209,-15 14-1777,0-14 1777,0 14 0,0 0-5059,0-14-10147,0 14 15206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4:01.181"/>
    </inkml:context>
    <inkml:brush xml:id="br0">
      <inkml:brushProperty name="width" value="0.5" units="cm"/>
      <inkml:brushProperty name="height" value="0.5" units="cm"/>
      <inkml:brushProperty name="color" value="#ED1C24"/>
    </inkml:brush>
  </inkml:definitions>
  <inkml:trace contextRef="#ctx0" brushRef="#br0">652 864 11141,'14'0'0,"-14"0"0,0-14 32,0 0 0,0 14-32,0-14 64,14 14 0,-14 0-64,0-14 160,0-1-80,0 15-80,0 0 336,-14-14 16,0 28-64,14-14-288,0 0 128,-14 15 0,14-15-16,0 0-112,0 14 112,0-14-112,-14 14 1217,-1-14-1073,15 14-32,-14 0-16,0 0 0,14-14-96,0 15 96,-14-1 64,14 0-160,0-14 0,0 14 160,-14 0-96,14-14 0,0 14-64,0-14 0,0 0 32,-14 15-32,14-15 33,0 14-33,0 0 96,0-14-96,-15 0 0,15 14 96,0-14-96,0 14 160,0 0 0,-14-14-16,14 15-144,0-1 144,0 0-16,-14 0-128,14 0 128,-14 0 0,14 1-128,0-1 128,0-14-128,-14 14 0,14 0 128,0 0-128,-14-14 128,14 14-128,0-14 0,0 14 112,0 1-112,-15-1 112,15 0-112,0-14 0,0 14 64,0 0-64,0 0 64,0 1-64,0-1 112,0-14-112,0 14 0,-14 0 96,14 0-96,0 0 113,0 1-113,0-1 112,0 0-112,0 0 96,0 0-96,0 0 96,0-14-96,-14 15 0,14-1 80,0 0-80,0 0 80,0-14-80,0 14 0,0 0 64,0 1-64,-14-1 64,14-14-64,0 14 0,0-14 80,0 14-80,0 0 80,0 0-80,0-14 0,0 15 16,-14-15-16,14 14 16,0 0 16,0-14-32,0 14 32,0-14 48,0 0-80,0 14 80,0 0-16,0-14 0,0 0-64,0 0 64,0 0 0,0 0-64,0 0 64,0 0 0,0 0-64,0 0 48,0 0 0,0-14-48,0 14 0,0 0 64,0-14-64,0 0 64,0 14-64,0-14 48,0 0-48,0-1 48,-14 15-48,14-14 48,0 14-48,0-14 0,0 0 32,0 0-32,0 0 32,0-1-32,0 1 32,0 0-32,0 0 48,0 0-48,0 0 32,0 14-32,0-15 0,0 1 32,0 0-32,0 0 32,0 14-32,0-14 0,0-15 16,0 15-16,0 0 16,0 14-16,0-14 0,0 0 32,0 0-32,0-15 32,0 15-32,0 14 0,0-14 33,0 0-33,14 0 32,-14-1-32,0-13 16,0 28-16,0-14 0,14 0 16,-14 0-16,0 0 16,0 14-16,0-15 0,0-13 16,14 14-16,-14 0 0,0 0 0,0 14 0,0-15 0,0 1 16,14 0-16,-14 14 16,0 0-16,0-14 0,0 0 32,0 0-32,0 14 16,0 0-16,0-15 0,14 1 16,-14 0-16,0 14 16,0-14-16,0 14 0,0-14 32,0 0-32,15-1 32,-15 1-32,0 14 32,0 0-32,14-14 0,-14 14 16,0-14-16,0 0 0,0 14 0,14-14 0,-14 14 0,0-15 0,0 1 16,0 0 0,0 14-16,14 0 16,-14-14 0,0 14-16,0 0 16,0-14-16,0 14 16,0 0-16,0 0 16,0-14-16,0 14 16,0-15-16,0 15 0,0 0-16,0 0 0,0-14 16,0 14 0,0-14 0,0 0 0,0 14 16,0-14-16,0 14 16,0-14-16,0 0 0,0-1-16,0 1 0,0 14 16,0 0 32,0-14 0,0 14-32,0 0 16,0-14 0,0 14-16,0-14 16,0 0 0,0-1 0,0 15-16,-14 0 16,14-14-16,0 14 0,0-14 0,0 14 16,0-14 0,0 14-16,0-14-16,0 14 0,0 0 16,0-14 0,0-1 0,0 15 0,0 0 16,0 0 0,0-14-16,0 14 0,0 0-16,-14-14 16,14 14-16,0-14 16,0 14 0,0 0-32,0 0 0,0-14 32,0 14 16,0 0-16,-14 0 16,14-14 0,0 14-16,0-15 0,0 15 0,0-14 0,0 14 16,0 0 0,0 0-16,-15-14 0,15 14-16,0-14 0,0 14 16,0-14 0,0 14 0,0-14 0,0 14 16,0 0-16,0-15 0,0 15 16,0 0 0,0 0-16,0 0 16,0-14 0,0 14 0,0 0-16,0-14 16,0 14 0,0 0-16,0 0 16,0 0 0,0 0-16,-14-14-32,14 14 0,0 0 32,0 0-16,0 0 0,0-14 32,0 14-16,0 0 16,0 0 0,0 0-16,0-14 16,0 14 0,0 0-16,-14 0 16,14-15 0,0 15 0,0 0-16,0 0 16,0-14 0,0 14-16,0-14 0,0 0 0,0 14 16,0 0-16,0-14 16,0 14 0,0 0-16,-14 0 16,14 0-16,0-14-48,0 14 0,0 0 48,0 0 16,-14-15-16,14 15 16,0 0-16,0 0 16,0 0 0,0 0-16,0-14 0,0 14 16,0 0-16,0 0 16,0 0-32,0 0 16,0-14-16,-14 14 16,14 0 0,0 0 16,0 0 0,0 0-16,14-14 0,-14 14 0,0 14 16,0-14 0,0 0-32,0 0 16,0 0-16,0 14 16,-14 0 0,14-14 0,0 15 0,0-15 0,0 14 0,0-14 16,0 14-16,0-14 16,0 0-16,0 14 0,0-14-16,-15 0 16,15 0-16,0 14 16,0-14 0,0 0 16,0 14-16,0-14 16,0 15-16,0-15 0,0 14 0,0 0 0,0 0 0,0-14 0,0 14 0,-14 0 0,14 1 0,0-15 0,0 14 0,0 0 0,0 0 0,0 0 0,0 0 0,0-14 0,0 15 0,0-15 16,0 14-16,0 0 16,-14 0-64,14 0 48,0-14-48,0 0 48,0 14 0,0 1 0,0-1 0,0-14 0,0 14 0,0 0 0,-14 0 0,14 0 16,0-14-16,0 0 16,0 15-16,0-1 16,0-14-16,0 14 0,0-14 16,0 14-16,0 0 0,-14-14 0,14 14 0,0 1 0,0-1 0,0 0 0,0-14 0,-14 0 0,14 14 0,0 0 0,0-14 0,0 14 0,0 0 0,0 1 0,0-1 0,0-14 0,0 0-16,-15 14 16,15 0-16,0 0 16,0-14 0,0 14 0,0 1 0,0-15 16,0 0-16,0 0 16,0 14-16,0-14 16,0 14-16,0 0 16,0-14-48,0 14 32,0-14-32,0 0 32,-14 29 0,14-29 16,0 14-16,0-14 16,0 0-16,0 14 0,0 0 16,0 0 0,0-14-16,0 14 16,0-14 0,0 15-16,0-15 0,0 14 0,-14 0 0,14 0 0,0-14 0,0 14 0,0 0 0,-14 1 0,14-15 0,0 14 0,0 0 0,0 0 0,0 0 0,-14-14 0,14 14 16,0 1-16,0-15 16,0 0-16,0 14 0,0 0 0,0 0 0,0-14 0,0 14 0,0 0 0,0 0 0,0-14 0,0 15 0,0-1 0,-14-14 0,14 14 0,0 0 0,0-14 0,0 14 0,0 0 0,0 1 0,0-15 0,-15 14 0,15 0 0,0 0 0,0 0 0,0 0 0,0 1 0,0-1 0,0-14 0,0 14 0,-14 0 16,14 0 0,0-14-16,0 14 0,0 1 16,-14-1-16,14-14 16,0 14-16,0-14 0,0 14 0,-14 0 0,14 0 0,0-14 0,0 15 32,0-1-32,-14 0 32,14 0-16,0-14-16,0 14 0,0 0 16,0 1 0,0-15-16,-14 14 0,14 0 16,0 0 0,0 0-16,0 0 16,0-14-16,0 14 0,0 1 0,-15-1 0,15 0 48,0 0-48,0 0 48,0-14-48,0 14 0,0 1 0,0-1 0,0-14 0,0 14 0,0 0 0,-14 0 0,14 0 0,0-14 0,0 15 0,0-1 0,0 0 16,0-14-16,0 14 16,0 0-16,0 0 16,0 1-16,0-1 16,0 0 16,0 0-32,0 0 32,0-14-32,0 14 0,0 1 48,-14-1-48,14 0 48,0-14-48,0 14 16,0 0-16,0 0 16,0 1-16,0-15 0,0 14 32,0 0 0,0 0-32,0-14-16,0 0 16,0 14 0,0 0-16,-14 0 0,14-14 16,0 15 0,0-15-16,0 14 16,0-14 48,0 14-48,0-14 48,0 14-48,0 0 16,0 0 0,0-14-16,0 15 0,0-1 0,0 0 0,0-14 0,0 14 0,0 0 16,0 0-16,0-14 16,0 15-16,0-15 0,0 14 16,-14 0-16,14-14 16,0 14-16,0-14 0,0 0 16,0 14-16,0 0 16,0 1 0,0-15-16,0 14 16,0 0-16,0-14 16,0 0-16,0 14 0,0 0 16,0 0 0,0 1-16,0-15 16,0 0-16,-14 14 0,14 0 0,0-14 0,0 14 0,0 0 32,0 0 0,0-14-32,0 15 0,0-15 16,0 14-16,0 0 16,0-14-16,0 14 32,0 0-32,0-14 32,0 14-32,0 0 0,0-14 0,0 15 0,0-1 0,0 0 16,0-14-16,-15 14 0,15 0 16,0 0-16,0-14 32,0 15-32,15-1 32,-15 0-16,0 0-16,0-14 16,0 0-16,0 14 0,0-14 17,0 14-17,0 1 16,0-15-16,0 14 32,0 0-16,0 0-16,0-14 0,0 0 16,0 14-16,0-14 16,0 14-16,0-14 0,0 15 16,0-1 0,0 0-16,0-14 16,0 0-16,0 14 0,0-14 16,0 14-16,14 0 0,-14-14 0,0 15 0,0-1 0,0-14 32,0 14-32,0-14 32,0 0-32,-14 14 0,14 0 0,0-14 0,0 14 0,0-14 32,0 15-32,0-15 32,0 0-32,14 14 0,-14 0 0,0 0 0,0-14 0,0 0 16,0 14-16,0 0 16,-14-14-16,14 15 16,0-15-16,0 14 0,0-14 16,0 14-16,0 0 0,0-14 0,0 14 0,0-14 16,0 14 0,0-14-16,0 14 16,0 1 0,0-15-16,0 14 32,0 0 0,0-14-32,0 0 16,0 14-16,0-14 16,0 0-16,0 14 16,0 0 0,0 1 0,0-15-16,0 0 16,0 14 0,0-14-16,0 14 0,0-14 16,0 14-16,-15 0 16,15-14-16,0 0 16,0 14 0,0 1 0,0-15-16,0 14 0,0 0 0,0-14 0,0 14 0,-14 0 0,14 0 0,0-14 0,0 0 16,0 15-16,0-1 0,0-14 0,0 14 0,0 0 0,0-14 16,0 0-16,0 14 0,0-14 16,0 14-16,0 1 16,0-15-16,0 0 16,0 14-16,0-14 16,0 14 0,0-14-16,0 0 16,0 14 0,0-14-16,0 14 16,0 0-16,0-14 16,0 0-16,0 15 0,0-15 16,0 14-16,0-14 16,0 14-16,0-14 0,0 14 0,0 0 16,0-14-16,0 0 16,0 14-16,0-14 16,0 0-16,0 14 0,0-14 16,0 15-16,0-15 16,0 14 0,0-14-16,0 14 0,0 0 0,0-14 0,0 14 0,0-14 0,0 14 16,0-14 0,0 0-16,0 15 0,0-15 0,0 14 0,0-14 16,0 0-16,0 0 16,0 14-16,0 0 0,0-14 0,14 14 0,1-14 0,-1 14 16,-14-14-16,0 0 16,0 0 0,0 0-16,14 15 16,-14-15 0,14 0 0,-14 0-16,0 0 16,14 0-16,-14 0 16,0 0-16,0 14 0,14-14 0,-14 0 0,15 0 0,-1 0 0,-14 0 0,0 0 16,14 14-16,-14-14 16,14 0-16,-14 0 16,0 0-16,0 0 16,14 0-16,-14 0 0,14 0 0,1 14 0,-1-14 0,-14 0 0,14 0 0,-14 0 16,0 0 0,0 0-16,14 0 0,-14 0 16,14 0-16,-14 0 16,0 0-16,0 0 16,14 14-16,-14-14 16,15 0-16,-15 0 0,0 0 16,0 0 0,14 0-16,-14 0 0,0 0 16,14 0-16,-14 0 16,14 0-16,-14 0 16,0 0-16,0 0 16,14 0-16,-14 0 0,14 0 0,1 0 0,-15 0 0,14 0 0,-14 0 0,14 0 0,-14 0 16,0 0 0,0 0-16,14 14 0,0-14 0,0 0 0,-14 0 0,15 0 16,-1 0 0,0 0-16,-14 0 16,0 0-16,14 0 16,0 0-16,-14 0 16,0 0-16,14 0 0,-14 0 16,15 0-16,-1 0 0,-14 0 0,14 0 0,0 0 16,0 0 0,-14 0-16,14 0 0,1 0 0,-15 0 0,14 0 0,0-14 0,-14 14 0,14 0 0,0 0 0,-14 0 0,14 0 16,1 14 0,-1-14-16,-14 0 0,14 0 0,0 0 0,-14 0 0,14 0 0,0 0 0,-14 0 0,15 0 0,-1 0 0,-14 0 0,14 0 16,0 0 0,-14 0-16,14 0 0,0-14 0,-14 14 0,15 0 0,-1 0 0,-14 0 0,14 0 0,-14 0 0,14 0 0,0 0 0,0 0 0,-14 0 0,15 0 0,-15 0 0,14 0 0,-14 0 0,14 0 0,0 0 0,-14 0 0,14 0 0,0 14 0,1-14 0,-15 0 0,14 0 0,0 0 0,-14 0 0,14 0 0,0 15 0,-14-15 0,14 0 0,1 0 0,-1 0 0,-14 0 0,14 0 0,0 0 0,-14 0 0,14 0 0,0-15 0,1 15 0,-15 0 0,14 0 0,0 0 0,-14 0 0,14 0 0,0 0 0,-14 0 0,14 0 0,1 0 0,-15 0 0,14 15 0,0-15 0,0 0 0,0-15 0,0 15 0,-14 0 0,15 0 0,-1 0 0,0 0 0,-14 0 0,14 0 0,0 0 0,0 0 0,-14 0 0,15 0 0,-1 0 0,0 0 0,-14 0 0,14 0 0,0 0 0,-14 0 0,14 0 0,1 0 0,-1 0 0,-14 0 0,14 0 0,-14 0 16,14 0 0,-14 0-16,14 15 0,0-15 0,-14 0 0,15-15 0,-1 15 0,-14 0 0,14 0 0,0 15 0,0-15 0,-14 0 0,14 0 0,1 14 0,-15-14 0,14 0 0,0 0 0,0 0 0,-14 0 0,14 0 0,0 0 0,-14 0 0,15 0 0,-1 0 0,-14 0 0,14 0 0,0 14 0,-14-14 0,14 0 0,0 0 0,-14 0 0,15 0 0,-1 0 0,0 0 0,-14 0 0,14 0 0,-14 0 0,14 0 0,0 0 0,-14 0 0,15 0 0,-1 0 0,-14 0 0,14 0 0,-14 0 0,14 0 0,0 0 0,-14 0 0,14 0 16,1 0 0,-1 0-16,-14 0 0,14 0 0,0 0 0,-14 0 0,14 0 0,0 0 0,1 0 0,-1 14 0,-14-14 0,14 0 0,0 0 0,0 0 0,-14 0 0,14 0 0,1 0 0,-15 0 0,14 0 0,0-14 0,0 14 0,0 0 0,-14 0 0,14 0 0,1 0 0,-1 0 0,-14 0 0,14 14 0,0-14 0,-14 0 0,14-14 0,-14 14 0,14 0 0,1 0 0,-1 0 0,-14 0 0,14 0 0,0 0 0,-14 0 0,14 0 0,0 0 0,-14 0 0,15 0 16,-1 0 0,0 0-16,-14 0 0,0 0 16,14 0-16,-14 0 16,14 0-16,0 0 0,-14 0 0,15 0 0,-15 0 0,14 0 0,0 0 0,0 0-16,0 0 16,-14 0-16,14 0 16,1 0 0,-15 0 0,14 0 0,0-14 0,0 14 0,-14 0 0,14 0 0,0 0 0,-14 0 0,15 0 0,-1 0 0,-14 0 0,0 14 0,14-14 16,-14 0-16,14 0 16,-14 0-16,14 0 0,0 14 16,1-14 0,-15 0-16,0 0 16,0 0 0,0 0-16,14 14 0,0-14 0,-14 0 0,14 0 0,0 0 0,-14 0 0,14 0 0,-14 0 0,15 0 0,-1 0 16,-14 0 0,0 0-16,14-14 0,0 14 0,-14 0 16,0 0 0,0 0-16,14-14 0,-14 0 0,0 0-16,0 14 16,0 0-16,0-15 32,0 1 0,0 14-16,14 0 16,-14 0 0,0 0-16,0-14 0,0 0 0,0 0 0,0 14 0,0-14 0,0 14 0,0-15 0,0 15 0,0-14 0,0 0 0,0 0 16,0 14-16,0-14 16,0 0-16,0 14 0,0-15 0,0 1 0,0 14 0,0-14 0,0 0 0,0 14 0,0-14 0,0 14 0,0-14 0,0-1 0,0 1 0,0 14 0,0-14 0,0 14 0,0-14 0,0 0 0,0 14 0,15-14 0,-15 0 0,0-1 0,0 15 0,0-14 0,0 14 0,14-14 0,-14 0 0,0 0 0,0 14 0,0-14 0,0-1 0,0 15 0,0-14 0,14 0 0,-14 0 0,0 14 0,0-14 0,0 0 0,0-1 0,0 15 0,0-14 0,14 14 0,-14-14 0,0 0 0,0 0 0,0 0 0,0 14 0,0-15 0,14 1 0,-14 14 0,0-14 0,0 0 0,0 0 0,0 14 0,0-14 0,0-1 0,0 1 0,0 14 0,0-14 0,0 0 0,0 0 0,0 14 0,0-14 0,0-1 0,0 1 0,0 0 0,0 14 0,0-14 0,14 0 0,-14 0 0,0 14 0,0-14 0,15-1 0,-15 15 0,0-14 0,0 0 0,0 0 0,0 14 0,0-14 0,0 0 0,0-1 0,0 1 0,0 14 0,0-14 0,0 0 0,0 14 0,0-14 0,0 0 0,0-1 0,0 15 0,0-14 0,0 0 0,14 14 0,-14-14 0,0 0 0,0 14 0,0-14 0,0-1 0,0 1 0,0 14 0,0-14 0,0 0 0,0 14 0,0-14 0,0 0 0,0-1 0,0 15 0,0-14 0,0 14 0,0-14 0,0 0 0,0 0 0,0 14 0,0-14 0,0-1 0,0 15 0,0-14 0,0 0 0,0 14 0,0-14 0,0 0 0,0 0 0,0-1 0,0 15 0,0-14 0,0 0 0,0 14 16,0 0-16,0-14 0,0 14 16,0-14-16,0 14 0,14-14 0,-14 0 0,0-1 0,0 15 0,0-14-16,0 0 0,0 14 16,0-14 0,0 14 0,0-14 0,0 0 0,0-1 0,0 1 0,0 14 0,0-14 0,0 0 0,0 14 0,0-14 0,14 0 0,-14 14 0,0-15 0,0 1 0,0 14 0,0-14 0,0 0 0,0 14 0,0-14 0,-14 0 0,14 14 0,0-15 0,0 1 0,0 0 0,0 14 0,0-14 0,0 0 0,0 0 0,0 14 0,0-15 0,0 1 0,0 14 0,0-14 0,0 0 0,0 14 0,0-14 0,0 0 0,0-1 0,0 15 0,0-14 0,0 0 0,0 14 0,0-14 0,0 0 0,0 0 0,0 14 0,14-14 0,-14-1 0,0 15 0,0-14 0,-14 0 0,14 0 0,0 14 0,0-14 0,0 14 0,14-14 0,-14-1 0,0 15 0,0-14 0,0 0 0,0 0 0,0 14 0,0-14 0,0 0 0,0 14 0,14-15 0,-14 1 0,-14 14 0,14-14 0,0 14 0,0-14 0,14 0 0,-14 0 0,0 14 0,0-15 0,0 1 0,0 0 0,0 14 0,0-14 0,0 0 0,0 0 0,0 14 0,0-15 0,0 1 0,0 0 0,0 0 0,0 0 0,0 0 0,0-1 0,0 1 0,0 14 0,0-14 0,0 0 0,0 0 0,0 14 0,0-14 0,0 0 0,0-1 0,0 1 0,0 0 0,0 0 0,0 14 0,0-14 0,0 0-16,0 14 16,14-15-16,-14 1 16,0 0 0,0 14 0,0-14 0,0 0 0,0 0 0,0 14 0,0-15 0,0 1 16,0 14 0,0 0-16,0-14 0,0 0 0,0 0 0,0 14 0,0-14 0,0-1 0,0 15 0,0-14 0,0 0 0,0 0 0,0 14 0,0-14 0,0 0 0,0-1 0,0 1 0,0 14 0,0-14 0,0 0 0,0 0 0,0 14 0,0-14 0,0-1 0,0 1 0,0 14 0,0-14 0,0 0 0,0 14 0,0-14 0,15 0 0,-15 0 0,0 14 0,0-15 0,0 1 0,0 0 0,0 14 0,0-14 0,0 0 0,0 0 0,0 14 0,0-15 0,0 1 0,0 0 0,0 0 0,0 14 0,0-14 0,0 0 0,0-1 0,0 1 0,0 0 0,0 14 0,0-14 0,0 0 0,0 14 0,0-14 16,0 14 0,0-15-16,0 15 0,0-14 0,0 0 0,0 14 0,14-14 0,-14 0 0,0 0 0,0-1 0,0 1 0,0 14 0,0-14 0,0 0 0,0 14 0,-14-14 0,14 14 0,0-14 0,0-1 0,0 15 0,0-14 0,0 0 0,0 0-16,0 14 16,0-14-16,0 0 16,0 14 0,0-14 0,0-1 0,0 1 0,0 14 0,-15 0 0,15-14 0,0 14 0,0-14 0,0 0 0,0 14 0,0-14 0,0-1 0,0 15 0,0-14 0,0 0 0,0 14 0,0-14 0,-14 14 0,14 0 0,0-14 0,0 0 0,0-1 0,0 15 0,0-14 0,0 14 0,0-14 16,0 14 0,0 0-16,0-14 0,0 0 0,0 14 0,0-14 0,0 14 0,0-15 0,0 15 0,0-14 0,0 0 0,0 14 0,0-14 0,0 14 0,0-14 0,0 14 0,0-14 0,0 14 0,0-15 0,0 1 0,0 14 0,0-14 16,0 14-16,0 0 16,-14-14 0,14 14-16,0 0 16,0-14-16,0 14 0,0 0 16,0 0 0,0 0-16,0-14 0,0 14 0,0-15 0,-14 15 0,14 0 0,0-14 0,0 14 0,-14-14 0,0 0 0,14 14 0,-15 0 0,15 0 0,-14 0 16,14 0 0,0 0 0,0 0-16,-14-14 16,14 14 1,0 0-17,-14 0 16,0 0-16,14 0 0,0-14 0,-14 14 16,14 0 0,0 0-16,-15 0 16,15 0 0,0 0-16,-14 0 16,0 0 0,14 0-16,0-15 16,-14 15 0,14 0-16,-14 0 16,14 0 0,0 0 0,0 0-16,-14 0 0,14 0 16,-15 0-16,15 0 16,0 0-16,0 15 0,0-15 16,0 0 0,-14 0 0,14 0-16,0 0 16,0 0 0,0 0-16,0 0 16,0 0 0,0 0-16,0 0 16,-14 0 0,14 0-16,0-15 16,0 15-16,0 0 16,-14 0-16,0-14 0,14 14 0,-14 0 0,14 0 0,-15 0 0,15 0 0,-14 0 0,14 0 0,-14 0 16,14 0 0,0 0-16,-14-14 0,0 14 0,14 0 0,-14 0 0,14 0 16,-15-14 0,15 14-16,-14 0 16,14 0 0,0 0-16,-14 0 0,14 0 0,-14-14 16,0 14 0,14 0-16,-14 0 16,-1 0 0,1 0 0,14 0-16,0 0 16,-14 0-16,14 0 16,0 0-16,-14 0 0,14 0 16,-14 0-16,0 0 16,14 0 0,0 0-16,-15 0 0,1 0 16,14 0 0,0 0-16,-14 0 0,14 0 16,-14 0-16,14 0 16,0 0-16,-14 0 0,14 0 16,-14 0-16,14 0 16,-15 0-16,15 0 0,0 0 16,0 0 0,-14 0-16,14 0 16,0 0-16,-14 0 0,14 0 16,-14 0-16,0 0 16,14 0-16,-14 0 16,-1 14-16,15-14 0,-14 0 0,14 0 16,-14 0-16,0 0 16,0 0 0,14 0 0,0 0-16,-14 0 16,-1 0-16,1 0 16,14 0-16,-14 0 0,14 14 0,-14-14 0,0 0 0,14 0 0,0 0 16,-14 0-16,14 0 16,-15 0-16,15 0 0,-14 0 0,0 0 0,0 0 32,14 0-32,-14 0 32,0 0-32,14 0 16,0 0 0,0 0-16,-15 0 0,1 0 16,14 14-16,0-14 16,0 0-16,-14 0 0,14 0 16,-14 0-16,14 0 16,0 0-16,-14 0 0,14 0 16,-14 0-16,-1 0 16,15 0-16,-14 0 16,14 0 0,-14 0-16,14 0 16,0 0-16,-14 0 0,14 0 16,-14 0-16,14 0 0,-14 0 0,-1 0 0,1 0 0,14 0 0,-14 0 0,14 0 16,-14 0-16,14 0 16,0 0-16,-14 0 0,14 0 16,0 0 0,0 0-16,-14 0 0,-1 0 0,1 0 0,14 0 0,-14 0 0,14 0 0,0 0 16,-14 0-16,14 0 16,-14 0-16,14 0 16,0 0-16,0 0 16,-14 0-16,-1 0 0,15 0 0,-14 0 0,14 0 16,-14 0-16,14 0 16,0 0-16,-14 0 0,14 0 16,-14 0-16,14 0 16,-14 0-16,14 0 0,0 0 16,-15 0 0,15 0-16,-14 0 0,14-14 0,-14 14 16,14 0-16,-14 0 16,0 0 0,14 0-16,0 0 16,-14 0-32,-1 0 0,15 0 16,-14 0 0,14 0 0,-14 0 0,0 0 0,14 0 0,-14 0 0,14 0 0,-14 0 0,-1 0 0,15 0 0,-14 0 0,0-14 0,14 14 16,0 0-16,-14 0 0,14 0 16,-14 0-16,14 0 16,0 0-16,0 0 16,-14 0-16,-1 0 0,15 0 0,0 14 0,-14-14 0,14 0 0,-14 0 0,0 0 0,14 0 0,-14 0 0,0 0 0,14 0 0,0 0 16,-15 0-16,15 0 16,-14 0-16,14 0 0,-14 0 0,0 0 0,14 0 0,-14 0 0,0-14 0,14 14 0,-15 0 0,15 0 0,-14 0 0,0 0 0,14 0 0,-14 0 0,0 0 0,0 0 0,-1 0 0,15 0 0,-14 0 0,0 0 0,0 0 0,14 0 0,-14 0 0,0 0 0,14 0 0,-15 14 0,1-14 0,14 0 0,-14 0 0,0 0 0,14 0 0,-14 0 0,14 0 16,0 0 0,0 0-16,-14 0 0,-1 0 0,15 0 0,-14 0 0,0 0 0,14 0 0,-14 0 0,14 0 0,-14 0 0,14 0 0,-14 0 0,14 0 0,-15 0 0,1 0 0,14 0 0,-14-14-16,14 14 0,0 0 16,-14 0 0,0 0 0,14 0 0,-14 0 0,-1 0 0,15 0 0,-14 0 0,14 0 0,-14 0 0,14-14 0,0 14 0,-14-14 0,14 14 0,-14 0 0,14-14 0,0 14 0,-14 0 0,-1 0 0,15 0 16,0 0-16,0 0 16,-14-15-16,14 15 0,-14 0 0,14 0-16,0 0 0,0 0 16,-14 0 0,0 0 0,14 0 0,-14 0 0,-1 0 0,15 0 0,-14 0 0,14 0 0,0 15 0,0-1 0,0 0 0,-14 0 0,14 0 0,0-14 0,0 14 0,0-14 0,0 14 0,0 1 0,0-15 0,-14 14 0,14 0 0,0 0 0,0-14 0,0 14 0,0 0 0,0 1 0,0-15 0,-14 14 0,14 0 0,0 0 0,0-14 0,0 14 0,0 0 0,0 1 0,0-1 0,0 0 0,0 0 0,0 0 0,0 0 0,0 1 0,0-15 0,0 14 0,0 0 0,0 0 0,0 0 0,0-14 0,0 14 0,0 15 0,0-15 0,0 0 0,0-14 0,0 14 0,0 0 0,0 15 0,0-15 0,0 0 0,0-14 0,0 28 0,0-13 0,0 13 0,0-14 0,0 14 0,0-28 0,0 29 0,0-15 0,0 14 0,0-14 0,0-14 0,0 29 0,0-1 0,0-14 0,0 14 0,0 1 0,0-1 0,0-14 0,0 15 0,0-1 0,0 0 0,0-28 0,0 29 0,0-1 0,0 0 0,0 1 0,0-29 0,0 28 0,0 0 0,0 15 0,0-15 0,0 14 0,0-42 0,0 29 0,0 13 0,0 1 0,0-15 0,0 15 0,0-43 0,0 42 0,0 1 0,0-1 0,0 1 0,0-43 0,0 42 0,0 0 0,0 29 0,0 14 0,0-28 0,-14-29 0,14 15 0,0-15 0,0 15 0,0-1 0,0-42 0,0 28 0,0 15 0,0-1 0,14 1 0,-14-43 0,0 42 0,0 1 0,0 28 0,0 14 0,14-43 0,-14-42 0,0 43 0,0 27 0,0-70 0,0 71 0,0-28 0,0-1 0,0 29 0,0-71 0,0 42 0,0 1 0,0 28 0,-14 14 0,14-85 0,0 85 0,0-14-16,-14-1 0,14-70 16,0 71-16,-15 0 0,15-71 16,0 57-32,-14 13 0,14-70 32,-14 57-16,14 0 0,0-57 16,-14 42-16,0-13 0,0-1 0,14-28 16,0 28-16,-15-28 0,15 0 16,0 0-16,-14 14 0,14-28 0,0 14 16,0-14-16,0-14 0,0 28 16,-14-14 0,14-15-32,0 15 32,0-14-32,0 28 32,0-14 0,0-15-16,0 1 16,0 0-16,0 13 16,0 15 0,0-42-32,0 14 32,0-1-32,0 1 32,0-15-32,0 43 32,0-28 0,0-14-32,0-1 32,0 15-32,0 28 32,0-43 0,0 1-32,0-1 32,0 1-32,0 14 32,0-15-16,14 1 16,-14-1-32,0 1 32,0-1-32,0 43 32,0-42 0,14-1-16,-14 1 16,0-1-16,0 43 16,15-28 0,-15-15-16,0 1 16,14 14-16,-14-15 16,0 43 0,0-42-16,0 13 16,14-13-16,-14 13 16,0 29 0,14-28-16,-14-43 0,14 15 0,-14 56 16,0-43-16,0 1 0,0 42 16,0-43-16,0 15 0,0 0 0,0 28 16,0-29-16,0 15 0,0 14 16,14-14-16,-14 14 0,0 0 16,0 0-16,0 0 0,0 0 16,0 0-16,0 14 16,15 0-16,-15 0 16,0 1-16,0-15 16,0 14 0,0 14-16,14 0 16,-14-13-16,0-15 16,0 28 0,0 0-16,14 0 16,-14 1-16,14-1 16,-14 0 0,14 15 0,-14-15 0,0 1 0,14-1 0,-14-28 0,0 42 0,15-13-16,-15 13 16,14 1-16,-14-43 16,0 28 0,14 15-16,-14-15 16,14 0-16,-14 15 16,0-43 0,14 28-16,-14 0 16,0 15-16,14-15 16,-14-28 0,0 43-16,0-15 16,15 0-16,-15 15 16,0-15-16,0-28 16,14 28 0,-14 15-16,0-15 16,14 1 0,-14-1 0,0 14 0,0-13 0,14-15-16,-14 42 0,0-56 16,14 57-16,-14-14 0,0-43 16,14 28-16,-14 14 0,0-42 16,15 29-16,-15 13 0,0-42 16,14 14 0,-14 15 0,0-15 0,0-14 0,0 28 0,14-14 0,-14-14 0,0 15 0,0-1 0,14-14 0,-14 0 0,0 14 0,0-14 0,14 14 0,-14-14 0,14 0 0,-14 0 0,0-14 0,0 0 0,0 0 16,0 14-16,0-15 0,0 1 16,0 0-16,0-14 0,0 14 0,0-15 0,0 15 0,0-14 0,0-1 0,0 29 0,0-28 0,0-14 0,0-1 0,0 1 0,0 42 0,0-43 0,0 1 0,-14-15 0,14 15 0,14-43 0,-14 85 0,0-114 0,0 29 0,0-14 0,0 28 0,0 71 0,15-85 0,-15 15 0,14 13 0,-14 57 0,0-71 0,14 0 0,-14 29 0,14-1 0,-14 1 0,0 13 0,14-55 0,-14 84 0,0-71 0,14 14 0,-14 57 0,0-71 0,0 0 0,0 71 0,15-56 0,-15-1 0,0 57 0,14-57 0,-14 1 0,14 28-16,-14 28 16,0-29-16,0 1 16,0 28 0,14-14 0,-14 14 0,0 0-16,0 14 0,0-14 16,0 14 0,0 0 0,0 0 0,0 15 0,0-29 0,0 28 0,0-14-16,0 14 16,0 15-16,0-15 16,0-28 0,0 29-16,0 13 16,0 1-16,0-1 16,0-42 0,0 43-16,-14-1 16,14 15-16,0 28 16,0 14-16,0-99 16,0 99 0,-14-14-17,14-14 17,0 0-16,0-71 16,-14 85-16,14-15 0,0 1 0,0-71 16,0 85-16,0-14 16,-15 14-16,15 0 0,-14-14 0,14-71 16,0 56 0,0-13 0,0-43 0,-14 42 0,0 1 0,14-29 0,0-14 0,0 28 0,-14-28 0,14 0 0,-14 0 0,-1-14 0,15-14 0,0 28 0,-14-29 0,14 1 16,0 0-16,0 0 16,0 28-16,-14-29 0,14-13 0,0 13 0,0-13 0,0 42 0,-14-43 0,14 1 0,0-1 0,-14 1 0,14-1 0,0 43 0,0-56 0,0 13 0,0-13 0,0-15 0,0-42 0,0 113 0,0-85 0,0 0 0,0 0 0,0 85 0,0-71 0,0 0 0,14-28 0,-14 99 0,0-85 0,0 0 16,14 14-16,-14-28 16,0 99-16,14-85 0,0 14 16,-14-14 0,0 85-16,15-56 0,-1-15 0,-14 71 0,14-57-16,0-14 0,-14 71 16,14-71 0,-14 15 0,14-1 0,-14 57 0,15-56 0,-1 13 0,-14 43 0,14-42 0,-14 13-16,0 1 0,0 28 16,0-14 0,0 0 0,0 14 0,0-15 0,0 15 0,0 15 0,-14-1-16,14-14 16,0 14-16,0 14 16,0-14-16,0 15 16,0-1-16,-14 15 16,14-15 0,0 14 0,0 1 0,0-43 0,-15 56 0,15-13-16,-14 42 16,14 28-16,0-113 16,-14 99 0,0 1 0,0-16 0,14 1 0,0-85 0,-14 71-16,14 0 0,0-71 16,0 71 0,-15 0 0,15 0 0,0-71 0,-14 56 0,14-13 0,0-43 0,-14 28 0,14 0 0,-14-28 0,14 0 0,0 14-16,-14-14 0,14 0 16,0-14 0,0-14 0,-14 14 0,14 14 0,0-29 0,0 15 0,0-28 0,0 14 0,0 28 0,0-29 0,0-13 0,0-1 0,0 1 0,0-15 0,0 57 0,0-42 0,0-15 0,0-14 0,0-42 0,0 113 0,0-85 0,-15 0 0,15 28 0,0 29 0,0-43 0,0 71 0,0-71 0,0 0 0,0 71 0,15-70 0,-15 27 0,0 15 0,0 28 0,0-43 0,0 15 0,0-14 0,14 13 0,-14 1 0,0 28 0,0-43 0,14 15 0,-14 0 0,0-1 0,14 1 0,-14 28 0,0-57 0,14 15 0,-14 42 0,14-42 0,1 13 0,-15 29 0,0-14 0,14 0-16,-14 14 0,0 0 16,14-14 0,-14 14 0,14 14-16,-14-14 0,0 0 16,0 14 0,0-14 0,-14 0 0,14 0 0,0 14 0,-14-28 0,14 0 0,0 0 0,0 14 0,0-14 0,0-1 0,0 1 0,0 0 0,0 14 0,0-14 0,0 0 0,-14 14 0,14-14 0,0 14 0,0-15 0,0 1 0,0 0 0,0 14 0,-15-14 0,15 14 0,15 14 0,-15-14 0,14 14 0,0 0 0,-14-14 0,14 15 0,0-1 0,-14 0 0,14 0 0,1 0 0,-15 0 0,14 1 0,0-1 0,-14 0 0,14-14 0,-14 0 0,14 14 0,0-14 0,1 14 0,-1-14 0,-14 0 0,14 0 0,0 0 0,0 0 0,-14 0 0,14 0 0,1 0 0,-1 0 0,0 0 0,-14 0 0,14 0 0,0 0 0,0 0 0,-14 0 0,15 0 0,-1 0 0,0 0 0,0 0 0,-14 0 0,14 0 0,0 0 0,-14 0 0,15 0 0,-1 14 0,0-14 0,-14 0 0,14 0 0,0 0 0,0 0 0,1 0 0,-15 0 0,14 15 0,0-15 0,0 0 0,0 0 0,-14 0 0,14 0 0,1 0 0,-1 0 0,0 14 0,-14-14 0,14 0 0,0 0 0,0 14 0,1-14 0,-1 0 0,-14 0 0,14 0 0,0 0 0,0 14 0,0-14 0,-14 0 0,15 0 0,-1 0 0,0 0 0,-14 0 0,14 14 0,0-14 0,0 0 0,1 0 0,-15 0 0,14 0 0,0 0 0,0 0 0,-14 0-16,0 0 16,14 0 0,0 0-16,-14 0 16,15 0 0,-1-14 0,-14 14 0,14-14 0,-14 14 0,14-14 0,-14 14 0,0-14 0,0-1 0,0 15 0,-14 0 0,0-14 0,0 14-16,14 0 16,-15 0 0,15 0-16,-14-14 16,0 14-16,14 0 16,-28 0 0,14 0-16,-1 0 16,-13 0-16,0 0 16,14 0-16,14 0 16,-29 0 0,1 0-16,14 14 16,-15-14-16,29 0 16,-28 0 0,0 14-32,-1-14 32,1 15-32,28-15 32,-28 14 0,-1 0-16,15-14 16,-14 14-16,0 0 16,28-14 0,-15 14-32,1-14 32,-14 14-32,14-14 32,0 15-16,14-15 16,-29 14-16,15 14 0,14-28 16,-14 14-16,14 0 0,0-14 16,14 15-16,0-1 0,0-14 0,-14 0 16,15 14 0,-1-14-32,0 0 32,0 0-32,-14 0 32,14 0 0,0 0-16,1 0 16,13 0-16,-14 0 16,-14 0 0,14 0-32,15-14 32,-15 14-32,14 0 32,-28 0 0,14-14-16,15 14 16,-15-15-16,14 15 16,0-14-16,-28 14 16,15 0 0,13-14-16,-14 14 16,14-14 0,-13 14 0,13-14 0,-14 14 0,0-14-16,15-1 16,-15 15-16,14-14 0,0 0 0,-28 14 16,15 0 0,-1-14 0,14 0 0,-28 14 0,14-14-16,15 0 0,-15-1 16,-14 15 0,14 0 0,-14-14 0,14 0 0,0 14 0,0-14-16,-14 14 16,15-14-16,-1 0 0,-14 14 16,14-15 0,-14 15-16,28-14 16,-14-14 0,-14 28 0,15-14 0,-15 14 0,14-14 0,-14 14 0,14 0 16,0-15 0,-14 15-16,0 0-16,14 0 0,-14 0 16,14-14 0,-14 14-16,0 0 16,15 0 0,-1 0-16,0 0 0,-14 0 16,14 0-16,0 0 16,0 0 0,-14 0 0,15 0 0,-15 14 0,14-14 0,-14 0 0,14 0 0,0 0 0,0 0 0,-14 15 0,0-15 0,14 0 0,1 0 0,-15 14 0,0-14 0,14 0 0,0 0 0,0 0 0,0 0 0,-14 0 0,14 0 0,1 0 0,-15 0 0,14 0 0,0 0 0,0-14 0,0 14 0,-14 0 0,14 0 0,1 0 0,-1-15 0,-14 15 0,14 0 0,0 0 0,0-14 0,-14 14 0,14 0-16,-14 0 0,15-14 16,-15 14 0,14 0 0,-14-14 0,14 14 0,-14 0 0,0-14 0,0 14 0,14 0 0,-14 0 0,0-14 0,0 28 0,0 0 0,0-14 0,0 14 0,0 0 16,0 0-16,0 1 16,0-1-16,0-14 0,0 28 0,0-14 0,0 15 0,0-1 0,0-28 0,0 14 0,0 14 0,0 1 0,0-1 0,0 0 0,0-28 0,0 29 0,0-1 0,0 14 0,0-13 0,-14-1 0,14 0 0,0 15 0,0-15 0,-14 15 0,14-15 0,0-28 0,-14 43 0,14-15 0,0 14 0,-15 1 0,15-43 0,0 28 0,-14 15 0,14-1 0,-14 1 0,14-1 0,0-42 0,-14 43 0,0 27 0,0 15 0,-1-28 0,15-57 0,-14 28 0,14 15 0,-14-15 0,0 43 0,14-71 0,-14 71 0,0-43 0,14 15 0,0-43 0,-15 56 0,1 15 16,0-14 0,14-57-16,-14 71 0,14-15 0,0-56 0,-14 57 0,14-1 0,0-56 0,0 57 16,0-14 0,0-15-16,0-28 0,0 28 0,-14 29 0,14-15 0,0-42 0,-15 57 0,15-14 0,0-43 0,0 42 0,0 0-16,0-42 16,0 29-16,0-1 16,-14-14 0,14-14 0,0 14 0,0 1 0,0-15 0,14 0 0,-14 0 0,0-15-16,0 1 16,0 0-16,0 0 16,0 14 0,0-14-32,0-15 32,0 1-32,0 0 32,0 0 0,0 28 0,0-29 0,0-13 0,15-1 0,-15 1-16,0-15 16,0 15-16,14-15 16,-14 0 0,14-28 0,0-14 0,-14 99 0,14-85 0,0 14-16,1 15 16,-1 27-16,0-41-32,14 13 0,-28 57 48,14-57-32,15-13 16,-29 70 16,28-57-48,-14 14 0,15 1 32,-29 42 16,28-43-16,-14 1-16,-14 42 32,28-28-32,-13 13-16,-1 15 0,-14 0 48,14 0-48,0 29 16,-14-29 32,0 28-32,14 0 32,-14-13-32,0-15 32,0 42 0,0-14-32,0 1 32,0 13-32,-14 1 32,14-43 0,0 42-16,-14 1 16,14-1-16,-14 43 16,14-85 0,-29 99-16,15 0 16,0-14-16,0-14 16,-14 0-16,28-71 16,-15 85-16,15-14 32,0-71-16,-14 71 16,0-29-16,0 1-48,0 27 48,-15 15-48,29-85 48,-14 85 0,0-14 0,-14 0 0,28-71 0,-14 57-16,-1 13-1,15-70 17,-14 57-16,-14 14 0,28-71 16,-14 57 0,0-15 0,-1 0-16,15-42 16,-14 43-16,14-29 48,0-14-32,-14 14 32,14-14-15,-14-14-1,14 14-16,0-28 16,0-15 0,0 43-16,0-14 0,0-14-16,0 0 16,0-1-16,0 29 16,0-28 0,0-15 0,14 15 0,-14-14 0,0 13 0,0 29 0,14-42 0,-14 13 0,14-13 0,-14 14 0,0-1 16,0 29-16,15-28 0,-15 0 16,14-29-32,-14 57 16,14-43-16,14 1-17,-28 42 33,14-28-32,1-1 16,-1 1 0,-14 28 16,14-14-16,0 14 0,-14 0 16,14 0 0,-14 14 0,14 0 0,-14-14 0,0 29-48,0-15 48,0 14-48,0 0 48,0-28 0,0 43-16,0-15 16,0 15-16,0-15 16,0 29 0,0-57 0,0 42 0,0 1 0,0 13 0,-14-13 32,0 42-32,14 14 32,-14-28-32,0-1-16,0-13 0,14-57 16,0 43 16,-15-1 0,15-42-16,0 28 32,-14 1 0,14-29-32,0 14 0,0-14 0,-14 0 32,14-28 0,0 13-32,0-13 32,0 28-32,0-28 0,0 14 33,0-15-33,14 1 32,-14 28-32,0-43 0,0 15 32,0 0-32,0-15 0,0 15 0,14-14 0,-14 13 0,0-13-16,15 13 16,-15 1-16,0 28 16,0-28 0,14-1 0,-14-13 0,0 42 0,14-28-32,-14 13-1,0 15 33,14-14 17,-14 14-1,0 14-49,0-14 33,14 29-32,-14-15 32,14 14-48,-14-28 48,0 29 0,0-15-48,0 14 48,0 15-32,0-15 32,0 0-32,0 15 32,0-15 0,0 0 0,0 15 0,0-43 0,0 28 0,0 0 16,-14 1-16,14-1 16,0-28-16,0 28 0,-14 1-16,14-15 16,0 14-16,0-28 16,-14 43-16,14-29 0,0-14 16,-14 28 16,14-28 0,0 0 0,0 0-16,0 0 16,0-14-16,0 14 0,0-14 0,0 0 0,0 0 0,14-15 16,-14 15-16,0-14 16,0 28-16,14-29 0,-14 1 32,14 0-32,-14-1 32,0 29-32,14-42 0,-14 14 0,0-1 0,15-13 0,-15 42 0,0-28 0,14-1 16,-14 1-16,0 0 16,0 28-16,14-43 16,-14 15 0,0-1-32,0 29 16,0-14-16,0 14 48,0 0-32,0 0 33,-14 0-33,0 29 0,14-29 0,-15 14 0,1 14 0,14-14 0,-14 15 0,14-29 0,-14 14 0,0 14 0,0-14 0,14 15 0,0-29 0,-15 28 0,1 0 16,0 0-16,0 1 16,0-1-16,14-28 0,-14 28 0,-1-13 0,1 13 0,14 0 0,-14 1 0,14-29 0,-14 14 0,0 14 0,-15 0 0,29-28 0,-14 29 0,-14-15 16,28-14-16,-14-14 16,0 0 16,-1-1 0,15 15-32,0-14 0,0 0 32,0-14-32,-14 14 32,14 14-32,0-15 0,0-13 16,0 14-16,0-14 16,0 28-16,0-15 0,0 1-16,-14 0 16,14-14-16,0 14 16,0 14 0,0-15 0,0-13 0,-14 14-16,14 14 16,0-14-16,0 14 0,0 0 16,0 14-16,0 0 16,0 14 16,0-13-16,-14 13 16,14-14-16,0 14 16,0 1-16,-14-1 16,14-28-16,0 28 0,-15 1 0,15 13 0,0-13 0,0-29 0,-14 28 0,14 14-16,-14-13 16,14-15-16,-14 14 16,14-28 0,0 14 0,-14 29 0,0-29 16,14-14-16,0 14 16,-15-42 0,15 28-16,0-14 0,0 0 16,0-1-16,0-13 0,0 0 0,0-1 0,0 1 0,0 0-16,-14-15 16,14 15-16,0 28 16,0-28 0,0-15 16,0 15-16,0-15 16,0 43-16,0-28 0,0-15-16,-14 15 16,14-14-16,0 13 16,0 29 0,0-42 0,0 14 0,0-1 0,0 29 0,0-42-16,0 13 0,-14 1-16,14 28 32,0-14-32,0 14 0,0 0 32,-14 14-32,0 0 32,14 0 16,0 15-16,-15-15 16,15-14-16,0 28 0,-14 1-16,14-1 16,-14 0-16,14-28 16,0 29 0,-14-1 0,0 0 0,14 0 0,0-28 0,-14 43 0,14-15 16,-15 1-16,15-15 16,-14 14-16,14-28 0,0 14-32,-14 29 0,14-15 16,0-28 16,-14 0-17,14 14 34,0-14-17,-14 0 16,0-28-16,14 28 0,0-14 0,0 0 0,0-15 0,-15 15 0,15 14 0,0-14 0,0-14 32,0-1-32,0 1 32,0 28-32,0-28 0,0-1 0,0 1 0,0 0 0,0-1 0,0 29 0,0-28-32,0 0 32,0 14-16,-14-15 32,14 29-16,0-28 16,-14 28-48,14 0 32,0 14-32,-14 0 32,14 0-17,-14 1 17,14 13-16,-14-14 16,14 14-32,0 1 32,-15 13-16,15-42 16,-14 28 0,14 1 32,-14-1-32,14 0 32,0-28-32,-14 43 0,14-15-32,-14 1 32,0-1-32,-1 0 32,15-28 0,0 29 32,-14-1-32,14 0 32,0-28-32,-28 29 0,28-1 0,-14-14 17,14-14-17,-14 14 16,14-14 16,0 0-32,-15 0 16,-13-28 16,28 14 0,0 14-32,-14-14 0,14-1 16,0 1-16,-14 0 16,14 14-16,0-14 0,0 0 16,-14-15-16,14 1 16,0 28-16,0-28 0,-15-1 0,1 1 0,14 0 0,0-15 0,0 43 0,-14-28 0,14-15 0,0 15 0,0-14 0,-14 13 0,14 29 0,0-28 0,0 0 0,0-1-16,0 29 16,0-28 0,-14 28 0,14 0 0,-14 43 0,14-29 0,0 14 0,0-28 0,-15 28 0,15 1 0,0-1 0,-14 14 0,14-42 0,0 43 0,0-15 16,-14 15-16,14-1 16,-14 1-16,14-43 0,0 42 0,0 1 0,-14-1 0,14 1 0,0-43 0,0 42 16,-14 1-16,14-15 16,-15 29-16,15-57 0,0 28 0,-14-14 0,14-14 0,-14-14 16,14-14-16,0-1 16,0 29-16,0-28 0,14 0 0,-14-1 0,0-13 0,0 42 0,0-43 0,-14 15 32,14-14-32,0-1 16,0 1-16,0 42 0,0-43 16,0 1-16,0-15 16,0 14-16,0 43 0,0-42-32,0 0 32,0-1-16,0 1 16,14-1 0,-14 43 0,0-57 0,0 1-48,0 56 48,14-43-48,-14 15 16,0 28 0,0 0 32,0-14-32,15 28 0,-15-14 32,0 28-32,0 1 0,0-29 32,0 28 0,0-14-33,0 14 33,0-13-32,0 13 32,0-28 0,14 28-16,-14 1 16,0-1-16,0 14 16,0-13 16,0-29-16,0 28 0,0 0 16,0 1-16,0-1-16,0-28 16,0 28 0,14 1-16,-14-15 16,0 14 16,0-28-16,14 28 16,0-28-16,-14 0 0,14-28 0,-14 14 0,15-14 0,-15 28 0,0-29 0,0-13-16,14 13 16,-14-13-16,14 0 16,-14 42 0,0-57 16,14 0-16,-14 15 16,14-57-16,-14 99 0,0-114-16,14 15 16,-14 0-16,15 0 16,-15 28 16,0 71-16,0-85 0,0 14 16,14-14-16,-14 85 0,14-71 0,-14 15-32,14-1 0,-14 57 32,0-42-48,0 13 0,0 29 48,0-14-32,0 28 0,0-14 32,0 29-32,-14 13 0,14-13 32,0-29 0,-14 28-32,14 0 32,0 15-32,0-15 32,-14 14-80,14-42 80,0 43 0,0-1-80,-15 1 80,15-15-16,0-28 16,-14 43 0,14-1-16,-14-13 16,14-1-16,-14 29 0,14-57 16,0 28-16,0-28 0,0 0 16,-14-14-16,14-15 16,14 1-16,-14 28 16,0-28 0,0-1 0,14-13 0,-14-1 0,0-13 0,0 56 0,14-43 32,-14-56-32,14-14 32,-14 14-32,0 99 0,15-99 0,-15 14 0,0 0 0,0 14 0,0-14-16,0 85 16,0-71-16,0-14 0,0 85 16,14-71-16,-14 15 0,0-1 0,0 57 16,0-28-96,0 13 0,0 15 96,0-14-112,0 43 0,0-29 112,0 42-32,0 1 0,0-15 32,0-28 0,0 42 0,0 1 0,0-1 0,-14 1 0,14-1 0,0-42 0,0 57 0,0-15 0,0 43 0,0 29 0,0-114 0,0 85 0,0 0 0,0 0 0,-15-29 0,15 1 0,0-57 0,0 42 0,0-13 0,0-29 0,15 28-16,-15-14 0,14-56 16,-14 28 0,0 14 0,14-43 48,-14 15-48,14-15 48,0 1-48,-14-15 0,0 57 0,14-56 0,1 13 0,-1-56 0,0-29 16,-14 128-16,14-99 0,0-14 16,0 28-16,1 14 32,-1 0-32,-14 15 32,14-15-16,0 14 0,-14 57-16,14-42 0,0-1 0,-14 43 0,15-14 0,-1 0 0,-14 14 0,0 0-32,14 14 0,-14-14 32,14 29 0,-14 27 0,0-28 0,14 1 0,-14-29 0,0 42 0,0 15 0,0-15 0,14 15 0,-14 42 0,0 29 0,0-15 0,0-14 16,0 14-16,0-28 16,0-85-16,0 85 0,0 0 0,-14-14 0,14-14 0,0-1 0,0-27 0,0-29 0,0 28 0,0-14 0,0-14 0,0 0 16,14-28 0,1-15 16,-15 43-32,0-28 0,0-14 32,14 13-32,0-13 48,-14 42-48,0-57 0,14 1 48,-14-29-48,14-29 32,0 15-32,1 0 32,-1 0-32,0 14 48,0 0-48,-14 14 48,0-14-48,14 0 0,-14 85 0,14-71 0,15 15 0,-29 56 0,14-43-16,0 15 0,-14 28 16,14-14 0,0 42 0,1 0-16,-15-28 16,0 29 0,14 13-16,-14-14 16,0 15 0,0 14 0,0-15 0,14 57 0,-14 29 0,0-15 0,0 0 0,0-113 0,0 99 0,0-14 0,-14 0 0,0-14 0,14-71 0,0 71 0,0-14-16,-15-1 0,15-56 16,0 43-16,0-29 0,0-14 16,-14 28 0,14-28 32,0 0-32,-14-42 32,28-15 16,-14 57-48,0-28 0,0-15 48,0 1-48,0-1 48,14-13-48,-14 13 32,0-56-32,15 0 16,-1 0-16,-14 0 16,0 99-16,0-85 0,14 0 16,0 0 0,-14 85-16,0-71-16,14 0 0,-14 71 16,14-57 0,15 1 0,-15 28-16,-14 28 16,0-15-16,28 15 16,-28 0 0,14 29 0,1 13 0,-15-28 0,0 29 0,14-15 0,-14 15 0,0-1 0,0 15 0,0-57 0,14 42 0,-14 15 16,-14 42-16,14 14 16,0-113-16,-14 99 0,14 1-16,-15-15 16,1 0-16,0-15 16,14-70 0,-14 57-16,0 14 0,14-71 16,-14 56 32,-1-13 0,1-1-16,14-42-16,-28 29 16,28-29 16,0 0-32,-14-14 32,0-29 0,14 15-32,0-15 32,0 43-32,0-42 0,0-15 16,0 15-16,0-15 16,0 57-16,0-99 0,0-43 0,0 43 0,0-14 0,0 113 0,14-85 0,-14 0-16,0 0 16,14 14-16,-14 0 16,0 71 0,14-71 0,0 1 0,-14 13-16,0 57 16,29-57-16,-15 15 16,-14 42 0,28-43 0,-14 1 0,0 14 0,-14 28 0,29-15 0,-15 15 0,-14 0 0,14 0-16,0 29 0,-14-29 16,14 28-16,1 0 0,-15 1 16,0-29 0,0 28-16,0-14 16,0 15-16,0-1 16,0 0-16,0-28 16,0 29 0,-15-1-16,15 14 16,0 1 0,0-43 0,-14 28 0,0 29 0,14-15 0,-14 1 0,0 42 0,-15 14 0,1 0 0,14-14 16,-14-14-16,13 14 16,1-14 16,-14-1 0,28-70-32,-14 71-16,0 0 0,14-71 16,-29 71-16,29-29 0,0-42 16,-14 29-16,0-15 0,0-43 16,14 29 0,0-56 0,14 27 0,-14-13 16,0 42-16,0-42 0,0-15 16,14 14-16,-14-13 0,14-43 0,0-15 0,-14 114 0,15-85 0,-1 0-32,0 15 32,0-1-32,0 0 16,0 28 16,-14 43 0,15-28 32,13 0 0,-28 28-32,14-29-16,0 29 0,0 15 32,-14-15-16,0 14 16,0 28-16,0-42 0,0 29 0,0-1 0,-14 0 0,14 15 0,0-1 0,-14 1 0,14-1 0,-14 15 16,0 28-16,-15 28 16,29-113-16,-14 99 0,-14 15-16,14-29 16,0-1-16,14-84 16,-15 85 0,1-14 16,0 0-16,0 0 16,14-71-16,0 71-16,-14-15 0,-15 15 16,29-71 0,-14 57 0,0-15 16,14-42-16,-14 29 16,0-29 16,14 0-32,-14 0 32,-1-43-16,15 15-16,0-1 16,0 29-16,0-28 0,0-14 16,0-1-16,0-13 16,0 56-16,0-43 0,0-14 0,0-42 0,0-14 0,15 14 0,-15 99 0,14-99-16,-14 28 16,14 14-16,-14 57 16,14-56-16,-14 27 0,14 1 0,-14 28 16,0 0-16,0 0 0,0 0 16,0 14-16,0 14 0,0 15 0,0-43 16,0 14 0,0 14 0,-14 1 0,14 13 0,0-42 0,0 29 0,-14 13 0,14 1 0,-14-1 0,14-42 0,0 42 0,-14 1-16,14-1 16,-15 15-16,15 14 16,0-71 0,-14 99 32,0-28-32,0 0 32,0-15 0,14-56-32,0 43 32,-14-15-32,14-28 0,0 28 0,-15-28 16,15 0-16,0 15 16,-14-15 0,14-15 0,0 15-16,0-28-16,0 0 0,0 28 16,0-14 0,0-15-1296,0 1 1296,0 14-160,0 0 160,0 14 0,0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4:11.15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199 29 4610,'0'-14'2065,"0"14"-609,0 0-1456,0-14 1457,-15 14 1888,15 0-1792,0 0-1553,-14 14 160,14-14-128,0 0-32,-14 14 32,14 0 1169,0 0-1201,0-14 0,-14 15 144,14-1-48,-14-14 0,14 0-96,0 14 0,0 0 128,-14 0 0,14 0-128,0-14 0,0 15 128,0-1-128,0-14 128,0 14-128,0-14 0,-15 14 112,15 0-112,0 0 112,0 1-112,0-1 112,0-14-112,-14 14 0,14-14 112,0 14-112,0 0 112,-14 0-112,14 1 96,0-1-96,0-14 97,0 14-97,-14 0 96,14 0 16,0 0-112,0 1 112,0-15-112,0 14 0,-14 0 96,14 0 0,0-14-96,0 14 0,0-14 128,-14 14-128,14 1 128,0-1-128,0-14 0,0 0 96,-15 14-96,15 0 96,0 0-96,0 0 80,0-14-80,0 15 0,0-1 80,0 0 16,0-14-96,-14 14 0,14 0 96,0 0-96,0-14 128,0 14-128,0-14 128,0 15-128,0-15 112,0 14-112,0-14 96,0 0-96,0 14 0,0 0 96,0-14 0,0 0-96,0 14 0,0-14 80,0 14-80,0-14 80,0 0-80,0 15 81,0-1-1,0-14-80,0 0 96,0 0 0,0 14 0,0-14-96,14 0 96,-14 0 0,15-14-96,-15 14 80,14 0-80,-14 0 80,14 0-80,0 0 80,0 0 16,0 0-16,-14 0-80,15 0 0,-15 0 80,14-14-80,0 14 80,0 0-80,-14 0 0,14-15 80,0 15-80,1-14 64,-1 14-64,-14 0 0,14-14 80,0 14-80,0-14 64,0 14-64,1-14 80,-15 14-80,14-14 0,0 14 80,0-15-80,0 15 64,-14 0-64,0-14 0,14 14 64,1 0-64,-1-14 64,0 14-16,-14 0-48,14-14 48,14 14 0,-28 0-48,15-14-160,-1 14 16,-14 0 144,14 0 0,-14-14-1761,14 14 1761,0 0-1408,0-14 1408,-14 14 0,0 0 0</inkml:trace>
  <inkml:trace contextRef="#ctx0" brushRef="#br0" timeOffset="870">170 100 6274,'14'-14'1617,"-14"14"-192,0 0-1425,15 0 176,-1 0 1232,-14 0-1408,0 0 177,14 0-1,0 0-176,-14 0 160,14 0-160,0 0 1168,1 0-1024,-15 0-144,14 0 0,0 0 176,0 0-16,-14 0-160,14 0 0,-14 0 1441,14 0-1441,1 0 176,-1 0-176,-14 0 0,14-14 160,0 14 0,0 0-160,0 0 48,-14 0-48,0-15 0,15 15 48,-1-14 16,-14 14-64,14 0 0,-14 0 64,0 0-64,28-14-1440,-28 14 1440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4:13.19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1 114 10756,'14'-14'96,"-14"14"-96,14 0 97,-14 0 15,0 0-112,14-14 96,0 14-96,0 0 176,-14-14-176,15 14 176,-15 0-176,14 0 0,-14 0 160,14 0-160,0 0 160,-14 0-160,0-14 0,14 14 160,0 0-160,-14 0 160,15-15-160,-15 15 0,14 0 1153,0 0-1009,0 0-144,0 0-112,0 0 0,1 0 112,-15 0 0</inkml:trace>
  <inkml:trace contextRef="#ctx0" brushRef="#br0" timeOffset="1930">525 440 8451,'14'0'321,"-14"0"-321,0-14 1744,0 0-399,0 14-1201,0 0-144,0-15 1185,0 1-1041,0 14 16,0-14 0,0 0-48,0 14-112,0-14 112,0 0-112,0 14 1200,0 0-1200,0-15 0,0 1 144,0 0-144,0 14 64,14-14-64,-14 0 65,0 0 47,0 0-16,0 14-96,0 0 32,0-15 0,0 1 112,14 14-16,-14 0-128,0-14 320,0 28-112,14-14-96,-14 14 16,0 1-16,0-1-32,0 0-80,0-14 80,0 0-80,0 14 0,15 0 112,-15 0-112,0-14 112,14 14 0,-14 1 0,0-15-112,14 0 64,0 14 1,-14-14-65,0 14 96,14 0 0,-14-14-48,0 0-48,14 0 48,-14 0-48,0 14 32,15-14 112,-15 0-144,0 0 80,0 0 0,0 0-80,0 0 80,0 0 0,0 0-80,14 0 48,-14 0 0,14-14-48,-14 14 0,0 0 32,0 0 0,0-14-32,0 14 0,0 0 64,0-14-64,0 14 64,0-14-64,0-1 64,0 15-64,14-14 64,-14 0-64,0 14 64,0-14-64,0 0 48,0 0-48,0 0 64,0-1 0,0 1-64,0 14 48,0-14-48,0 0 48,0 0-48,0 0 0,0-1 0,0 1 0,0 14 0,0-14-48,-14 0 0,14 0 48,0 14-48,0-14 48,14-1-48,-14 1 48,0 14-16,0-14 0,0 14-64,0-14 16,0 14 64</inkml:trace>
  <inkml:trace contextRef="#ctx0" brushRef="#br0" timeOffset="1931">907 128 8836,'-14'-14'96,"14"14"1376,-14-14-1200,14 14-272,0 0 1601,-14 0-1457,14 14-16,-14-14 0,14 0-128,-15 14 128,1 1 0,14-15 0,0 14-128,-14-14 113,14 14-113,-14 0 112,14-14 0,0 0-112,0 14 0,-14 0 112,14 1 0,0-15-112,-14 14 96,14 0-96,0-14 96,0 14-96,0-14 0,0 14 128,0 0 0,0-14-128,0 14 144,0 1 0,0-1 16,0-14-160,14 14 160,-14 0 1025,0-14-1185,14 0 144,0 0-64,0 14-16,-14-14-64,14 0 144,1 0-144,-15 0 144,0 0-144,14 0 0,-14-14 64,14 14-64,-14 0 0,14-14 64,0 0-64,0 14 0,-14-14 0,0 14 0,15-15 112,-1 1 0,-14 0-112,14 14 112,-14 0-112,0-14 0,0 0 112,14 14-112,-14-14 32,0 14-32,0-14 0,0 14 32,0-15-32,14 1 80,-14 0-16,0 0 48,-14 14 0,14 0-112,0-14 0,0 0 0,0 14 0,-14-15 81,14 1-1,0 14 16,0 0 0,0 0-48,0 0-48,-14 0 48,14 0-96,0 0 48,-14 0 0,14 0-48,0 0 32,-15 14 16,15-14-16,-14 0 16,14 0 16,0 15-16,0-1 16,0-14-16,-14 14 0,14 0 0,0 0 0,0 0 64,0 1-64,0-15 64,0 14-64,0-14 0,0 0 64,0 14-64,0-14 64,14 14-64,-14-14 0,0 14-32,0 0 32,0-14-32,0 14 32,0 1 80,0-15-80,14 0 0,-14 14 80,0 0-80,0-14 80,0 0-80,15 14 0,-15 0 80,0 0-80,14-14 80,-14 15-80,0-1 80,0-14-80,0 14 0,14 0 64,-14 0-64,0-14 48,0 0-48,0 29 0,14-15-16,-14 0 16,0 0-16,0-14 16,0 14 0,0 0-32,14 1 32,-14-1-32,0 0 32,0-14 0,0 14-32,0 14 32,-14-13-32,14-1 32,0 0-32,0-14 32,-14 14 0,14 0-32,0 0 32,-14-14 64,14 0-64,0 15 0,-14-1 64,-1 0 0,15-14-64,-14 14 64,0-14-48,-14 0 0,28 0-16,-14 0 64,-1-14 0,15 14-64,-14 0 0,14 0 64,-14-14-64,14 14 64,-14-14-64,14 14 0,0-15 64,-14 1-64,0 14 64,14-14-64,-15 0-112,15 14 112,0-14 0,-14 14-112,14-14 112,0-1-160,0 15 160,0-14-144,-14 0-2737,14 14 2881,14-14-2305,-14 14 2305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4:15.8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28 57 8579,'0'0'545,"0"14"623,0-14-1168,0 14 144,0 0 16,0 0-160,0-14 160,0 15-160,0-1 1409,0 0-1409,-14 0 176,14 0 993,0 0-1169,0 1 144,0-1-144,0 14 1184,0-14-1184,0 0 144,0 1-144,0-1 176,0 0-176,0 0 161,0-14-161,0 14 0,-14 0 144,14 0-144,0 1 144,0 13-144,0-14 112,0 0-112,0 0 96,0 1-96,14-15 48,-14 14-48,0 0 48,0-14-48,0 14 0,0-14 112,0 28 0,0-28-112,0 15 48,0-1 0,0-14-48,0 0 32,0 0-32,0 0 0</inkml:trace>
  <inkml:trace contextRef="#ctx0" brushRef="#br0" timeOffset="912">170 198 10244,'0'0'288,"14"15"1201,-14-15-1345,0 14-144,0-14 144,0 0-144,0 14 0,-14 0 144,14 0-144,0 0 144,0 1-144,0-1 144,0 0-144,0 0 1345,0 0-1345,0 0 160,0-14-160,0 14 0,0 1 96,0-1-96,0 0 96,0-14-96,0 14 0,0-14 1233,0 14-1233,0 0 144,0 15 0,0-15 0,14 0-16,-14-14-128,0 28 128,0-28 16,0 0-144,14 15 144,-14-15-144,0 0-5955,0 0 5955</inkml:trace>
  <inkml:trace contextRef="#ctx0" brushRef="#br0" timeOffset="913">156 14 16391,'14'0'64,"-14"0"-64,0-14 64,0 14-64,14 0-32,-14 14-6227,0-14-3953,0 0 10212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4:17.74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184 15 13190,'0'0'16,"0"-14"0,0 14-16,0 0 272,0 0-272,-14 0 208,0 14-96,14-14-112,-14 14 112,0 0-16,14-14-96,-15 14 96,1 1 48,14-1-144,-14 0 144,14-14-144,-14 0 0,14 14 128,-14 0-128,14-14 128,-14 14-128,-1-14 160,15 15 0,0-15-160,-14 14 64,14 0 0,0-14 112,0 0-176,0 14 161,14-14-113,-14 0-48,15 14 48,-1-14-48,-14 0 160,14 14-160,0-14 160,0 0-160,0 0 144,1 0-144,-1 0 128,0 0 0,0 0-128,0 15 128,-14-15-128,14 0 0,1 0 128,-1 14-128,0-14 128,-14 0-128,14 0 112,0 0-112,-14 14 112,14-14-112,1 0 112,-15 0-112,0 14 112,14 0 0,-14-14-112,0 14 96,0 0 0,0 1-96,0-15 97,0 14-97,0-14 96,0 14-96,0 0 96,0-14-96,-14 0 0,14 14 80,0 0 0,0-14-80,-15 15 0,15-15 96,0 14-96,-14-14 96,14 14-96,0-14 0,0 14 80,-14 0 0,14-14-80,-14 0 112,0 14 0,0-14-112,14 15 80,0-15-80,-15 0 0,15 0 80,-14 0-80,0 0 112,14 0-112,-14 0 96,0 0-96,0-15 112,-1 15-112,1 0 96,14 0-96,0-14 0,-14 14 64,0 0-64,0-14 64,14 14-64,-14 0 0,14-14 48,-15 14-48,1-14 48,14 14-64,-14-14 16,14 14 0,0-15-48,0 15 0,0 0-1985,0 0 2033,14-14 0,-14 14-1616,0 0 1616</inkml:trace>
  <inkml:trace contextRef="#ctx0" brushRef="#br0" timeOffset="1102">425 128 10628,'0'-14'128,"0"14"-128,14 0 1569,-28 14-1425,14 0 0,0 1 0,-14-1-144,14-14 160,0 14-160,0 0 160,0 0-160,0 0 129,0 15-129,0-15 128,0 0-128,0 0 112,0-14-112,-14 28 0,14-13 112,0-1-112,0 0 1232,0 14-1232,0-14 144,0 1-144,14-1 176,-14 0-176,0 0 160,0 0-160,0 0 113,0 1-1,0-15-112,0 14 48,0 0 0,0-14-48,0 0-2962,0 0 2962,0-14-2065,0 0 417,0-1 1504,0 1 144,14 0-129,-14 0 113,0 0 16,0 14-16,0 0 16,14-14 0,-14-1-1360,0 15 1360,0-14-160,0 0 224,14 14-16,-14 0-48,0-14 1472,0 14-1472,15 0 1537,-15 14-1377,14-14 1073,-14 0-1233,14 14 144,-14-14 1040,14 0-1040,0 0-144,-14 0 145,14 0-145,-14 0 144,0 0-144,15 0 0,-15-14 1168,14 14-1168,0 0 144,0-14-16,0 14-128,-14 0 128,14-14-128,-14 14 0,0 0-32,0-14 32,15 14-32,-15-15-1376,0 15 1408,14-14-176,-14 14-3138,14-14-6642,-14 14 9956</inkml:trace>
  <inkml:trace contextRef="#ctx0" brushRef="#br0" timeOffset="1103">652 86 13446,'-14'14'0,"14"-14"0,0 14 16,0-14 0,0 14 64,0-14-80,-15 14 0,15 1 64,0-1-64,0 0 96,0 0-96,-14-14 96,14 14-96,0 15 112,0-15-112,0 0 112,0-14-112,0 14 0,0 14 1232,0-14-1232,0 1 145,0-15-145,0 14 0,0 0 144,0 0-144,0 0 144,0-14-144,0 14 0,0 1 128,0-1-128,0 0 128,0 0-128,0-14 0,14 0 48,-14 14 0,0 15 96,0-29-144,15 14 128,-15 0-2785,0-14 2657,14 0-2113,-14 0 2113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7:01.814"/>
    </inkml:context>
    <inkml:brush xml:id="br0">
      <inkml:brushProperty name="width" value="0.07" units="cm"/>
      <inkml:brushProperty name="height" value="0.07" units="cm"/>
    </inkml:brush>
  </inkml:definitions>
  <inkml:trace contextRef="#ctx0" brushRef="#br0">1 171 9476,'0'-29'1585,"0"1"-321,0 28-1104,0 0-160,28 0 1697,-28 0-464,28 0-1057,-28 28-16,0 1-16,29-1 0,-29 0 32,0 1-176,0-1 176,0 0-176,0-28 0,0 29 144,0-1-144,0 0 144,0-28-144,0 29 1201,0-1-1201,0 0 144,0 1-144,0-1 112,0 0-112,0-28 96,0 0-96,0 29 0,0-1 96,0 0-96,0 1 96,0-29-96,0 28 352,0-28-352,28 0 448,-28-28-336,0-1-32,0 29 0,0 0-80,0-28 0,0 0 80,0 28-80,0-29 80,0 1-31,0 0-49,0-1 48,0 1-48,0 28 0,0 0 32,0-28-32,0-29 32,28 57-32,-28 0 0,0-57 48,0 29 0,29 0-48,-29 28 0,0 0 32,28-29 0,-28 1-16,0 28-16,28-28 16,1-1-64,-29 1 0,0 28 48,28-28 0,0 28 0,-28 0 0,29 0-1345,-29-29 1185,0 29 160,28 0-3138,0 0 625,-28 0 2513,29 29-3185,-29-29-6371,0 0 9556</inkml:trace>
  <inkml:trace contextRef="#ctx0" brushRef="#br0" timeOffset="1">539 227 15879,'0'0'-288,"0"0"384,-28 0 96,-1 29 96,29-29-176,0 0-112,0 28 112,0 0 0,0-28-112,0 29 16,0-1 0,0 0 112,0-28-128,0 29 0,0-29 128,0 28 0,0-28-128,0 28 0,0 1 128,29-1 0,-29 0-128,0-28 0,28 0 128,-28 29 16,0-29-144,28 28 145,1-28-17,-29 28-16,0-28-112,28 0 0,-28 0 128,28 0-128,1 0 128,-29 0-128,0 0 112,28-28 0,0 28 16,-28 0-128,29 0 112,-1 0 0,-28 0-112,28-28 112,-28 28 16,29-29-16,-29 29-112,28 0 112,-28-28-112,0 0 112,0 28-112,28 0 0,-28-29 96,0 1-96,0 28 0,0 0 96,0-28 16,0-1-112,0 29 96,0-28-96,0 28 0,0-28 97,0-1-97,0 29 96,-28-28-96,28 28 0,0-28 64,-28-1 0,28 1-64,-29 28 64,29 0-64,-28 0 0,28-28 64,-28 28-64,-1 0 64,29-29-64,-28 29 64,28 0-48,-28 29-16,-1-29 16,1 28 16,28 0-32,-28 1 32,28-29-32,0 28 0,0-28-1585,-29 28 1585,29 29-1265,0-29 1265,0-28 0,-28 29-4353,28-1-8741,0-28 13094</inkml:trace>
  <inkml:trace contextRef="#ctx0" brushRef="#br0" timeOffset="557">1191 1 10116,'0'0'144,"-29"0"1281,29 0-1425,0 28 160,0-28-160,0 28 1441,0 1-289,0-29-1040,0 28-112,0 0 112,0 1-112,0-29 1169,29 28-1025,-29-28-144,0 28 0,0 1 144,0-1-144,0 0 144,0-28-144,0 29 0,0-1 144,28 0-144,-28 1 128,0-29-128,0 28 112,28-28-112,-28 28 112,0 1-112,0-29 80,0 0-80,0 28 80,0 0 32,0-28-112,-28-28 529,28 0-433,0-1 0,0 29-96,0-28 64,0 0 0,0 28-64,0-29 64,0 1 0,0 28-64,0-28 80,0-1 0,0 1-48,0 28-32,0-28 32,0-1-32,0 1 80,28 28-80,-28-28 80,0-1-80,0 1 64,29 28-64,-29-28 64,28-1-32,0 29 0,-28 0-32,0-28 0,29 28-160,-1 0 160,-28 0 0,0 28-160,28-28-4402,-28 0-9124,0 0 13686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4:21.73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43 142 7683,'14'-14'432,"-14"28"5571,0-14-6003,0 14 160,0-14-80,0 14 0,0-14-80,0 14 80,0 1 1169,0-1-1105,0-14-144,0 14 0,14-14 96,-14 14-96,0 0 96,0-14-96,0 14 0,0 1 144,0-1-144,0-14 144,0 14-144,0-14 0,-14 14 160,14 14-160,0-14 160,0 1-160,0-1 1169,0-14-1169,0 14 0,0 0 144,0 0-144,0 0 144,0-14-144,0 15 0,0-1 128,0 0-128,0 0 112,0 0-112,0 0 112,0 15-112,0-15 112,0 0-112,0 0 112,0-14-112,0 14 0,0-14 128,0 15-128,0-1 112,0-14-112,0 14 0,0 0 112,0 0 0,0-14-112,0 14 112,0-14-112,0 43 481,0-43-481,0 0 192,0 0-112,0 14 0,0-14-80,0 0 80,0 0 0,0 0-80,0 0 80,0 0 0,0 0-80,0-14 80,0 14 0,0 0-80,0 0 64,0-14-64,0 14 64,0-14-64,0 14 48,0 0-48,0-15 0,0 15 48,-14-14-48,14 0 32,0 14-32,0-14 32,0 0-32,0 0 64,0-1 0,0 15-64,0-14 0,0 14 48,0-14-48,0 0 48,0 0-32,0 0-16,0 14 16,0 0-16,-15-15 0,15 1 0,0 0 0,0 0 0,0 14 0,0 0 16,0-14-16,0 0 16,0 14-16,0-15 32,-14 1-16,14 0-16,0 14 16,0 0-16,0-14 0,0 0 16,0 14-32,0-14 16,0 14-16,0-15 16,0 15 0,0-14 0,0 14 16,-14-14-16,14 14 16,0 0-16,0-14 0,0 14 16,0-14-16,0 14 16,0-14-16,0 14 0,0 0-16,0 0 0,0-14 16,0 14 0,0 0-16,0-15 16,0 15-16,0-14 16,0 14 32,0 0-32,14-14 0,-14 14 32,0 0-16,0 0-16,14-14 0,-14 14 16,15-14-16,-15 0 32,14-1 0,-14 15-32,0-14 32,14 14-32,-14 0 32,0 0-32,14-14 0,-14 0 0,0 0 0,0 14 0,14-14 0,-14 14 16,14-15-16,-14 15 16,15-14-16,-15 14 0,0 0 48,14-14-48,-14 0 48,14 0-48,-14 14 0,14-14 0,-14 14 32,0 0-32,14-15 32,0 1 0,-14 14-32,15 0 32,-15 0 0,14 0 0,-14 0-32,14 0 32,0 0 1,-14 0-33,14 0 32,0 0 0,-14 0-32,15 0 32,-1 0 0,-14 0-32,14 0 32,0 14-32,-14-14 32,14 0-32,-14 0 32,0 0-32,0 15 0,14-15 32,1 14 0,-15-14-32,14 0 32,0 14 0,-14 0 0,0-14-32,14 0 0,-14 0 32,14 14-32,-14 0 32,0-14-32,0 15 0,14-15 48,-14 14-48,0-14 48,0 0-48,15 14 0,-15 0 32,0 0 0,0 0-32,0-14 0,0 0 48,14 15-48,-14-1 48,0 0 0,0-14-48,0 14 0,0 0 48,0 0 0,0-14-48,-14 15 0,14-1 48,0 0-48,0-14 32,0 14-32,0 0 32,-15 0-32,15-14 48,0 14-48,0 1 48,0-15-48,-14 0 0,14 14 32,-14 0 0,14-14-32,-14 14 32,14 0-32,-14-14 32,14 14-32,0-14 0,-14 0 32,-1 15-32,15-15 32,-14 14-32,14-14 0,-14 0 32,0 14 0,0 0 16,14-14-48,-14 0 0,14 0 48,-15 0-48,15 14 32,-14-14-32,14 0 32,-14 0-32,0 0 32,14 0 0,0 0-32,-14 0 0,14 0 32,-14 0-32,14 0 32,0 0-32,-15 0 0,15 0 16,-14 0-16,14 0 16,-14 0-16,14 0 0,0 0 16,-14 0-16,14 0 16,0 0-16,-14 0 16,14 14 0,0-14 0,0 0-16,-14 0 16,14 0 0,0 0-16,-15 0 16,15 0 0,0 0 0,0 0-16,0 15 16,0-15 0,0 0-16,0 0 16,0 0 0,0 0-16,15 0 0,-15 0 16,14 0-16,-14 0 16,0 0-16,0 0 16,14 0-16,-14 0 16,14 0-16,-14 0 0,14-15 0,0 15 0,-14 0 16,0 0-16,15 0 0,-15 0 16,14 0-16,-14 0 16,14 0-16,-14 0 16,14 0-16,0-14 0,-14 14 0,14 0 0,1 0 16,-1 0 0,-14 0-16,14 0 0,-14 0 16,14 14-16,-14-14 16,14 0-16,-14 0 0,0 0 32,14 0-32,-14 0 16,15 0-16,-15 0 0,0 0 32,14 0-32,0 15 33,0-15-17,-14 0-16,0 14 0,0-14 16,14 0-16,0 14 16,-14-14-16,15 0 16,-1 14 16,0 0 0,-14-14-32,14 14 32,0 1 0,-14-15-32,0 0 16,14 14 0,-14-14-16,15 14 32,-15 0-32,0-14 32,14 14-32,-14-14 0,0 14 32,0 1 0,0-1 0,0-14-32,0 14 32,14-14-32,-14 14 32,0-14-32,0 14 0,0-14 32,0 14-32,0-14 32,-14 15-32,14-1 32,0 0-16,0 0 0,0-14-16,0 0 16,-14 14-16,14 0 16,0-14-16,-15 14 0,15-14 16,-14 15-16,14-15 16,0 14-16,0-14 0,-14 0 16,0 0-16,14 0 16,-14 14-16,14 0 16,0-14-16,-14 0 0,14 0 16,-15 14-16,15-14 16,0 0-16,-14 0 0,0 0 16,0 0 0,0 14-16,0-14 16,-1 0 0,1 0-16,0 0 16,0 0 0,0 15-16,0-15 16,-1 0 0,1 0-16,14 0 16,-14 0-16,14 0 0,-14 0 16,0 0-16,14-15 16,-14 15-16,14 0 0,-15 0 16,1 0-16,0 0 16,0-14-16,14 14 0,-14 0 0,0-14 0,-1 14 0,1-14 0,14 14 0,0-14 0,-14 14 0,0 0 0,14-14 0,-14-1 0,14 15 0,-14 0-16,14-14 0,0 14 16,-15-14-32,1 0 0,14 14 32,0-14-128,0 0 0,0 14 128,0 0-1537,0-14 304,0-1 1233,14 1-1600,-14 14 1600,0-14-1281,15 0 1281,-15 14 0</inkml:trace>
  <inkml:trace contextRef="#ctx0" brushRef="#br0" timeOffset="1063">652 694 14598,'0'0'-32,"0"0"32,0 14 96,0 1-32,0-15-64,0 0 80,0 14 0,0 0 0,0-14-80,0 14 80,0 0-80,-14-14 112,14 0-112,0 14 0,0 1 112,0-1 1,0 0-113,0 0 112,0 0 16,14 0-128,-14-14 112,0 0-112,0 14 0,0-14 128,14 15 0,-14-15-128,0 14 96,14 0 0,0-14-96,-14 0 0,0 0 144,14 0-144,1 14 144,-15-14-144,0 0 128,14 0 0,0 0-128,-14 0 96,14 0-96,0 0 96,-14 0-96,14-14 112,-14 14 0,15-14-48,-15 14-64,14-14 64,-14 14 48,0 0-112,0-15 113,14 1-17,-14 14-96,0-14 96,0 14 0,0-14-96,0 0 96,0 14-96,0-14 80,0 0 0,0-1 0,0 15-80,0-14 0,0 0 80,0 0-80,0 0 64,0 14-64,0-14 0,-14 14 64,14-15-64,0 1 80,0 0-80,0 0 64,-14 0-64,14 0-48,0-1 0,0 15 48,0-14 0,0 14-160,0-14 0,0 14 160,-15-14-4514,15 14-9012,0 0 13526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5:14:24.35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86 14854,'14'0'-96,"1"0"416,-15 0-320,0 14 48,14-14 0,0 0 81,0 14-1,-14-14-128,14 0 0,0 0 160,1 0 0,-15 0-160,14 0 0,0 0 144,0 0-144,0 0 144,-14 0-144,14 0 0,1-14 144,-1 14-144,14-14 144,-14 14-144,-14 0 0,14-15 128,1 15-128,-15 0 128,14-14-128,0 14 128,0-14-128,0 14 128,0-14-16,1 14 0,-15 0-112,14-28 176,-14 28-224,0 0 48,-14 14-64,-1-14-48,15 0 112,0 0-48,0 0 48,-14 14-32,14-14 0,-14 0 32,14 0 0,-14 14 48,14 0 0,0-14-48,-14 0 0,14 14 0,-14-14 0,14 0 0,-15 15-16,15-15 0,0 14 16,0-14 112,0 0-112,0 0 112,0 14-112,0-14 112,0 0-112,-14 14 0,14-14 112,0 14-112,0-14 145,0 14-145,0-14 144,-14 15-32,14-1-112,0-14 112,0 0-112,0 14 0,0-14 128,0 14-128,0 0 128,0-14-128,0 14 0,0-14 144,0 14-144,0-14 144,0 15-144,0-1 128,0 0 0,0 0-128,0-14 0,0 14 128,0 0 0,0 1-128,14-1 128,-14-14-128,0 14 0,0 0 128,0 0-128,14 0 128,-14 1-128,0-1 128,0 14-128,15-14 128,-15 0-128,0 15 129,0-29-129,0 14 0,0 0 128,14 0-128,-14 15 112,0-29-112,0 14 0,0 0 128,0 14-128,0-14 128,0-14-128,0 15 0,0-1 112,0 14-112,0-14 112,0 0-112,0-14 0,0 14 112,-14 1-112,14-1 112,0 14-112,-15-14 112,15-14-112,0 14 0,0 1 112,-14-1-112,14 0 112,0-14-112,-14 14 112,0 0-112,14-14 112,-14 29 0,14-29-112,0 0 96,-14 14 0,14-14-96,-15 0 112,1 0 0,14 0-112,0 0 113,-14 0-113,14 0 96,-14-14-96,14 14 0,0-15 128,-14 15-128,14-14 112,-14 0-112,14 0 112,0 14-112,-15-14 0,15 0 112,-14-1-112,14-13 80,0 28-80,-14-14 0,14 0 80,-14 0-80,14-1 80,0 1-80,0 0 80,0 0-80,-14 0 48,28 0 0,-14 14-48,0-14-64,0-1 0,0 15 64,14 0-1329,0-14 1169,0 14 160,-14 0 0,0 0 0</inkml:trace>
  <inkml:trace contextRef="#ctx0" brushRef="#br0" timeOffset="1553">482 581 12933,'-14'0'48,"14"0"-48,14-14 337,-28 14 399,14 14-560,0-14-176,0 14 288,0-14 929,0 0-1217,-14 15 144,14-1-64,-15 0 0,15-14-80,-14 14 128,14 0-16,0-14-112,0 14 0,0-14 128,0 15-128,0-15 128,0 14-128,0-14 0,0 0 128,0 14-128,0 0 128,0-14-128,-14 14 112,14-14 0,0 0-112,0 14 144,0 0 128,0-14-272,0 0 129,0 15-33,0-15-96,14 14 96,0-14 32,-14 0-128,0 0 256,15 14-128,-15-14-128,0 0 112,14 14-16,-14-14-96,14 0 112,0 0 0,0 0 16,-14 0-128,0 14 112,14-14-32,-14 0-80,15 0 80,-1 0 32,-14 0-112,0 0 112,14 0-16,-14 14 0,0-14-96,0 0 80,14-14-80,-14 14 81,0 0-81,14 0 0,-14 0 96,14 0 0,-14 0-96,15 0 80,-15-14 0,0 14-80,14 0 80,0-14 0,-14 14-16,0 0-64,14 0 64,-14 0 16,14-14-80,-14 14 80,0-14-80,0 14 48,14-15-48,-14 15 48,0 0 32,0-14-80,0 14 80,0 0-80,15-14 0,-15 14 64,0-14 0,0 14-64,14-14 64,-14 0 0,0 14-64,0 0 48,0-14 0,0-1 0,0 15-48,0-14 48,0 0 0,0 14-48,0-14 48,0 14 0,0-14 0,0 14-48,-14-14 48,14-1 0,0 15-48,0-14 32,0 0 0,0 14-32,-15 0 32,15 0 0,0-14-32,0 14 0,0 0 32,-14 0 0,14-14 0,0 14-32,-14 0 32,0 0-32,0-14 48,14 14-48,-14 0 32,-1 0 0,15 0-32,-14 0 33,0 0-33,14 0 16,-14 0-16,14 0 16,0 0-16,-14 0 0,14 0 16,-14 0-16,14 0 16,0 0-16,-15 0 0,15 0-32,-14 0 32,14 0-16,0 14 16,0-14 0,0 0-1249,-14 14 1249,14-14-144,0 0 144,0 14-5122,0-14-10229,0 0 15351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7:03.570"/>
    </inkml:context>
    <inkml:brush xml:id="br0">
      <inkml:brushProperty name="width" value="0.07" units="cm"/>
      <inkml:brushProperty name="height" value="0.07" units="cm"/>
    </inkml:brush>
  </inkml:definitions>
  <inkml:trace contextRef="#ctx0" brushRef="#br0">58 256 11141,'0'-29'0,"0"29"0,28 0 256,-28-28 0,0 28-256,0-28 1280,0 28-1120,0 0-160,0-29 353,0 29-353,-28 0 1424,-1 0-1136,29 29-127,0-29-161,0 28 160,0-28 0,0 0-160,-28 28 0,28 1 112,0-1-112,0-28 112,0 0-112,0 28 0,0-28 144,0 29-144,0-1 144,0 0-144,0-28 0,0 29 144,28-1 0,-28 0-16,0-28-128,0 29 0,0-1 128,29-28 16,-29 0-144,28 28 128,0-28 16,-28 0-144,29 29 144,-29-58-144,28 29 144,0 0 1,-28 0-145,29-28 0,-29 28 160,28 0-160,-28 0 0,28-28 160,-28-1-16,29 29-144,-29-28 128,0 0-128,0 28 0,28 0 128,-28-29-128,28 1 128,-28 28-128,0-28 128,0-1 0,0 1-128,0 0 144,0 28-144,0-29 0,0 1 144,-28 0-144,28-1 128,0 29-128,0-28 128,-28 0-128,-1-1 112,29 1-112,-28 28 112,28 0-112,-28-28 0,-1 28 80,1 0 0,28 0-80,-28 28 48,28-28 1,-29 28-49,29-28 0,-28 29-97,28-1 97,0 0-96,0-28 96,0 29-1152,-28-1 1152,28 0-144,0 1-3474,0-29 3618,0 28-2881,0 0-32,0-28-5843,0 0 8756</inkml:trace>
  <inkml:trace contextRef="#ctx0" brushRef="#br0" timeOffset="1">398 114 20233,'0'28'0,"0"-28"64,0 0-64,28 29 128,-28-29-128,0 28 64,0 0 32,28 29-16,-28-57-80,0 28 0,0 1 80,0-1-80,29 0 80,-29-28-80,0 57 0,0-29 64,28 29-64,-28-29 64,0 1-64,0-29 0,28 28-16,-28 0 16,0 1-16,29-1-1297,-29-28 1313,28 0-160,-28 0 160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7:04.581"/>
    </inkml:context>
    <inkml:brush xml:id="br0">
      <inkml:brushProperty name="width" value="0.07" units="cm"/>
      <inkml:brushProperty name="height" value="0.07" units="cm"/>
    </inkml:brush>
  </inkml:definitions>
  <inkml:trace contextRef="#ctx0" brushRef="#br0">369 57 17928,'0'-28'208,"0"28"-208,0-28 112,0 28-112,-28 28 240,28-28-240,0 28 80,0 1 0,0-1-80,0 0 96,0 1-96,0-1 96,0 0-96,0 29 112,0-29-112,0 29 112,0-57-112,28 57 0,-28-29 80,0 28-80,0-27 80,0-29-80,28 28 0,-28 0 96,0 29-96,29-29 80,-1 29 80,-28-57-160,28 57 353,-28-57-353,29 0 192,-29 0-192,0 0 320,0-29-240,-29 1 0,29 28-80,0-28 48,-28 28 0,28 0-48,0 0 64,-28-29 0,-1 29-16,29 0-48,0-28 0,-28 0 32,28-1-32,0 29 0,-28-28 0,-1 28 0,1 0 0,28-28 0,-28 28 0,-1 28 0,1-28 0,0 0 32,28 0-32,-29 28 32,1 1-32,0-29 0,28 28 0,0-28 0,-29 0-16,1 28 0,0 1 16,28-29 0,0 28 0,0-28 0,0 28 0,0 1 0,0-29 0,0 28 0,28 0 0,0 1 0,-28-29 0,29 28 0,-1-28 0,0 0 0,-28 0 0,29 28 0,-1-28 64,0 0-16,-28 0-48,29 0 16,-1 0-16,-28 0 16,28 0-16,-28 0 0,29 0 16,-1-28-16,-28 0 16,28 28-16,1-29-80,-29 29 80,28-28-64,-28 0 64,28 28-1377,-28 0 1377,29-29-160,-29 29 160</inkml:trace>
  <inkml:trace contextRef="#ctx0" brushRef="#br0" timeOffset="553">652 624 9604,'0'28'32,"0"-28"-32,29 0 1601,-29 28-1441,0-28-160,28 0 160,0 29 0,1-29-16,-29 0-144,0 0 144,0 0-144,28 0 1473,0 0-305,1 0-1056,-1 0 0,0 0 64,-28 0 0,0 0-176,29-29 145,-1 1-1,-28 28-144,28-28 160,-28 28 0,0 0-160,0-29 128,0 1 0,0 0 16,0 28-144,0 0 144,0-29-16,0 29-128,-28-28 112,0 28 0,28 0-112,-29 0 112,1 0-112,28 0 112,-28 0-112,-1 28 112,1-28 0,0 0-112,28 0 112,0 0-112,-29 29 112,29-1-112,-28 0 113,28 1-113,0-29 0,0 28 96,0 0-96,0 1 96,0-1-96,0-28 0,0 28 128,28 1-128,-28-1 112,0 0-112,29 1 112,-29-29-112,0 28 0,28-28 112,-28 28-112,28-28 128,-28 0-128,29 29 0,-1-29 128,0 0 16,1 0-144,-1 0 128,-28 0-128,28 0 0,1-29 128,-1 29-128,0 0 128,-28 0-128,29-28 0,-1 28-80,0-28 80,-28 28-80,0 0 80,29-29 0,-29 29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7:06.697"/>
    </inkml:context>
    <inkml:brush xml:id="br0">
      <inkml:brushProperty name="width" value="0.07" units="cm"/>
      <inkml:brushProperty name="height" value="0.07" units="cm"/>
    </inkml:brush>
  </inkml:definitions>
  <inkml:trace contextRef="#ctx0" brushRef="#br0">794 284 7811,'0'-28'0,"0"28"0,28 0 1185,-28-29-1041,28 1 16,-28 28-160,0-28 160,0-1 1585,0 29-1745,0-28 0,0 28 1392,0-28-1392,0-1 1649,0 29-320,0-28-1169,-28 28-16,28 0-144,-28-28 160,-1 28-160,29 0 160,0 0-160,-28 0 0,0 0 1264,-1 0-1264,1 0 161,0 0-161,28 0 0,-29 0 160,1 0-160,28 0 144,-57 0-144,57 0 0,-28 28 144,0-28-144,-1 0 144,1 28-144,0-28 160,28 0-160,-29 29 0,29-29 160,-28 28-160,0-28 160,-1 28-160,1 1 144,0-1 0,-1 0-144,29 1 144,0-29-144,-28 28 0,0 0 144,28 29-144,-29-29 144,29-28-144,0 57 0,-28-29 144,28 29-144,-28-29 145,28-28-145,0 57 0,0-29 144,0 29-144,-29-29 144,29 29-144,0-57 0,0 28 144,29 0-144,-29 1 144,0 27 0,0-56-144,28 57 144,29 0-16,-57-57-128,56 28 128,1-28 16,-29 0-144,1 28 128,-1-28-128,29-28 112,-29 28-112,0 0 112,-28 0-112,57 0 0,-29 0 96,1 0-96,-1-28 96,-28 28-96,57 0 0,-1-29 0,-56 29 0,57-28-32,0 28 0,-57 0 32,28-28-96,-28-1 0,28 29-2337,-28 0 2433,29-28-1953,-29 28 1953</inkml:trace>
  <inkml:trace contextRef="#ctx0" brushRef="#br0" timeOffset="404">1020 454 11525,'29'28'544,"-29"-28"-384,0 28 1137,0-28-1297,0 29 160,0-1-160,0 0 1440,0 1-1263,0-29-177,0 28 0,0 0 160,0 1-160,0 27 160,0-56-160,0 29 0,0-1 160,0 29-160,0-29 144,0-28-144,0 28 0,0 1 144,0-1-144,0-28 144,0 57 256,28-86-400,-28 29 0,0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25T14:47:07.979"/>
    </inkml:context>
    <inkml:brush xml:id="br0">
      <inkml:brushProperty name="width" value="0.07" units="cm"/>
      <inkml:brushProperty name="height" value="0.07" units="cm"/>
    </inkml:brush>
  </inkml:definitions>
  <inkml:trace contextRef="#ctx0" brushRef="#br0">1 793 15751,'28'-28'0,"-28"28"160,28-28-16,-28 28 0,0 0-144,29 0 128,-1 0 32,0-29 0,-28 29 1041,29 0-1201,-29 0 144,28-28-144,-28 28 0,28 0 80,1-28 0,-29 28-80,28 0-64,0 0 0,1 0-1153,-29 0 1217,28-29-144,0 1-4018,-28 28-8323,0 0 12485</inkml:trace>
  <inkml:trace contextRef="#ctx0" brushRef="#br0" timeOffset="1">312 340 18056,'0'29'112,"0"-29"-112,0 28 96,0 0 16,0-28-112,0 0 112,0 28 32,0 1-16,0-29-128,0 28 144,0 0-144,0-28 144,0 0-144,0 29 0,0-1 128,0 0-128,29 1 128,-29-1-128,0-28 0,0 0 128,0 28-128,0 1 128,0-1-128,0-28 0,0 28 113,28 1-113,-28-1 112,0 0-112,0-28 96,0 0-96,0 29 0,28-1 96,-28 0-208,0-28 112,0 29-112,29-29-4611,-29 0 4723,0 0 0</inkml:trace>
  <inkml:trace contextRef="#ctx0" brushRef="#br0" timeOffset="633">652 453 10116,'0'0'2673,"0"0"-2673,29 0 1585,-29 29-128,0-29-1457,0 28 160,0-28-16,0 28-144,0 1 144,0-1-144,0 0 144,0 1-144,0-1 1201,0-28-1201,0 28 0,28 1 144,-28-1 0,0 0-144,28 1 144,-28-1-144,0-28 96,0 28-96,0 1 96,0-29-96,29 0 0,-29 28 80,0 0 0,0-28-80,0 0-32,0 0 32,28 0-1729,-28 0-3441,0 0-6291,0 0 11461</inkml:trace>
  <inkml:trace contextRef="#ctx0" brushRef="#br0" timeOffset="634">652 199 16775,'0'-29'96,"0"29"-96,0-28 64,0 28-64,0 28-1360,0-28-2530,0 0-7779,0 0 11669</inkml:trace>
  <inkml:trace contextRef="#ctx0" brushRef="#br0" timeOffset="1050">1021 0 18312,'0'29'0,"28"-29"32,-28 28 0,0-28-32,0 28 48,28 1 0,-28-1 32,0-28-80,0 28 0,0-28 80,0 29-80,0-1 112,0-28-112,0 28 112,0 1-112,29-1 128,-29 0-128,0 29 112,0-29-112,0 0 112,0 29-112,0-29 112,0-28-112,0 29 0,28-1 80,-28 0-80,0 29 80,0-57-80,0 28 0,0 1 96,28-1-96,-28 0 97,0-28-97,0 29 80,0-29-80,29 56 272,-29-56-272,28 0-288,-28-28-4467,0 28 4755,0 0 0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8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6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156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360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774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01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3065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6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3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15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4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166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13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81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88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809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9" Type="http://schemas.openxmlformats.org/officeDocument/2006/relationships/image" Target="../media/image22.png"/><Relationship Id="rId34" Type="http://schemas.openxmlformats.org/officeDocument/2006/relationships/customXml" Target="../ink/ink6.xml"/><Relationship Id="rId42" Type="http://schemas.openxmlformats.org/officeDocument/2006/relationships/customXml" Target="../ink/ink10.xml"/><Relationship Id="rId47" Type="http://schemas.openxmlformats.org/officeDocument/2006/relationships/image" Target="../media/image26.png"/><Relationship Id="rId50" Type="http://schemas.openxmlformats.org/officeDocument/2006/relationships/customXml" Target="../ink/ink14.xml"/><Relationship Id="rId55" Type="http://schemas.openxmlformats.org/officeDocument/2006/relationships/image" Target="../media/image30.png"/><Relationship Id="rId63" Type="http://schemas.openxmlformats.org/officeDocument/2006/relationships/image" Target="../media/image34.png"/><Relationship Id="rId68" Type="http://schemas.openxmlformats.org/officeDocument/2006/relationships/customXml" Target="../ink/ink23.xml"/><Relationship Id="rId76" Type="http://schemas.openxmlformats.org/officeDocument/2006/relationships/customXml" Target="../ink/ink27.xml"/><Relationship Id="rId71" Type="http://schemas.openxmlformats.org/officeDocument/2006/relationships/image" Target="../media/image38.png"/><Relationship Id="rId2" Type="http://schemas.openxmlformats.org/officeDocument/2006/relationships/customXml" Target="../ink/ink1.xml"/><Relationship Id="rId29" Type="http://schemas.openxmlformats.org/officeDocument/2006/relationships/image" Target="../media/image17.png"/><Relationship Id="rId32" Type="http://schemas.openxmlformats.org/officeDocument/2006/relationships/customXml" Target="../ink/ink5.xml"/><Relationship Id="rId37" Type="http://schemas.openxmlformats.org/officeDocument/2006/relationships/image" Target="../media/image21.png"/><Relationship Id="rId40" Type="http://schemas.openxmlformats.org/officeDocument/2006/relationships/customXml" Target="../ink/ink9.xml"/><Relationship Id="rId45" Type="http://schemas.openxmlformats.org/officeDocument/2006/relationships/image" Target="../media/image25.png"/><Relationship Id="rId53" Type="http://schemas.openxmlformats.org/officeDocument/2006/relationships/image" Target="../media/image29.png"/><Relationship Id="rId58" Type="http://schemas.openxmlformats.org/officeDocument/2006/relationships/customXml" Target="../ink/ink18.xml"/><Relationship Id="rId66" Type="http://schemas.openxmlformats.org/officeDocument/2006/relationships/customXml" Target="../ink/ink22.xml"/><Relationship Id="rId74" Type="http://schemas.openxmlformats.org/officeDocument/2006/relationships/customXml" Target="../ink/ink26.xml"/><Relationship Id="rId61" Type="http://schemas.openxmlformats.org/officeDocument/2006/relationships/image" Target="../media/image33.png"/><Relationship Id="rId31" Type="http://schemas.openxmlformats.org/officeDocument/2006/relationships/image" Target="../media/image18.png"/><Relationship Id="rId44" Type="http://schemas.openxmlformats.org/officeDocument/2006/relationships/customXml" Target="../ink/ink11.xml"/><Relationship Id="rId52" Type="http://schemas.openxmlformats.org/officeDocument/2006/relationships/customXml" Target="../ink/ink15.xml"/><Relationship Id="rId60" Type="http://schemas.openxmlformats.org/officeDocument/2006/relationships/customXml" Target="../ink/ink19.xml"/><Relationship Id="rId65" Type="http://schemas.openxmlformats.org/officeDocument/2006/relationships/image" Target="../media/image35.png"/><Relationship Id="rId73" Type="http://schemas.openxmlformats.org/officeDocument/2006/relationships/image" Target="../media/image39.png"/><Relationship Id="rId78" Type="http://schemas.openxmlformats.org/officeDocument/2006/relationships/image" Target="../media/image5.png"/><Relationship Id="rId4" Type="http://schemas.openxmlformats.org/officeDocument/2006/relationships/customXml" Target="../ink/ink2.xml"/><Relationship Id="rId27" Type="http://schemas.openxmlformats.org/officeDocument/2006/relationships/image" Target="../media/image16.png"/><Relationship Id="rId30" Type="http://schemas.openxmlformats.org/officeDocument/2006/relationships/customXml" Target="../ink/ink4.xml"/><Relationship Id="rId35" Type="http://schemas.openxmlformats.org/officeDocument/2006/relationships/image" Target="../media/image20.png"/><Relationship Id="rId43" Type="http://schemas.openxmlformats.org/officeDocument/2006/relationships/image" Target="../media/image24.png"/><Relationship Id="rId48" Type="http://schemas.openxmlformats.org/officeDocument/2006/relationships/customXml" Target="../ink/ink13.xml"/><Relationship Id="rId56" Type="http://schemas.openxmlformats.org/officeDocument/2006/relationships/customXml" Target="../ink/ink17.xml"/><Relationship Id="rId64" Type="http://schemas.openxmlformats.org/officeDocument/2006/relationships/customXml" Target="../ink/ink21.xml"/><Relationship Id="rId69" Type="http://schemas.openxmlformats.org/officeDocument/2006/relationships/image" Target="../media/image37.png"/><Relationship Id="rId77" Type="http://schemas.openxmlformats.org/officeDocument/2006/relationships/image" Target="../media/image41.png"/><Relationship Id="rId51" Type="http://schemas.openxmlformats.org/officeDocument/2006/relationships/image" Target="../media/image28.png"/><Relationship Id="rId72" Type="http://schemas.openxmlformats.org/officeDocument/2006/relationships/customXml" Target="../ink/ink25.xml"/><Relationship Id="rId3" Type="http://schemas.openxmlformats.org/officeDocument/2006/relationships/image" Target="../media/image4.png"/><Relationship Id="rId33" Type="http://schemas.openxmlformats.org/officeDocument/2006/relationships/image" Target="../media/image19.png"/><Relationship Id="rId38" Type="http://schemas.openxmlformats.org/officeDocument/2006/relationships/customXml" Target="../ink/ink8.xml"/><Relationship Id="rId46" Type="http://schemas.openxmlformats.org/officeDocument/2006/relationships/customXml" Target="../ink/ink12.xml"/><Relationship Id="rId59" Type="http://schemas.openxmlformats.org/officeDocument/2006/relationships/image" Target="../media/image32.png"/><Relationship Id="rId67" Type="http://schemas.openxmlformats.org/officeDocument/2006/relationships/image" Target="../media/image36.png"/><Relationship Id="rId41" Type="http://schemas.openxmlformats.org/officeDocument/2006/relationships/image" Target="../media/image23.png"/><Relationship Id="rId54" Type="http://schemas.openxmlformats.org/officeDocument/2006/relationships/customXml" Target="../ink/ink16.xml"/><Relationship Id="rId62" Type="http://schemas.openxmlformats.org/officeDocument/2006/relationships/customXml" Target="../ink/ink20.xml"/><Relationship Id="rId70" Type="http://schemas.openxmlformats.org/officeDocument/2006/relationships/customXml" Target="../ink/ink24.xml"/><Relationship Id="rId75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28" Type="http://schemas.openxmlformats.org/officeDocument/2006/relationships/customXml" Target="../ink/ink3.xml"/><Relationship Id="rId36" Type="http://schemas.openxmlformats.org/officeDocument/2006/relationships/customXml" Target="../ink/ink7.xml"/><Relationship Id="rId49" Type="http://schemas.openxmlformats.org/officeDocument/2006/relationships/image" Target="../media/image27.png"/><Relationship Id="rId57" Type="http://schemas.openxmlformats.org/officeDocument/2006/relationships/image" Target="../media/image3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2.png"/><Relationship Id="rId26" Type="http://schemas.openxmlformats.org/officeDocument/2006/relationships/customXml" Target="../ink/ink37.xml"/><Relationship Id="rId39" Type="http://schemas.openxmlformats.org/officeDocument/2006/relationships/image" Target="../media/image65.png"/><Relationship Id="rId21" Type="http://schemas.openxmlformats.org/officeDocument/2006/relationships/image" Target="../media/image56.png"/><Relationship Id="rId34" Type="http://schemas.openxmlformats.org/officeDocument/2006/relationships/customXml" Target="../ink/ink41.xml"/><Relationship Id="rId42" Type="http://schemas.openxmlformats.org/officeDocument/2006/relationships/customXml" Target="../ink/ink45.xml"/><Relationship Id="rId47" Type="http://schemas.openxmlformats.org/officeDocument/2006/relationships/image" Target="../media/image69.png"/><Relationship Id="rId50" Type="http://schemas.openxmlformats.org/officeDocument/2006/relationships/customXml" Target="../ink/ink49.xml"/><Relationship Id="rId55" Type="http://schemas.openxmlformats.org/officeDocument/2006/relationships/image" Target="../media/image73.png"/><Relationship Id="rId7" Type="http://schemas.openxmlformats.org/officeDocument/2006/relationships/image" Target="../media/image49.png"/><Relationship Id="rId2" Type="http://schemas.openxmlformats.org/officeDocument/2006/relationships/customXml" Target="../ink/ink28.xml"/><Relationship Id="rId29" Type="http://schemas.openxmlformats.org/officeDocument/2006/relationships/image" Target="../media/image60.png"/><Relationship Id="rId11" Type="http://schemas.openxmlformats.org/officeDocument/2006/relationships/image" Target="../media/image51.png"/><Relationship Id="rId24" Type="http://schemas.openxmlformats.org/officeDocument/2006/relationships/customXml" Target="../ink/ink36.xml"/><Relationship Id="rId32" Type="http://schemas.openxmlformats.org/officeDocument/2006/relationships/customXml" Target="../ink/ink40.xml"/><Relationship Id="rId37" Type="http://schemas.openxmlformats.org/officeDocument/2006/relationships/image" Target="../media/image64.png"/><Relationship Id="rId40" Type="http://schemas.openxmlformats.org/officeDocument/2006/relationships/customXml" Target="../ink/ink44.xml"/><Relationship Id="rId45" Type="http://schemas.openxmlformats.org/officeDocument/2006/relationships/image" Target="../media/image68.png"/><Relationship Id="rId53" Type="http://schemas.openxmlformats.org/officeDocument/2006/relationships/image" Target="../media/image72.png"/><Relationship Id="rId5" Type="http://schemas.openxmlformats.org/officeDocument/2006/relationships/image" Target="../media/image48.png"/><Relationship Id="rId23" Type="http://schemas.openxmlformats.org/officeDocument/2006/relationships/image" Target="../media/image57.png"/><Relationship Id="rId28" Type="http://schemas.openxmlformats.org/officeDocument/2006/relationships/customXml" Target="../ink/ink38.xml"/><Relationship Id="rId36" Type="http://schemas.openxmlformats.org/officeDocument/2006/relationships/customXml" Target="../ink/ink42.xml"/><Relationship Id="rId49" Type="http://schemas.openxmlformats.org/officeDocument/2006/relationships/image" Target="../media/image70.png"/><Relationship Id="rId10" Type="http://schemas.openxmlformats.org/officeDocument/2006/relationships/customXml" Target="../ink/ink32.xml"/><Relationship Id="rId31" Type="http://schemas.openxmlformats.org/officeDocument/2006/relationships/image" Target="../media/image61.png"/><Relationship Id="rId44" Type="http://schemas.openxmlformats.org/officeDocument/2006/relationships/customXml" Target="../ink/ink46.xml"/><Relationship Id="rId52" Type="http://schemas.openxmlformats.org/officeDocument/2006/relationships/customXml" Target="../ink/ink50.xml"/><Relationship Id="rId4" Type="http://schemas.openxmlformats.org/officeDocument/2006/relationships/customXml" Target="../ink/ink29.xml"/><Relationship Id="rId9" Type="http://schemas.openxmlformats.org/officeDocument/2006/relationships/image" Target="../media/image50.png"/><Relationship Id="rId14" Type="http://schemas.openxmlformats.org/officeDocument/2006/relationships/customXml" Target="../ink/ink34.xml"/><Relationship Id="rId22" Type="http://schemas.openxmlformats.org/officeDocument/2006/relationships/customXml" Target="../ink/ink35.xml"/><Relationship Id="rId27" Type="http://schemas.openxmlformats.org/officeDocument/2006/relationships/image" Target="../media/image59.png"/><Relationship Id="rId30" Type="http://schemas.openxmlformats.org/officeDocument/2006/relationships/customXml" Target="../ink/ink39.xml"/><Relationship Id="rId35" Type="http://schemas.openxmlformats.org/officeDocument/2006/relationships/image" Target="../media/image63.png"/><Relationship Id="rId43" Type="http://schemas.openxmlformats.org/officeDocument/2006/relationships/image" Target="../media/image67.png"/><Relationship Id="rId48" Type="http://schemas.openxmlformats.org/officeDocument/2006/relationships/customXml" Target="../ink/ink48.xml"/><Relationship Id="rId8" Type="http://schemas.openxmlformats.org/officeDocument/2006/relationships/customXml" Target="../ink/ink31.xml"/><Relationship Id="rId51" Type="http://schemas.openxmlformats.org/officeDocument/2006/relationships/image" Target="../media/image71.png"/><Relationship Id="rId3" Type="http://schemas.openxmlformats.org/officeDocument/2006/relationships/image" Target="../media/image470.png"/><Relationship Id="rId12" Type="http://schemas.openxmlformats.org/officeDocument/2006/relationships/customXml" Target="../ink/ink33.xml"/><Relationship Id="rId25" Type="http://schemas.openxmlformats.org/officeDocument/2006/relationships/image" Target="../media/image58.png"/><Relationship Id="rId33" Type="http://schemas.openxmlformats.org/officeDocument/2006/relationships/image" Target="../media/image62.png"/><Relationship Id="rId38" Type="http://schemas.openxmlformats.org/officeDocument/2006/relationships/customXml" Target="../ink/ink43.xml"/><Relationship Id="rId46" Type="http://schemas.openxmlformats.org/officeDocument/2006/relationships/customXml" Target="../ink/ink47.xml"/><Relationship Id="rId41" Type="http://schemas.openxmlformats.org/officeDocument/2006/relationships/image" Target="../media/image66.png"/><Relationship Id="rId54" Type="http://schemas.openxmlformats.org/officeDocument/2006/relationships/customXml" Target="../ink/ink5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306E82FE-5554-2F4E-B387-2BFFD712087D}"/>
                  </a:ext>
                </a:extLst>
              </p14:cNvPr>
              <p14:cNvContentPartPr/>
              <p14:nvPr/>
            </p14:nvContentPartPr>
            <p14:xfrm>
              <a:off x="639264" y="2984503"/>
              <a:ext cx="360" cy="10440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306E82FE-5554-2F4E-B387-2BFFD71208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0264" y="2975503"/>
                <a:ext cx="18000" cy="2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6" name="Entrada de lápiz 106">
                <a:extLst>
                  <a:ext uri="{FF2B5EF4-FFF2-40B4-BE49-F238E27FC236}">
                    <a16:creationId xmlns:a16="http://schemas.microsoft.com/office/drawing/2014/main" id="{CF6CCFFA-218D-1A4B-AF43-D6884E9EB771}"/>
                  </a:ext>
                </a:extLst>
              </p14:cNvPr>
              <p14:cNvContentPartPr/>
              <p14:nvPr/>
            </p14:nvContentPartPr>
            <p14:xfrm>
              <a:off x="404544" y="4361143"/>
              <a:ext cx="1836720" cy="500040"/>
            </p14:xfrm>
          </p:contentPart>
        </mc:Choice>
        <mc:Fallback xmlns="">
          <p:pic>
            <p:nvPicPr>
              <p:cNvPr id="106" name="Entrada de lápiz 106">
                <a:extLst>
                  <a:ext uri="{FF2B5EF4-FFF2-40B4-BE49-F238E27FC236}">
                    <a16:creationId xmlns:a16="http://schemas.microsoft.com/office/drawing/2014/main" id="{CF6CCFFA-218D-1A4B-AF43-D6884E9EB771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92302" y="4348903"/>
                <a:ext cx="1861565" cy="52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08" name="Entrada de lápiz 107">
                <a:extLst>
                  <a:ext uri="{FF2B5EF4-FFF2-40B4-BE49-F238E27FC236}">
                    <a16:creationId xmlns:a16="http://schemas.microsoft.com/office/drawing/2014/main" id="{D1E3A45B-3CA9-7241-AF98-1FBB6E11E9FC}"/>
                  </a:ext>
                </a:extLst>
              </p14:cNvPr>
              <p14:cNvContentPartPr/>
              <p14:nvPr/>
            </p14:nvContentPartPr>
            <p14:xfrm>
              <a:off x="2199864" y="4483543"/>
              <a:ext cx="173880" cy="214560"/>
            </p14:xfrm>
          </p:contentPart>
        </mc:Choice>
        <mc:Fallback xmlns="">
          <p:pic>
            <p:nvPicPr>
              <p:cNvPr id="108" name="Entrada de lápiz 107">
                <a:extLst>
                  <a:ext uri="{FF2B5EF4-FFF2-40B4-BE49-F238E27FC236}">
                    <a16:creationId xmlns:a16="http://schemas.microsoft.com/office/drawing/2014/main" id="{D1E3A45B-3CA9-7241-AF98-1FBB6E11E9FC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187624" y="4471303"/>
                <a:ext cx="19872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12" name="Entrada de lápiz 112">
                <a:extLst>
                  <a:ext uri="{FF2B5EF4-FFF2-40B4-BE49-F238E27FC236}">
                    <a16:creationId xmlns:a16="http://schemas.microsoft.com/office/drawing/2014/main" id="{9A5CC454-DBC9-C34F-A46F-7FA45DEAF7F1}"/>
                  </a:ext>
                </a:extLst>
              </p14:cNvPr>
              <p14:cNvContentPartPr/>
              <p14:nvPr/>
            </p14:nvContentPartPr>
            <p14:xfrm>
              <a:off x="2771184" y="4371223"/>
              <a:ext cx="449280" cy="428760"/>
            </p14:xfrm>
          </p:contentPart>
        </mc:Choice>
        <mc:Fallback xmlns="">
          <p:pic>
            <p:nvPicPr>
              <p:cNvPr id="112" name="Entrada de lápiz 112">
                <a:extLst>
                  <a:ext uri="{FF2B5EF4-FFF2-40B4-BE49-F238E27FC236}">
                    <a16:creationId xmlns:a16="http://schemas.microsoft.com/office/drawing/2014/main" id="{9A5CC454-DBC9-C34F-A46F-7FA45DEAF7F1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758584" y="4358983"/>
                <a:ext cx="474120" cy="45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15" name="Entrada de lápiz 115">
                <a:extLst>
                  <a:ext uri="{FF2B5EF4-FFF2-40B4-BE49-F238E27FC236}">
                    <a16:creationId xmlns:a16="http://schemas.microsoft.com/office/drawing/2014/main" id="{DEAEA725-33B0-6E41-8D56-54F7CA1AC286}"/>
                  </a:ext>
                </a:extLst>
              </p14:cNvPr>
              <p14:cNvContentPartPr/>
              <p14:nvPr/>
            </p14:nvContentPartPr>
            <p14:xfrm>
              <a:off x="3270864" y="4493623"/>
              <a:ext cx="510480" cy="255240"/>
            </p14:xfrm>
          </p:contentPart>
        </mc:Choice>
        <mc:Fallback xmlns="">
          <p:pic>
            <p:nvPicPr>
              <p:cNvPr id="115" name="Entrada de lápiz 115">
                <a:extLst>
                  <a:ext uri="{FF2B5EF4-FFF2-40B4-BE49-F238E27FC236}">
                    <a16:creationId xmlns:a16="http://schemas.microsoft.com/office/drawing/2014/main" id="{DEAEA725-33B0-6E41-8D56-54F7CA1AC286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258624" y="4481383"/>
                <a:ext cx="535320" cy="28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116" name="Entrada de lápiz 115">
                <a:extLst>
                  <a:ext uri="{FF2B5EF4-FFF2-40B4-BE49-F238E27FC236}">
                    <a16:creationId xmlns:a16="http://schemas.microsoft.com/office/drawing/2014/main" id="{B7A5A693-9A5F-9041-BF18-2A5023164978}"/>
                  </a:ext>
                </a:extLst>
              </p14:cNvPr>
              <p14:cNvContentPartPr/>
              <p14:nvPr/>
            </p14:nvContentPartPr>
            <p14:xfrm>
              <a:off x="3831744" y="4493623"/>
              <a:ext cx="214560" cy="255240"/>
            </p14:xfrm>
          </p:contentPart>
        </mc:Choice>
        <mc:Fallback xmlns="">
          <p:pic>
            <p:nvPicPr>
              <p:cNvPr id="116" name="Entrada de lápiz 115">
                <a:extLst>
                  <a:ext uri="{FF2B5EF4-FFF2-40B4-BE49-F238E27FC236}">
                    <a16:creationId xmlns:a16="http://schemas.microsoft.com/office/drawing/2014/main" id="{B7A5A693-9A5F-9041-BF18-2A5023164978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3819504" y="4481383"/>
                <a:ext cx="239400" cy="28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119" name="Entrada de lápiz 119">
                <a:extLst>
                  <a:ext uri="{FF2B5EF4-FFF2-40B4-BE49-F238E27FC236}">
                    <a16:creationId xmlns:a16="http://schemas.microsoft.com/office/drawing/2014/main" id="{123591CD-5471-7142-A9CF-CC5DA54D0FEE}"/>
                  </a:ext>
                </a:extLst>
              </p14:cNvPr>
              <p14:cNvContentPartPr/>
              <p14:nvPr/>
            </p14:nvContentPartPr>
            <p14:xfrm>
              <a:off x="4280664" y="4330543"/>
              <a:ext cx="428760" cy="347400"/>
            </p14:xfrm>
          </p:contentPart>
        </mc:Choice>
        <mc:Fallback xmlns="">
          <p:pic>
            <p:nvPicPr>
              <p:cNvPr id="119" name="Entrada de lápiz 119">
                <a:extLst>
                  <a:ext uri="{FF2B5EF4-FFF2-40B4-BE49-F238E27FC236}">
                    <a16:creationId xmlns:a16="http://schemas.microsoft.com/office/drawing/2014/main" id="{123591CD-5471-7142-A9CF-CC5DA54D0FEE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4268424" y="4318290"/>
                <a:ext cx="453600" cy="3722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122" name="Entrada de lápiz 122">
                <a:extLst>
                  <a:ext uri="{FF2B5EF4-FFF2-40B4-BE49-F238E27FC236}">
                    <a16:creationId xmlns:a16="http://schemas.microsoft.com/office/drawing/2014/main" id="{B34E84E1-CC60-B147-BD1B-F7D159FE131E}"/>
                  </a:ext>
                </a:extLst>
              </p14:cNvPr>
              <p14:cNvContentPartPr/>
              <p14:nvPr/>
            </p14:nvContentPartPr>
            <p14:xfrm>
              <a:off x="4913184" y="4330543"/>
              <a:ext cx="388080" cy="398160"/>
            </p14:xfrm>
          </p:contentPart>
        </mc:Choice>
        <mc:Fallback xmlns="">
          <p:pic>
            <p:nvPicPr>
              <p:cNvPr id="122" name="Entrada de lápiz 122">
                <a:extLst>
                  <a:ext uri="{FF2B5EF4-FFF2-40B4-BE49-F238E27FC236}">
                    <a16:creationId xmlns:a16="http://schemas.microsoft.com/office/drawing/2014/main" id="{B34E84E1-CC60-B147-BD1B-F7D159FE131E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900584" y="4318303"/>
                <a:ext cx="412920" cy="42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126" name="Entrada de lápiz 126">
                <a:extLst>
                  <a:ext uri="{FF2B5EF4-FFF2-40B4-BE49-F238E27FC236}">
                    <a16:creationId xmlns:a16="http://schemas.microsoft.com/office/drawing/2014/main" id="{4741BB06-E7D1-1E42-A902-31B12A496100}"/>
                  </a:ext>
                </a:extLst>
              </p14:cNvPr>
              <p14:cNvContentPartPr/>
              <p14:nvPr/>
            </p14:nvContentPartPr>
            <p14:xfrm>
              <a:off x="5290464" y="4351063"/>
              <a:ext cx="438840" cy="357120"/>
            </p14:xfrm>
          </p:contentPart>
        </mc:Choice>
        <mc:Fallback xmlns="">
          <p:pic>
            <p:nvPicPr>
              <p:cNvPr id="126" name="Entrada de lápiz 126">
                <a:extLst>
                  <a:ext uri="{FF2B5EF4-FFF2-40B4-BE49-F238E27FC236}">
                    <a16:creationId xmlns:a16="http://schemas.microsoft.com/office/drawing/2014/main" id="{4741BB06-E7D1-1E42-A902-31B12A49610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5278224" y="4338463"/>
                <a:ext cx="463680" cy="38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27" name="Entrada de lápiz 126">
                <a:extLst>
                  <a:ext uri="{FF2B5EF4-FFF2-40B4-BE49-F238E27FC236}">
                    <a16:creationId xmlns:a16="http://schemas.microsoft.com/office/drawing/2014/main" id="{2AF7ECB3-F2B7-B040-A63E-2FD1A07610EC}"/>
                  </a:ext>
                </a:extLst>
              </p14:cNvPr>
              <p14:cNvContentPartPr/>
              <p14:nvPr/>
            </p14:nvContentPartPr>
            <p14:xfrm>
              <a:off x="5749464" y="4452943"/>
              <a:ext cx="265680" cy="224640"/>
            </p14:xfrm>
          </p:contentPart>
        </mc:Choice>
        <mc:Fallback xmlns="">
          <p:pic>
            <p:nvPicPr>
              <p:cNvPr id="127" name="Entrada de lápiz 126">
                <a:extLst>
                  <a:ext uri="{FF2B5EF4-FFF2-40B4-BE49-F238E27FC236}">
                    <a16:creationId xmlns:a16="http://schemas.microsoft.com/office/drawing/2014/main" id="{2AF7ECB3-F2B7-B040-A63E-2FD1A07610E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737224" y="4440703"/>
                <a:ext cx="29052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61" name="Entrada de lápiz 161">
                <a:extLst>
                  <a:ext uri="{FF2B5EF4-FFF2-40B4-BE49-F238E27FC236}">
                    <a16:creationId xmlns:a16="http://schemas.microsoft.com/office/drawing/2014/main" id="{5A7E13EC-20B2-7448-B197-16337D36585A}"/>
                  </a:ext>
                </a:extLst>
              </p14:cNvPr>
              <p14:cNvContentPartPr/>
              <p14:nvPr/>
            </p14:nvContentPartPr>
            <p14:xfrm>
              <a:off x="354881" y="4951005"/>
              <a:ext cx="574200" cy="356760"/>
            </p14:xfrm>
          </p:contentPart>
        </mc:Choice>
        <mc:Fallback xmlns="">
          <p:pic>
            <p:nvPicPr>
              <p:cNvPr id="161" name="Entrada de lápiz 161">
                <a:extLst>
                  <a:ext uri="{FF2B5EF4-FFF2-40B4-BE49-F238E27FC236}">
                    <a16:creationId xmlns:a16="http://schemas.microsoft.com/office/drawing/2014/main" id="{5A7E13EC-20B2-7448-B197-16337D36585A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42641" y="4938405"/>
                <a:ext cx="599040" cy="38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64" name="Entrada de lápiz 164">
                <a:extLst>
                  <a:ext uri="{FF2B5EF4-FFF2-40B4-BE49-F238E27FC236}">
                    <a16:creationId xmlns:a16="http://schemas.microsoft.com/office/drawing/2014/main" id="{C14FEF1C-83A7-734F-8095-A3EE185D047C}"/>
                  </a:ext>
                </a:extLst>
              </p14:cNvPr>
              <p14:cNvContentPartPr/>
              <p14:nvPr/>
            </p14:nvContentPartPr>
            <p14:xfrm>
              <a:off x="978761" y="5151165"/>
              <a:ext cx="212040" cy="133920"/>
            </p14:xfrm>
          </p:contentPart>
        </mc:Choice>
        <mc:Fallback xmlns="">
          <p:pic>
            <p:nvPicPr>
              <p:cNvPr id="164" name="Entrada de lápiz 164">
                <a:extLst>
                  <a:ext uri="{FF2B5EF4-FFF2-40B4-BE49-F238E27FC236}">
                    <a16:creationId xmlns:a16="http://schemas.microsoft.com/office/drawing/2014/main" id="{C14FEF1C-83A7-734F-8095-A3EE185D047C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66521" y="5138925"/>
                <a:ext cx="236880" cy="15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67" name="Entrada de lápiz 167">
                <a:extLst>
                  <a:ext uri="{FF2B5EF4-FFF2-40B4-BE49-F238E27FC236}">
                    <a16:creationId xmlns:a16="http://schemas.microsoft.com/office/drawing/2014/main" id="{94FAB15E-B01C-4542-BE8F-F69EECC329CC}"/>
                  </a:ext>
                </a:extLst>
              </p14:cNvPr>
              <p14:cNvContentPartPr/>
              <p14:nvPr/>
            </p14:nvContentPartPr>
            <p14:xfrm>
              <a:off x="1262801" y="5140005"/>
              <a:ext cx="306720" cy="128520"/>
            </p14:xfrm>
          </p:contentPart>
        </mc:Choice>
        <mc:Fallback xmlns="">
          <p:pic>
            <p:nvPicPr>
              <p:cNvPr id="167" name="Entrada de lápiz 167">
                <a:extLst>
                  <a:ext uri="{FF2B5EF4-FFF2-40B4-BE49-F238E27FC236}">
                    <a16:creationId xmlns:a16="http://schemas.microsoft.com/office/drawing/2014/main" id="{94FAB15E-B01C-4542-BE8F-F69EECC329CC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1250561" y="5127765"/>
                <a:ext cx="331560" cy="1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70" name="Entrada de lápiz 170">
                <a:extLst>
                  <a:ext uri="{FF2B5EF4-FFF2-40B4-BE49-F238E27FC236}">
                    <a16:creationId xmlns:a16="http://schemas.microsoft.com/office/drawing/2014/main" id="{E105132A-A8CA-9A47-AFA1-2F15861C9B1E}"/>
                  </a:ext>
                </a:extLst>
              </p14:cNvPr>
              <p14:cNvContentPartPr/>
              <p14:nvPr/>
            </p14:nvContentPartPr>
            <p14:xfrm>
              <a:off x="1647281" y="5101125"/>
              <a:ext cx="290160" cy="262080"/>
            </p14:xfrm>
          </p:contentPart>
        </mc:Choice>
        <mc:Fallback xmlns="">
          <p:pic>
            <p:nvPicPr>
              <p:cNvPr id="170" name="Entrada de lápiz 170">
                <a:extLst>
                  <a:ext uri="{FF2B5EF4-FFF2-40B4-BE49-F238E27FC236}">
                    <a16:creationId xmlns:a16="http://schemas.microsoft.com/office/drawing/2014/main" id="{E105132A-A8CA-9A47-AFA1-2F15861C9B1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634681" y="5088885"/>
                <a:ext cx="315000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73" name="Entrada de lápiz 173">
                <a:extLst>
                  <a:ext uri="{FF2B5EF4-FFF2-40B4-BE49-F238E27FC236}">
                    <a16:creationId xmlns:a16="http://schemas.microsoft.com/office/drawing/2014/main" id="{A105EA88-C5D1-D24A-BE24-30485809B103}"/>
                  </a:ext>
                </a:extLst>
              </p14:cNvPr>
              <p14:cNvContentPartPr/>
              <p14:nvPr/>
            </p14:nvContentPartPr>
            <p14:xfrm>
              <a:off x="2026001" y="5129205"/>
              <a:ext cx="217440" cy="128160"/>
            </p14:xfrm>
          </p:contentPart>
        </mc:Choice>
        <mc:Fallback xmlns="">
          <p:pic>
            <p:nvPicPr>
              <p:cNvPr id="173" name="Entrada de lápiz 173">
                <a:extLst>
                  <a:ext uri="{FF2B5EF4-FFF2-40B4-BE49-F238E27FC236}">
                    <a16:creationId xmlns:a16="http://schemas.microsoft.com/office/drawing/2014/main" id="{A105EA88-C5D1-D24A-BE24-30485809B103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013761" y="5116640"/>
                <a:ext cx="242280" cy="1529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77" name="Entrada de lápiz 177">
                <a:extLst>
                  <a:ext uri="{FF2B5EF4-FFF2-40B4-BE49-F238E27FC236}">
                    <a16:creationId xmlns:a16="http://schemas.microsoft.com/office/drawing/2014/main" id="{5825AD62-C0DF-9349-89BE-22F707646DDB}"/>
                  </a:ext>
                </a:extLst>
              </p14:cNvPr>
              <p14:cNvContentPartPr/>
              <p14:nvPr/>
            </p14:nvContentPartPr>
            <p14:xfrm>
              <a:off x="349481" y="5418645"/>
              <a:ext cx="646560" cy="362160"/>
            </p14:xfrm>
          </p:contentPart>
        </mc:Choice>
        <mc:Fallback xmlns="">
          <p:pic>
            <p:nvPicPr>
              <p:cNvPr id="177" name="Entrada de lápiz 177">
                <a:extLst>
                  <a:ext uri="{FF2B5EF4-FFF2-40B4-BE49-F238E27FC236}">
                    <a16:creationId xmlns:a16="http://schemas.microsoft.com/office/drawing/2014/main" id="{5825AD62-C0DF-9349-89BE-22F707646DDB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36881" y="5406045"/>
                <a:ext cx="671400" cy="38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180" name="Entrada de lápiz 180">
                <a:extLst>
                  <a:ext uri="{FF2B5EF4-FFF2-40B4-BE49-F238E27FC236}">
                    <a16:creationId xmlns:a16="http://schemas.microsoft.com/office/drawing/2014/main" id="{BE623C2C-AE3D-2047-B8A2-3A5C621C46D6}"/>
                  </a:ext>
                </a:extLst>
              </p14:cNvPr>
              <p14:cNvContentPartPr/>
              <p14:nvPr/>
            </p14:nvContentPartPr>
            <p14:xfrm>
              <a:off x="995681" y="5585685"/>
              <a:ext cx="206280" cy="173160"/>
            </p14:xfrm>
          </p:contentPart>
        </mc:Choice>
        <mc:Fallback xmlns="">
          <p:pic>
            <p:nvPicPr>
              <p:cNvPr id="180" name="Entrada de lápiz 180">
                <a:extLst>
                  <a:ext uri="{FF2B5EF4-FFF2-40B4-BE49-F238E27FC236}">
                    <a16:creationId xmlns:a16="http://schemas.microsoft.com/office/drawing/2014/main" id="{BE623C2C-AE3D-2047-B8A2-3A5C621C46D6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983081" y="5573085"/>
                <a:ext cx="231480" cy="19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183" name="Entrada de lápiz 183">
                <a:extLst>
                  <a:ext uri="{FF2B5EF4-FFF2-40B4-BE49-F238E27FC236}">
                    <a16:creationId xmlns:a16="http://schemas.microsoft.com/office/drawing/2014/main" id="{7E9412BB-5C27-A74E-A28E-B0FEAA1ECA7F}"/>
                  </a:ext>
                </a:extLst>
              </p14:cNvPr>
              <p14:cNvContentPartPr/>
              <p14:nvPr/>
            </p14:nvContentPartPr>
            <p14:xfrm>
              <a:off x="1196201" y="5491005"/>
              <a:ext cx="273240" cy="250920"/>
            </p14:xfrm>
          </p:contentPart>
        </mc:Choice>
        <mc:Fallback xmlns="">
          <p:pic>
            <p:nvPicPr>
              <p:cNvPr id="183" name="Entrada de lápiz 183">
                <a:extLst>
                  <a:ext uri="{FF2B5EF4-FFF2-40B4-BE49-F238E27FC236}">
                    <a16:creationId xmlns:a16="http://schemas.microsoft.com/office/drawing/2014/main" id="{7E9412BB-5C27-A74E-A28E-B0FEAA1ECA7F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1183601" y="5478405"/>
                <a:ext cx="298080" cy="27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187" name="Entrada de lápiz 187">
                <a:extLst>
                  <a:ext uri="{FF2B5EF4-FFF2-40B4-BE49-F238E27FC236}">
                    <a16:creationId xmlns:a16="http://schemas.microsoft.com/office/drawing/2014/main" id="{1B8331AA-19D1-7D42-9AEB-D160F552C470}"/>
                  </a:ext>
                </a:extLst>
              </p14:cNvPr>
              <p14:cNvContentPartPr/>
              <p14:nvPr/>
            </p14:nvContentPartPr>
            <p14:xfrm>
              <a:off x="1524881" y="5502165"/>
              <a:ext cx="295200" cy="228600"/>
            </p14:xfrm>
          </p:contentPart>
        </mc:Choice>
        <mc:Fallback xmlns="">
          <p:pic>
            <p:nvPicPr>
              <p:cNvPr id="187" name="Entrada de lápiz 187">
                <a:extLst>
                  <a:ext uri="{FF2B5EF4-FFF2-40B4-BE49-F238E27FC236}">
                    <a16:creationId xmlns:a16="http://schemas.microsoft.com/office/drawing/2014/main" id="{1B8331AA-19D1-7D42-9AEB-D160F552C470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1512296" y="5489565"/>
                <a:ext cx="320010" cy="253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2">
            <p14:nvContentPartPr>
              <p14:cNvPr id="190" name="Entrada de lápiz 190">
                <a:extLst>
                  <a:ext uri="{FF2B5EF4-FFF2-40B4-BE49-F238E27FC236}">
                    <a16:creationId xmlns:a16="http://schemas.microsoft.com/office/drawing/2014/main" id="{E77286C0-2CDD-E04A-BFDC-81A909109FBA}"/>
                  </a:ext>
                </a:extLst>
              </p14:cNvPr>
              <p14:cNvContentPartPr/>
              <p14:nvPr/>
            </p14:nvContentPartPr>
            <p14:xfrm>
              <a:off x="2081801" y="5440965"/>
              <a:ext cx="356760" cy="490320"/>
            </p14:xfrm>
          </p:contentPart>
        </mc:Choice>
        <mc:Fallback xmlns="">
          <p:pic>
            <p:nvPicPr>
              <p:cNvPr id="190" name="Entrada de lápiz 190">
                <a:extLst>
                  <a:ext uri="{FF2B5EF4-FFF2-40B4-BE49-F238E27FC236}">
                    <a16:creationId xmlns:a16="http://schemas.microsoft.com/office/drawing/2014/main" id="{E77286C0-2CDD-E04A-BFDC-81A909109FBA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2069201" y="5428365"/>
                <a:ext cx="381600" cy="51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4">
            <p14:nvContentPartPr>
              <p14:cNvPr id="194" name="Entrada de lápiz 194">
                <a:extLst>
                  <a:ext uri="{FF2B5EF4-FFF2-40B4-BE49-F238E27FC236}">
                    <a16:creationId xmlns:a16="http://schemas.microsoft.com/office/drawing/2014/main" id="{FAA50618-0832-3149-9274-3F7990BB5950}"/>
                  </a:ext>
                </a:extLst>
              </p14:cNvPr>
              <p14:cNvContentPartPr/>
              <p14:nvPr/>
            </p14:nvContentPartPr>
            <p14:xfrm>
              <a:off x="2482841" y="5502165"/>
              <a:ext cx="512640" cy="184320"/>
            </p14:xfrm>
          </p:contentPart>
        </mc:Choice>
        <mc:Fallback xmlns="">
          <p:pic>
            <p:nvPicPr>
              <p:cNvPr id="194" name="Entrada de lápiz 194">
                <a:extLst>
                  <a:ext uri="{FF2B5EF4-FFF2-40B4-BE49-F238E27FC236}">
                    <a16:creationId xmlns:a16="http://schemas.microsoft.com/office/drawing/2014/main" id="{FAA50618-0832-3149-9274-3F7990BB5950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2470250" y="5489540"/>
                <a:ext cx="537463" cy="20920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6">
            <p14:nvContentPartPr>
              <p14:cNvPr id="197" name="Entrada de lápiz 197">
                <a:extLst>
                  <a:ext uri="{FF2B5EF4-FFF2-40B4-BE49-F238E27FC236}">
                    <a16:creationId xmlns:a16="http://schemas.microsoft.com/office/drawing/2014/main" id="{ED87F2AF-BF30-3443-8789-1DF6AD35DF5C}"/>
                  </a:ext>
                </a:extLst>
              </p14:cNvPr>
              <p14:cNvContentPartPr/>
              <p14:nvPr/>
            </p14:nvContentPartPr>
            <p14:xfrm>
              <a:off x="3045521" y="5429805"/>
              <a:ext cx="239760" cy="245520"/>
            </p14:xfrm>
          </p:contentPart>
        </mc:Choice>
        <mc:Fallback xmlns="">
          <p:pic>
            <p:nvPicPr>
              <p:cNvPr id="197" name="Entrada de lápiz 197">
                <a:extLst>
                  <a:ext uri="{FF2B5EF4-FFF2-40B4-BE49-F238E27FC236}">
                    <a16:creationId xmlns:a16="http://schemas.microsoft.com/office/drawing/2014/main" id="{ED87F2AF-BF30-3443-8789-1DF6AD35DF5C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3032921" y="5417205"/>
                <a:ext cx="26460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201" name="Entrada de lápiz 201">
                <a:extLst>
                  <a:ext uri="{FF2B5EF4-FFF2-40B4-BE49-F238E27FC236}">
                    <a16:creationId xmlns:a16="http://schemas.microsoft.com/office/drawing/2014/main" id="{4D090A0B-9AA0-3E4A-9160-4B602289DE7F}"/>
                  </a:ext>
                </a:extLst>
              </p14:cNvPr>
              <p14:cNvContentPartPr/>
              <p14:nvPr/>
            </p14:nvContentPartPr>
            <p14:xfrm>
              <a:off x="2872721" y="5379765"/>
              <a:ext cx="1381680" cy="963360"/>
            </p14:xfrm>
          </p:contentPart>
        </mc:Choice>
        <mc:Fallback xmlns="">
          <p:pic>
            <p:nvPicPr>
              <p:cNvPr id="201" name="Entrada de lápiz 201">
                <a:extLst>
                  <a:ext uri="{FF2B5EF4-FFF2-40B4-BE49-F238E27FC236}">
                    <a16:creationId xmlns:a16="http://schemas.microsoft.com/office/drawing/2014/main" id="{4D090A0B-9AA0-3E4A-9160-4B602289DE7F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2860481" y="5367170"/>
                <a:ext cx="1406520" cy="9881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0">
            <p14:nvContentPartPr>
              <p14:cNvPr id="204" name="Entrada de lápiz 204">
                <a:extLst>
                  <a:ext uri="{FF2B5EF4-FFF2-40B4-BE49-F238E27FC236}">
                    <a16:creationId xmlns:a16="http://schemas.microsoft.com/office/drawing/2014/main" id="{B099986B-98AB-334E-B0C6-8E4DD0FACE84}"/>
                  </a:ext>
                </a:extLst>
              </p14:cNvPr>
              <p14:cNvContentPartPr/>
              <p14:nvPr/>
            </p14:nvContentPartPr>
            <p14:xfrm>
              <a:off x="3079001" y="5524485"/>
              <a:ext cx="2066760" cy="857880"/>
            </p14:xfrm>
          </p:contentPart>
        </mc:Choice>
        <mc:Fallback xmlns="">
          <p:pic>
            <p:nvPicPr>
              <p:cNvPr id="204" name="Entrada de lápiz 204">
                <a:extLst>
                  <a:ext uri="{FF2B5EF4-FFF2-40B4-BE49-F238E27FC236}">
                    <a16:creationId xmlns:a16="http://schemas.microsoft.com/office/drawing/2014/main" id="{B099986B-98AB-334E-B0C6-8E4DD0FACE84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3066401" y="5511885"/>
                <a:ext cx="2091600" cy="88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2">
            <p14:nvContentPartPr>
              <p14:cNvPr id="214" name="Entrada de lápiz 214">
                <a:extLst>
                  <a:ext uri="{FF2B5EF4-FFF2-40B4-BE49-F238E27FC236}">
                    <a16:creationId xmlns:a16="http://schemas.microsoft.com/office/drawing/2014/main" id="{9E912489-2940-0D49-9076-853D1526C9B0}"/>
                  </a:ext>
                </a:extLst>
              </p14:cNvPr>
              <p14:cNvContentPartPr/>
              <p14:nvPr/>
            </p14:nvContentPartPr>
            <p14:xfrm>
              <a:off x="8936142" y="263520"/>
              <a:ext cx="531000" cy="459360"/>
            </p14:xfrm>
          </p:contentPart>
        </mc:Choice>
        <mc:Fallback xmlns="">
          <p:pic>
            <p:nvPicPr>
              <p:cNvPr id="214" name="Entrada de lápiz 214">
                <a:extLst>
                  <a:ext uri="{FF2B5EF4-FFF2-40B4-BE49-F238E27FC236}">
                    <a16:creationId xmlns:a16="http://schemas.microsoft.com/office/drawing/2014/main" id="{9E912489-2940-0D49-9076-853D1526C9B0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8923894" y="251280"/>
                <a:ext cx="555857" cy="48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4">
            <p14:nvContentPartPr>
              <p14:cNvPr id="219" name="Entrada de lápiz 219">
                <a:extLst>
                  <a:ext uri="{FF2B5EF4-FFF2-40B4-BE49-F238E27FC236}">
                    <a16:creationId xmlns:a16="http://schemas.microsoft.com/office/drawing/2014/main" id="{9DBE5D46-77AE-DB4D-803C-30A4FACDA5F5}"/>
                  </a:ext>
                </a:extLst>
              </p14:cNvPr>
              <p14:cNvContentPartPr/>
              <p14:nvPr/>
            </p14:nvContentPartPr>
            <p14:xfrm>
              <a:off x="9502422" y="380880"/>
              <a:ext cx="336960" cy="286200"/>
            </p14:xfrm>
          </p:contentPart>
        </mc:Choice>
        <mc:Fallback xmlns="">
          <p:pic>
            <p:nvPicPr>
              <p:cNvPr id="219" name="Entrada de lápiz 219">
                <a:extLst>
                  <a:ext uri="{FF2B5EF4-FFF2-40B4-BE49-F238E27FC236}">
                    <a16:creationId xmlns:a16="http://schemas.microsoft.com/office/drawing/2014/main" id="{9DBE5D46-77AE-DB4D-803C-30A4FACDA5F5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9489822" y="368625"/>
                <a:ext cx="361800" cy="3110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6">
            <p14:nvContentPartPr>
              <p14:cNvPr id="221" name="Entrada de lápiz 221">
                <a:extLst>
                  <a:ext uri="{FF2B5EF4-FFF2-40B4-BE49-F238E27FC236}">
                    <a16:creationId xmlns:a16="http://schemas.microsoft.com/office/drawing/2014/main" id="{B576245C-6EA4-EF46-82E3-B19FFF8160A7}"/>
                  </a:ext>
                </a:extLst>
              </p14:cNvPr>
              <p14:cNvContentPartPr/>
              <p14:nvPr/>
            </p14:nvContentPartPr>
            <p14:xfrm>
              <a:off x="10037742" y="314640"/>
              <a:ext cx="326880" cy="342000"/>
            </p14:xfrm>
          </p:contentPart>
        </mc:Choice>
        <mc:Fallback xmlns="">
          <p:pic>
            <p:nvPicPr>
              <p:cNvPr id="221" name="Entrada de lápiz 221">
                <a:extLst>
                  <a:ext uri="{FF2B5EF4-FFF2-40B4-BE49-F238E27FC236}">
                    <a16:creationId xmlns:a16="http://schemas.microsoft.com/office/drawing/2014/main" id="{B576245C-6EA4-EF46-82E3-B19FFF8160A7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10025502" y="302400"/>
                <a:ext cx="351720" cy="366840"/>
              </a:xfrm>
              <a:prstGeom prst="rect">
                <a:avLst/>
              </a:prstGeom>
            </p:spPr>
          </p:pic>
        </mc:Fallback>
      </mc:AlternateContent>
      <p:pic>
        <p:nvPicPr>
          <p:cNvPr id="8194" name="Picture 2" descr="Colegio Aurora de Chile - CONTÁCTENOS">
            <a:extLst>
              <a:ext uri="{FF2B5EF4-FFF2-40B4-BE49-F238E27FC236}">
                <a16:creationId xmlns:a16="http://schemas.microsoft.com/office/drawing/2014/main" id="{2B7F4E50-6D11-4D6E-8398-ECC4BDD75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481" y="457230"/>
            <a:ext cx="2552700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870DBCB-FDBF-4473-A466-CF7ECB759EFD}"/>
              </a:ext>
            </a:extLst>
          </p:cNvPr>
          <p:cNvSpPr txBox="1"/>
          <p:nvPr/>
        </p:nvSpPr>
        <p:spPr>
          <a:xfrm>
            <a:off x="611017" y="2957734"/>
            <a:ext cx="49359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4400" dirty="0" err="1"/>
              <a:t>Adverbs</a:t>
            </a:r>
            <a:r>
              <a:rPr lang="es-CL" sz="4400" dirty="0"/>
              <a:t> </a:t>
            </a:r>
            <a:r>
              <a:rPr lang="es-CL" sz="4400" dirty="0" err="1"/>
              <a:t>of</a:t>
            </a:r>
            <a:r>
              <a:rPr lang="es-CL" sz="4400" dirty="0"/>
              <a:t> </a:t>
            </a:r>
            <a:r>
              <a:rPr lang="es-CL" sz="4400" dirty="0" err="1"/>
              <a:t>manner</a:t>
            </a:r>
            <a:endParaRPr lang="es-CL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81ED6B-121A-470C-B853-894BEA8436B6}"/>
              </a:ext>
            </a:extLst>
          </p:cNvPr>
          <p:cNvSpPr txBox="1"/>
          <p:nvPr/>
        </p:nvSpPr>
        <p:spPr>
          <a:xfrm>
            <a:off x="9709989" y="2921168"/>
            <a:ext cx="131318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6000" dirty="0"/>
              <a:t>7th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EFE9A4-15A4-4981-AB44-7E2889EDC3EC}"/>
              </a:ext>
            </a:extLst>
          </p:cNvPr>
          <p:cNvSpPr txBox="1"/>
          <p:nvPr/>
        </p:nvSpPr>
        <p:spPr>
          <a:xfrm>
            <a:off x="8823489" y="1036948"/>
            <a:ext cx="1619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/>
              <a:t>July</a:t>
            </a:r>
            <a:r>
              <a:rPr lang="es-CL" dirty="0"/>
              <a:t> 1st, 2020</a:t>
            </a:r>
          </a:p>
        </p:txBody>
      </p:sp>
    </p:spTree>
    <p:extLst>
      <p:ext uri="{BB962C8B-B14F-4D97-AF65-F5344CB8AC3E}">
        <p14:creationId xmlns:p14="http://schemas.microsoft.com/office/powerpoint/2010/main" val="4063781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3096B-E793-4C12-AF99-588915715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Let’s</a:t>
            </a:r>
            <a:r>
              <a:rPr lang="es-CL" dirty="0"/>
              <a:t> </a:t>
            </a:r>
            <a:r>
              <a:rPr lang="es-CL" dirty="0" err="1"/>
              <a:t>add</a:t>
            </a:r>
            <a:r>
              <a:rPr lang="es-CL" dirty="0"/>
              <a:t> </a:t>
            </a:r>
            <a:r>
              <a:rPr lang="es-CL" dirty="0" err="1"/>
              <a:t>some</a:t>
            </a:r>
            <a:r>
              <a:rPr lang="es-CL" dirty="0"/>
              <a:t> </a:t>
            </a:r>
            <a:r>
              <a:rPr lang="es-CL" dirty="0" err="1"/>
              <a:t>words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our</a:t>
            </a:r>
            <a:r>
              <a:rPr lang="es-CL" dirty="0"/>
              <a:t> </a:t>
            </a:r>
            <a:r>
              <a:rPr lang="es-CL" dirty="0" err="1"/>
              <a:t>vocabulary</a:t>
            </a:r>
            <a:r>
              <a:rPr lang="es-CL" dirty="0"/>
              <a:t> </a:t>
            </a:r>
            <a:r>
              <a:rPr lang="es-CL" dirty="0" err="1"/>
              <a:t>list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FC701-DEDF-4BAC-9EA0-789C49D75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es-CL" dirty="0" err="1"/>
              <a:t>Cheap</a:t>
            </a:r>
            <a:endParaRPr lang="es-CL" dirty="0"/>
          </a:p>
          <a:p>
            <a:r>
              <a:rPr lang="es-CL" dirty="0"/>
              <a:t>Quick</a:t>
            </a:r>
          </a:p>
          <a:p>
            <a:r>
              <a:rPr lang="es-CL" dirty="0" err="1"/>
              <a:t>Strong</a:t>
            </a:r>
            <a:endParaRPr lang="es-CL" dirty="0"/>
          </a:p>
          <a:p>
            <a:r>
              <a:rPr lang="es-CL" dirty="0" err="1"/>
              <a:t>Sudden</a:t>
            </a:r>
            <a:endParaRPr lang="es-CL" dirty="0"/>
          </a:p>
          <a:p>
            <a:r>
              <a:rPr lang="es-CL" dirty="0" err="1"/>
              <a:t>Special</a:t>
            </a:r>
            <a:endParaRPr lang="es-CL" dirty="0"/>
          </a:p>
          <a:p>
            <a:r>
              <a:rPr lang="es-CL" dirty="0" err="1"/>
              <a:t>Ready</a:t>
            </a:r>
            <a:endParaRPr lang="es-CL" dirty="0"/>
          </a:p>
          <a:p>
            <a:r>
              <a:rPr lang="es-CL" dirty="0" err="1"/>
              <a:t>Hungry</a:t>
            </a:r>
            <a:endParaRPr lang="es-CL" dirty="0"/>
          </a:p>
          <a:p>
            <a:r>
              <a:rPr lang="es-CL" dirty="0" err="1"/>
              <a:t>Crazy</a:t>
            </a:r>
            <a:endParaRPr lang="es-CL" dirty="0"/>
          </a:p>
          <a:p>
            <a:r>
              <a:rPr lang="es-CL" dirty="0"/>
              <a:t>Easy</a:t>
            </a:r>
          </a:p>
          <a:p>
            <a:r>
              <a:rPr lang="es-CL" dirty="0" err="1"/>
              <a:t>Happy</a:t>
            </a:r>
            <a:endParaRPr lang="es-CL" dirty="0"/>
          </a:p>
          <a:p>
            <a:endParaRPr lang="es-CL" dirty="0"/>
          </a:p>
          <a:p>
            <a:r>
              <a:rPr lang="es-CL" dirty="0" err="1"/>
              <a:t>Understandable</a:t>
            </a:r>
            <a:endParaRPr lang="es-CL" dirty="0"/>
          </a:p>
          <a:p>
            <a:r>
              <a:rPr lang="es-CL" dirty="0" err="1"/>
              <a:t>Forcible</a:t>
            </a:r>
            <a:endParaRPr lang="es-CL" dirty="0"/>
          </a:p>
          <a:p>
            <a:r>
              <a:rPr lang="es-CL" dirty="0" err="1"/>
              <a:t>Possible</a:t>
            </a:r>
            <a:endParaRPr lang="es-CL" dirty="0"/>
          </a:p>
          <a:p>
            <a:r>
              <a:rPr lang="es-CL" dirty="0"/>
              <a:t>Terrible</a:t>
            </a:r>
          </a:p>
          <a:p>
            <a:r>
              <a:rPr lang="es-CL" dirty="0" err="1"/>
              <a:t>Comfortable</a:t>
            </a:r>
            <a:endParaRPr lang="es-CL" dirty="0"/>
          </a:p>
          <a:p>
            <a:r>
              <a:rPr lang="es-CL" dirty="0" err="1"/>
              <a:t>Idiotic</a:t>
            </a:r>
            <a:endParaRPr lang="es-CL" dirty="0"/>
          </a:p>
          <a:p>
            <a:r>
              <a:rPr lang="es-CL" dirty="0" err="1"/>
              <a:t>Tragic</a:t>
            </a:r>
            <a:endParaRPr lang="es-CL" dirty="0"/>
          </a:p>
          <a:p>
            <a:r>
              <a:rPr lang="es-CL" dirty="0"/>
              <a:t>Basic</a:t>
            </a:r>
          </a:p>
          <a:p>
            <a:r>
              <a:rPr lang="es-CL" dirty="0" err="1"/>
              <a:t>Ironic</a:t>
            </a:r>
            <a:endParaRPr lang="es-CL" dirty="0"/>
          </a:p>
          <a:p>
            <a:r>
              <a:rPr lang="es-CL" dirty="0" err="1"/>
              <a:t>Realistic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28954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55643-130F-4C2F-BE3C-1D04B3766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Let’s</a:t>
            </a:r>
            <a:r>
              <a:rPr lang="es-CL" dirty="0"/>
              <a:t> complete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sentences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EC4C5-4387-40F1-A4ED-FD5EBF31D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s-C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______ realized what I’d said, but it was too late.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 found a way to make clothes more _______.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 sat down and ate ______.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can _____ be home early tonight if you want.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 slept __________ last night.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you sitting ____________? 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two cars are ________ the same.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8.- ________, many people died in the accident</a:t>
            </a:r>
            <a:endParaRPr lang="es-C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66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55643-130F-4C2F-BE3C-1D04B3766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Let’s</a:t>
            </a:r>
            <a:r>
              <a:rPr lang="es-CL" dirty="0"/>
              <a:t> complete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sentences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EC4C5-4387-40F1-A4ED-FD5EBF31D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s-CL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suddenly realized what I’d said, but it was too late.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 found a way to make clothes more cheaply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They sat down and ate hungrily.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can easily be home early tonight if you want.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 slept terribly last night.</a:t>
            </a: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 you sitting comfortably 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7.- </a:t>
            </a: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two cars are basically the same.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8.- Tragically, many people died in the accident</a:t>
            </a:r>
            <a:endParaRPr lang="es-C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19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313FF-D7AB-4D4E-A644-6570BAC0D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____ are </a:t>
            </a:r>
            <a:r>
              <a:rPr lang="es-CL" dirty="0" err="1"/>
              <a:t>used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describe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61C55-C280-4974-8485-A01F294E9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1) </a:t>
            </a:r>
            <a:r>
              <a:rPr lang="es-CL" dirty="0" err="1"/>
              <a:t>Adverbs</a:t>
            </a:r>
            <a:endParaRPr lang="es-CL" dirty="0"/>
          </a:p>
          <a:p>
            <a:r>
              <a:rPr lang="es-CL" dirty="0"/>
              <a:t>2) </a:t>
            </a:r>
            <a:r>
              <a:rPr lang="es-CL" dirty="0" err="1"/>
              <a:t>Adjectives</a:t>
            </a:r>
            <a:endParaRPr lang="es-CL" dirty="0"/>
          </a:p>
          <a:p>
            <a:r>
              <a:rPr lang="es-CL" dirty="0"/>
              <a:t>3) </a:t>
            </a:r>
            <a:r>
              <a:rPr lang="es-CL" dirty="0" err="1"/>
              <a:t>Adjectives</a:t>
            </a:r>
            <a:r>
              <a:rPr lang="es-CL" dirty="0"/>
              <a:t> and </a:t>
            </a:r>
            <a:r>
              <a:rPr lang="es-CL" dirty="0" err="1"/>
              <a:t>adverbs</a:t>
            </a:r>
            <a:endParaRPr lang="es-CL" dirty="0"/>
          </a:p>
          <a:p>
            <a:r>
              <a:rPr lang="es-CL" dirty="0"/>
              <a:t>4) </a:t>
            </a:r>
            <a:r>
              <a:rPr lang="es-CL" dirty="0" err="1"/>
              <a:t>Verbs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1021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A65F-AFFF-45A3-969A-086327DA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Adjectives</a:t>
            </a:r>
            <a:r>
              <a:rPr lang="es-CL" dirty="0"/>
              <a:t> are </a:t>
            </a:r>
            <a:r>
              <a:rPr lang="es-CL" dirty="0" err="1"/>
              <a:t>used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describe _________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4E3BF-92F5-4A75-997D-6B834EDAD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1.- </a:t>
            </a:r>
            <a:r>
              <a:rPr lang="es-CL" dirty="0" err="1"/>
              <a:t>Animals</a:t>
            </a:r>
            <a:endParaRPr lang="es-CL" dirty="0"/>
          </a:p>
          <a:p>
            <a:r>
              <a:rPr lang="es-CL" dirty="0"/>
              <a:t>2.- People</a:t>
            </a:r>
          </a:p>
          <a:p>
            <a:r>
              <a:rPr lang="es-CL" dirty="0"/>
              <a:t>3.- Places</a:t>
            </a:r>
          </a:p>
          <a:p>
            <a:r>
              <a:rPr lang="es-CL" dirty="0"/>
              <a:t>4.- 1, 2 and 3</a:t>
            </a:r>
          </a:p>
        </p:txBody>
      </p:sp>
    </p:spTree>
    <p:extLst>
      <p:ext uri="{BB962C8B-B14F-4D97-AF65-F5344CB8AC3E}">
        <p14:creationId xmlns:p14="http://schemas.microsoft.com/office/powerpoint/2010/main" val="1451669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1D63D-91D1-48C2-A85E-1E3E43E10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Nice</a:t>
            </a:r>
            <a:r>
              <a:rPr lang="es-CL" dirty="0"/>
              <a:t> </a:t>
            </a:r>
            <a:r>
              <a:rPr lang="es-CL" dirty="0" err="1"/>
              <a:t>job</a:t>
            </a:r>
            <a:r>
              <a:rPr lang="es-CL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5981F-0C9B-47A2-B52A-30BDB294A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107" y="2336873"/>
            <a:ext cx="4770075" cy="3599316"/>
          </a:xfrm>
        </p:spPr>
        <p:txBody>
          <a:bodyPr/>
          <a:lstStyle/>
          <a:p>
            <a:r>
              <a:rPr lang="es-CL" dirty="0" err="1"/>
              <a:t>Your</a:t>
            </a:r>
            <a:r>
              <a:rPr lang="es-CL" dirty="0"/>
              <a:t> </a:t>
            </a:r>
            <a:r>
              <a:rPr lang="es-CL" dirty="0" err="1"/>
              <a:t>awesome</a:t>
            </a:r>
            <a:r>
              <a:rPr lang="es-CL" dirty="0"/>
              <a:t> </a:t>
            </a:r>
            <a:r>
              <a:rPr lang="es-CL" dirty="0" err="1"/>
              <a:t>job</a:t>
            </a:r>
            <a:r>
              <a:rPr lang="es-CL" dirty="0"/>
              <a:t> and </a:t>
            </a:r>
            <a:r>
              <a:rPr lang="es-CL" dirty="0" err="1"/>
              <a:t>participation</a:t>
            </a:r>
            <a:r>
              <a:rPr lang="es-CL" dirty="0"/>
              <a:t> </a:t>
            </a:r>
            <a:r>
              <a:rPr lang="es-CL" dirty="0" err="1"/>
              <a:t>made</a:t>
            </a:r>
            <a:r>
              <a:rPr lang="es-CL" dirty="0"/>
              <a:t> </a:t>
            </a:r>
            <a:r>
              <a:rPr lang="es-CL" dirty="0" err="1"/>
              <a:t>shrek</a:t>
            </a:r>
            <a:r>
              <a:rPr lang="es-CL" dirty="0"/>
              <a:t> </a:t>
            </a:r>
            <a:r>
              <a:rPr lang="es-CL" dirty="0" err="1"/>
              <a:t>happy</a:t>
            </a:r>
            <a:r>
              <a:rPr lang="es-CL" dirty="0"/>
              <a:t>!</a:t>
            </a:r>
          </a:p>
          <a:p>
            <a:endParaRPr lang="es-CL" dirty="0"/>
          </a:p>
          <a:p>
            <a:r>
              <a:rPr lang="es-CL" dirty="0" err="1"/>
              <a:t>See</a:t>
            </a:r>
            <a:r>
              <a:rPr lang="es-CL" dirty="0"/>
              <a:t> </a:t>
            </a:r>
            <a:r>
              <a:rPr lang="es-CL" dirty="0" err="1"/>
              <a:t>you</a:t>
            </a:r>
            <a:r>
              <a:rPr lang="es-CL" dirty="0"/>
              <a:t> </a:t>
            </a:r>
            <a:r>
              <a:rPr lang="es-CL" dirty="0" err="1"/>
              <a:t>next</a:t>
            </a:r>
            <a:r>
              <a:rPr lang="es-CL" dirty="0"/>
              <a:t> </a:t>
            </a:r>
            <a:r>
              <a:rPr lang="es-CL" dirty="0" err="1"/>
              <a:t>class</a:t>
            </a:r>
            <a:r>
              <a:rPr lang="es-CL" dirty="0"/>
              <a:t>!</a:t>
            </a:r>
          </a:p>
          <a:p>
            <a:endParaRPr lang="es-CL" dirty="0"/>
          </a:p>
        </p:txBody>
      </p:sp>
      <p:pic>
        <p:nvPicPr>
          <p:cNvPr id="6146" name="Picture 2" descr="Who I'd Be - Shrek the Musical - YouTube">
            <a:extLst>
              <a:ext uri="{FF2B5EF4-FFF2-40B4-BE49-F238E27FC236}">
                <a16:creationId xmlns:a16="http://schemas.microsoft.com/office/drawing/2014/main" id="{45B21F2C-510D-4AFD-93F9-D1ADA8792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2507189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61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1E8A1-1850-E34F-9179-1A8641CDD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Class</a:t>
            </a:r>
            <a:r>
              <a:rPr lang="es-CL" dirty="0"/>
              <a:t> rules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3378E3-7CB9-2445-B4B8-BAF410A05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/>
              <a:t>Para participar, pide la palabra en el chat</a:t>
            </a:r>
          </a:p>
          <a:p>
            <a:pPr marL="0" indent="0">
              <a:buNone/>
            </a:pPr>
            <a:r>
              <a:rPr lang="es-CL" dirty="0"/>
              <a:t>Los micrófonos deben permanecer apagados</a:t>
            </a:r>
          </a:p>
          <a:p>
            <a:pPr marL="0" indent="0">
              <a:buNone/>
            </a:pPr>
            <a:r>
              <a:rPr lang="es-CL" dirty="0"/>
              <a:t>El chat solamente debe ser utilizado para temas de la clase y en el momento que se indica.</a:t>
            </a:r>
          </a:p>
          <a:p>
            <a:pPr marL="0" indent="0">
              <a:buNone/>
            </a:pPr>
            <a:r>
              <a:rPr lang="es-CL" dirty="0"/>
              <a:t>Para un buen ambiente y participación, mantener las cámaras encendidas.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Nuestro clima de la clase lo creamos entre todos, hagamos que aprender sea una experiencia fantástica.</a:t>
            </a:r>
          </a:p>
        </p:txBody>
      </p:sp>
    </p:spTree>
    <p:extLst>
      <p:ext uri="{BB962C8B-B14F-4D97-AF65-F5344CB8AC3E}">
        <p14:creationId xmlns:p14="http://schemas.microsoft.com/office/powerpoint/2010/main" val="226132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" name="Entrada de lápiz 10">
                <a:extLst>
                  <a:ext uri="{FF2B5EF4-FFF2-40B4-BE49-F238E27FC236}">
                    <a16:creationId xmlns:a16="http://schemas.microsoft.com/office/drawing/2014/main" id="{515A1C0D-4994-BB49-B16F-B6B393D7744D}"/>
                  </a:ext>
                </a:extLst>
              </p14:cNvPr>
              <p14:cNvContentPartPr/>
              <p14:nvPr/>
            </p14:nvContentPartPr>
            <p14:xfrm>
              <a:off x="314640" y="751868"/>
              <a:ext cx="1638360" cy="1011240"/>
            </p14:xfrm>
          </p:contentPart>
        </mc:Choice>
        <mc:Fallback xmlns="">
          <p:pic>
            <p:nvPicPr>
              <p:cNvPr id="10" name="Entrada de lápiz 10">
                <a:extLst>
                  <a:ext uri="{FF2B5EF4-FFF2-40B4-BE49-F238E27FC236}">
                    <a16:creationId xmlns:a16="http://schemas.microsoft.com/office/drawing/2014/main" id="{515A1C0D-4994-BB49-B16F-B6B393D7744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7640" y="724868"/>
                <a:ext cx="1692000" cy="106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Entrada de lápiz 13">
                <a:extLst>
                  <a:ext uri="{FF2B5EF4-FFF2-40B4-BE49-F238E27FC236}">
                    <a16:creationId xmlns:a16="http://schemas.microsoft.com/office/drawing/2014/main" id="{80D0070E-FC16-9044-8220-B3AB9068040A}"/>
                  </a:ext>
                </a:extLst>
              </p14:cNvPr>
              <p14:cNvContentPartPr/>
              <p14:nvPr/>
            </p14:nvContentPartPr>
            <p14:xfrm>
              <a:off x="2342160" y="1078388"/>
              <a:ext cx="848520" cy="700560"/>
            </p14:xfrm>
          </p:contentPart>
        </mc:Choice>
        <mc:Fallback xmlns="">
          <p:pic>
            <p:nvPicPr>
              <p:cNvPr id="13" name="Entrada de lápiz 13">
                <a:extLst>
                  <a:ext uri="{FF2B5EF4-FFF2-40B4-BE49-F238E27FC236}">
                    <a16:creationId xmlns:a16="http://schemas.microsoft.com/office/drawing/2014/main" id="{80D0070E-FC16-9044-8220-B3AB9068040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15509" y="1051388"/>
                <a:ext cx="902183" cy="75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8" name="Entrada de lápiz 18">
                <a:extLst>
                  <a:ext uri="{FF2B5EF4-FFF2-40B4-BE49-F238E27FC236}">
                    <a16:creationId xmlns:a16="http://schemas.microsoft.com/office/drawing/2014/main" id="{9B394F35-20E8-354C-ADBA-9692DC155038}"/>
                  </a:ext>
                </a:extLst>
              </p14:cNvPr>
              <p14:cNvContentPartPr/>
              <p14:nvPr/>
            </p14:nvContentPartPr>
            <p14:xfrm>
              <a:off x="3258720" y="1231028"/>
              <a:ext cx="732600" cy="495360"/>
            </p14:xfrm>
          </p:contentPart>
        </mc:Choice>
        <mc:Fallback xmlns="">
          <p:pic>
            <p:nvPicPr>
              <p:cNvPr id="18" name="Entrada de lápiz 18">
                <a:extLst>
                  <a:ext uri="{FF2B5EF4-FFF2-40B4-BE49-F238E27FC236}">
                    <a16:creationId xmlns:a16="http://schemas.microsoft.com/office/drawing/2014/main" id="{9B394F35-20E8-354C-ADBA-9692DC15503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31720" y="1204028"/>
                <a:ext cx="785880" cy="54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2" name="Entrada de lápiz 22">
                <a:extLst>
                  <a:ext uri="{FF2B5EF4-FFF2-40B4-BE49-F238E27FC236}">
                    <a16:creationId xmlns:a16="http://schemas.microsoft.com/office/drawing/2014/main" id="{50E6B87E-AE4F-9242-8338-E7E2ABCC1236}"/>
                  </a:ext>
                </a:extLst>
              </p14:cNvPr>
              <p14:cNvContentPartPr/>
              <p14:nvPr/>
            </p14:nvContentPartPr>
            <p14:xfrm>
              <a:off x="4138200" y="930788"/>
              <a:ext cx="979920" cy="1111320"/>
            </p14:xfrm>
          </p:contentPart>
        </mc:Choice>
        <mc:Fallback xmlns="">
          <p:pic>
            <p:nvPicPr>
              <p:cNvPr id="22" name="Entrada de lápiz 22">
                <a:extLst>
                  <a:ext uri="{FF2B5EF4-FFF2-40B4-BE49-F238E27FC236}">
                    <a16:creationId xmlns:a16="http://schemas.microsoft.com/office/drawing/2014/main" id="{50E6B87E-AE4F-9242-8338-E7E2ABCC123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111200" y="904148"/>
                <a:ext cx="1033560" cy="116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3" name="Entrada de lápiz 22">
                <a:extLst>
                  <a:ext uri="{FF2B5EF4-FFF2-40B4-BE49-F238E27FC236}">
                    <a16:creationId xmlns:a16="http://schemas.microsoft.com/office/drawing/2014/main" id="{4B5E0580-D933-7B43-B2E1-C73404C56AF6}"/>
                  </a:ext>
                </a:extLst>
              </p14:cNvPr>
              <p14:cNvContentPartPr/>
              <p14:nvPr/>
            </p14:nvContentPartPr>
            <p14:xfrm>
              <a:off x="5144040" y="1767788"/>
              <a:ext cx="10800" cy="5760"/>
            </p14:xfrm>
          </p:contentPart>
        </mc:Choice>
        <mc:Fallback xmlns="">
          <p:pic>
            <p:nvPicPr>
              <p:cNvPr id="23" name="Entrada de lápiz 22">
                <a:extLst>
                  <a:ext uri="{FF2B5EF4-FFF2-40B4-BE49-F238E27FC236}">
                    <a16:creationId xmlns:a16="http://schemas.microsoft.com/office/drawing/2014/main" id="{4B5E0580-D933-7B43-B2E1-C73404C56AF6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117400" y="1741148"/>
                <a:ext cx="64440" cy="5940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CuadroTexto 23">
            <a:extLst>
              <a:ext uri="{FF2B5EF4-FFF2-40B4-BE49-F238E27FC236}">
                <a16:creationId xmlns:a16="http://schemas.microsoft.com/office/drawing/2014/main" id="{9582D474-AF52-8840-991F-5C7C5AB7A224}"/>
              </a:ext>
            </a:extLst>
          </p:cNvPr>
          <p:cNvSpPr txBox="1"/>
          <p:nvPr/>
        </p:nvSpPr>
        <p:spPr>
          <a:xfrm>
            <a:off x="5183301" y="2514600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s-CL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086703ED-D14B-7641-A1FA-1E7D45C1DE17}"/>
              </a:ext>
            </a:extLst>
          </p:cNvPr>
          <p:cNvSpPr txBox="1"/>
          <p:nvPr/>
        </p:nvSpPr>
        <p:spPr>
          <a:xfrm>
            <a:off x="618420" y="2247219"/>
            <a:ext cx="10259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CL" sz="2400" dirty="0" err="1"/>
              <a:t>Welcome</a:t>
            </a:r>
            <a:r>
              <a:rPr lang="es-CL" sz="2400" dirty="0"/>
              <a:t> </a:t>
            </a:r>
            <a:r>
              <a:rPr lang="es-CL" sz="2400" dirty="0" err="1"/>
              <a:t>to</a:t>
            </a:r>
            <a:r>
              <a:rPr lang="es-CL" sz="2400" dirty="0"/>
              <a:t> </a:t>
            </a:r>
            <a:r>
              <a:rPr lang="es-CL" sz="2400" dirty="0" err="1"/>
              <a:t>week</a:t>
            </a:r>
            <a:r>
              <a:rPr lang="es-CL" sz="2400" dirty="0"/>
              <a:t> 13</a:t>
            </a:r>
          </a:p>
          <a:p>
            <a:pPr algn="l"/>
            <a:r>
              <a:rPr lang="es-CL" sz="2400" dirty="0" err="1"/>
              <a:t>Today</a:t>
            </a:r>
            <a:r>
              <a:rPr lang="es-CL" sz="2400" dirty="0"/>
              <a:t> </a:t>
            </a:r>
            <a:r>
              <a:rPr lang="es-CL" sz="2400" dirty="0" err="1"/>
              <a:t>we</a:t>
            </a:r>
            <a:r>
              <a:rPr lang="es-CL" sz="2400" dirty="0"/>
              <a:t> are </a:t>
            </a:r>
            <a:r>
              <a:rPr lang="es-CL" sz="2400" dirty="0" err="1"/>
              <a:t>going</a:t>
            </a:r>
            <a:r>
              <a:rPr lang="es-CL" sz="2400" dirty="0"/>
              <a:t> </a:t>
            </a:r>
            <a:r>
              <a:rPr lang="es-CL" sz="2400" dirty="0" err="1"/>
              <a:t>to</a:t>
            </a:r>
            <a:r>
              <a:rPr lang="es-CL" sz="2400" dirty="0"/>
              <a:t> </a:t>
            </a:r>
            <a:r>
              <a:rPr lang="es-CL" sz="2400" dirty="0" err="1"/>
              <a:t>keep</a:t>
            </a:r>
            <a:r>
              <a:rPr lang="es-CL" sz="2400" dirty="0"/>
              <a:t> </a:t>
            </a:r>
            <a:r>
              <a:rPr lang="es-CL" sz="2400" dirty="0" err="1"/>
              <a:t>working</a:t>
            </a:r>
            <a:r>
              <a:rPr lang="es-CL" sz="2400" dirty="0"/>
              <a:t> </a:t>
            </a:r>
            <a:r>
              <a:rPr lang="es-CL" sz="2400" dirty="0" err="1"/>
              <a:t>on</a:t>
            </a:r>
            <a:r>
              <a:rPr lang="es-CL" sz="2400" dirty="0"/>
              <a:t> </a:t>
            </a:r>
            <a:r>
              <a:rPr lang="es-CL" sz="2400" dirty="0" err="1"/>
              <a:t>Adverbs</a:t>
            </a:r>
            <a:r>
              <a:rPr lang="es-CL" sz="2400" dirty="0"/>
              <a:t> </a:t>
            </a:r>
            <a:r>
              <a:rPr lang="es-CL" sz="2400" dirty="0" err="1"/>
              <a:t>of</a:t>
            </a:r>
            <a:r>
              <a:rPr lang="es-CL" sz="2400" dirty="0"/>
              <a:t> </a:t>
            </a:r>
            <a:r>
              <a:rPr lang="es-CL" sz="2400" dirty="0" err="1"/>
              <a:t>Manner</a:t>
            </a:r>
            <a:endParaRPr lang="es-CL" sz="2400" dirty="0"/>
          </a:p>
          <a:p>
            <a:pPr algn="l"/>
            <a:endParaRPr lang="es-CL" sz="2400" dirty="0"/>
          </a:p>
          <a:p>
            <a:pPr algn="l"/>
            <a:r>
              <a:rPr lang="es-CL" sz="2400" dirty="0"/>
              <a:t>In </a:t>
            </a:r>
            <a:r>
              <a:rPr lang="es-CL" sz="2400" dirty="0" err="1"/>
              <a:t>this</a:t>
            </a:r>
            <a:r>
              <a:rPr lang="es-CL" sz="2400" dirty="0"/>
              <a:t> </a:t>
            </a:r>
            <a:r>
              <a:rPr lang="es-CL" sz="2400" dirty="0" err="1"/>
              <a:t>class</a:t>
            </a:r>
            <a:r>
              <a:rPr lang="es-CL" sz="2400" dirty="0"/>
              <a:t>, </a:t>
            </a:r>
            <a:r>
              <a:rPr lang="es-CL" sz="2400" dirty="0" err="1"/>
              <a:t>we</a:t>
            </a:r>
            <a:r>
              <a:rPr lang="es-CL" sz="2400" dirty="0"/>
              <a:t> </a:t>
            </a:r>
            <a:r>
              <a:rPr lang="es-CL" sz="2400" dirty="0" err="1"/>
              <a:t>will</a:t>
            </a:r>
            <a:r>
              <a:rPr lang="es-CL" sz="2400" dirty="0"/>
              <a:t> :</a:t>
            </a:r>
          </a:p>
          <a:p>
            <a:pPr algn="l"/>
            <a:r>
              <a:rPr lang="es-CL" sz="2400" dirty="0" err="1"/>
              <a:t>Learn</a:t>
            </a:r>
            <a:r>
              <a:rPr lang="es-CL" sz="2400" dirty="0"/>
              <a:t> </a:t>
            </a:r>
            <a:r>
              <a:rPr lang="es-CL" sz="2400" dirty="0" err="1"/>
              <a:t>the</a:t>
            </a:r>
            <a:r>
              <a:rPr lang="es-CL" sz="2400" dirty="0"/>
              <a:t> rules </a:t>
            </a:r>
            <a:r>
              <a:rPr lang="es-CL" sz="2400" dirty="0" err="1"/>
              <a:t>to</a:t>
            </a:r>
            <a:r>
              <a:rPr lang="es-CL" sz="2400" dirty="0"/>
              <a:t> </a:t>
            </a:r>
            <a:r>
              <a:rPr lang="es-CL" sz="2400" dirty="0" err="1"/>
              <a:t>transform</a:t>
            </a:r>
            <a:r>
              <a:rPr lang="es-CL" sz="2400" dirty="0"/>
              <a:t> </a:t>
            </a:r>
            <a:r>
              <a:rPr lang="es-CL" sz="2400" dirty="0" err="1"/>
              <a:t>an</a:t>
            </a:r>
            <a:r>
              <a:rPr lang="es-CL" sz="2400" dirty="0"/>
              <a:t> </a:t>
            </a:r>
            <a:r>
              <a:rPr lang="es-CL" sz="2400" dirty="0" err="1"/>
              <a:t>adjective</a:t>
            </a:r>
            <a:r>
              <a:rPr lang="es-CL" sz="2400" dirty="0"/>
              <a:t> </a:t>
            </a:r>
            <a:r>
              <a:rPr lang="es-CL" sz="2400" dirty="0" err="1"/>
              <a:t>into</a:t>
            </a:r>
            <a:r>
              <a:rPr lang="es-CL" sz="2400" dirty="0"/>
              <a:t> </a:t>
            </a:r>
            <a:r>
              <a:rPr lang="es-CL" sz="2400" dirty="0" err="1"/>
              <a:t>an</a:t>
            </a:r>
            <a:r>
              <a:rPr lang="es-CL" sz="2400" dirty="0"/>
              <a:t> </a:t>
            </a:r>
            <a:r>
              <a:rPr lang="es-CL" sz="2400" dirty="0" err="1"/>
              <a:t>adverb</a:t>
            </a:r>
            <a:r>
              <a:rPr lang="es-CL" sz="2400" dirty="0"/>
              <a:t> </a:t>
            </a:r>
          </a:p>
          <a:p>
            <a:pPr algn="l"/>
            <a:r>
              <a:rPr lang="es-CL" sz="2400" dirty="0" err="1"/>
              <a:t>Organize</a:t>
            </a:r>
            <a:r>
              <a:rPr lang="es-CL" sz="2400" dirty="0"/>
              <a:t> </a:t>
            </a:r>
            <a:r>
              <a:rPr lang="es-CL" sz="2400" dirty="0" err="1"/>
              <a:t>our</a:t>
            </a:r>
            <a:r>
              <a:rPr lang="es-CL" sz="2400" dirty="0"/>
              <a:t> </a:t>
            </a:r>
            <a:r>
              <a:rPr lang="es-CL" sz="2400" dirty="0" err="1"/>
              <a:t>adjective</a:t>
            </a:r>
            <a:r>
              <a:rPr lang="es-CL" sz="2400" dirty="0"/>
              <a:t>/</a:t>
            </a:r>
            <a:r>
              <a:rPr lang="es-CL" sz="2400" dirty="0" err="1"/>
              <a:t>adverb</a:t>
            </a:r>
            <a:r>
              <a:rPr lang="es-CL" sz="2400" dirty="0"/>
              <a:t> </a:t>
            </a:r>
            <a:r>
              <a:rPr lang="es-CL" sz="2400" dirty="0" err="1"/>
              <a:t>vocabulary</a:t>
            </a:r>
            <a:endParaRPr lang="es-CL" sz="2400" dirty="0"/>
          </a:p>
          <a:p>
            <a:pPr algn="l"/>
            <a:endParaRPr lang="es-CL" sz="2400" dirty="0"/>
          </a:p>
          <a:p>
            <a:pPr algn="l"/>
            <a:r>
              <a:rPr lang="es-CL" sz="2400" dirty="0" err="1"/>
              <a:t>For</a:t>
            </a:r>
            <a:r>
              <a:rPr lang="es-CL" sz="2400" dirty="0"/>
              <a:t> </a:t>
            </a:r>
            <a:r>
              <a:rPr lang="es-CL" sz="2400" dirty="0" err="1"/>
              <a:t>this</a:t>
            </a:r>
            <a:r>
              <a:rPr lang="es-CL" sz="2400" dirty="0"/>
              <a:t> </a:t>
            </a:r>
            <a:r>
              <a:rPr lang="es-CL" sz="2400" dirty="0" err="1"/>
              <a:t>class</a:t>
            </a:r>
            <a:r>
              <a:rPr lang="es-CL" sz="2400" dirty="0"/>
              <a:t> </a:t>
            </a:r>
            <a:r>
              <a:rPr lang="es-CL" sz="2400" dirty="0" err="1"/>
              <a:t>we</a:t>
            </a:r>
            <a:r>
              <a:rPr lang="es-CL" sz="2400" dirty="0"/>
              <a:t> </a:t>
            </a:r>
            <a:r>
              <a:rPr lang="es-CL" sz="2400" dirty="0" err="1"/>
              <a:t>will</a:t>
            </a:r>
            <a:r>
              <a:rPr lang="es-CL" sz="2400" dirty="0"/>
              <a:t> </a:t>
            </a:r>
            <a:r>
              <a:rPr lang="es-CL" sz="2400" dirty="0" err="1"/>
              <a:t>need</a:t>
            </a:r>
            <a:r>
              <a:rPr lang="es-CL" sz="2400" dirty="0"/>
              <a:t>:</a:t>
            </a:r>
          </a:p>
          <a:p>
            <a:pPr algn="l"/>
            <a:r>
              <a:rPr lang="es-CL" sz="2400" dirty="0" err="1"/>
              <a:t>Pencil</a:t>
            </a:r>
            <a:r>
              <a:rPr lang="es-CL" sz="2400" dirty="0"/>
              <a:t> and </a:t>
            </a:r>
            <a:r>
              <a:rPr lang="es-CL" sz="2400" dirty="0" err="1"/>
              <a:t>eraser</a:t>
            </a:r>
            <a:endParaRPr lang="es-CL" sz="2400" dirty="0"/>
          </a:p>
          <a:p>
            <a:pPr algn="l"/>
            <a:r>
              <a:rPr lang="es-CL" sz="2400" dirty="0" err="1"/>
              <a:t>Our</a:t>
            </a:r>
            <a:r>
              <a:rPr lang="es-CL" sz="2400" dirty="0"/>
              <a:t> English </a:t>
            </a:r>
            <a:r>
              <a:rPr lang="es-CL" sz="2400" dirty="0" err="1"/>
              <a:t>BuJo</a:t>
            </a:r>
            <a:endParaRPr lang="es-CL" sz="2400" dirty="0"/>
          </a:p>
          <a:p>
            <a:pPr algn="l"/>
            <a:endParaRPr lang="es-CL" sz="2400" dirty="0"/>
          </a:p>
          <a:p>
            <a:pPr algn="l"/>
            <a:endParaRPr lang="es-CL" dirty="0"/>
          </a:p>
          <a:p>
            <a:pPr algn="l"/>
            <a:endParaRPr lang="es-C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30" name="Entrada de lápiz 29">
                <a:extLst>
                  <a:ext uri="{FF2B5EF4-FFF2-40B4-BE49-F238E27FC236}">
                    <a16:creationId xmlns:a16="http://schemas.microsoft.com/office/drawing/2014/main" id="{E2848DFA-7485-4144-8430-77F50E83803A}"/>
                  </a:ext>
                </a:extLst>
              </p14:cNvPr>
              <p14:cNvContentPartPr/>
              <p14:nvPr/>
            </p14:nvContentPartPr>
            <p14:xfrm>
              <a:off x="5382264" y="2752396"/>
              <a:ext cx="20880" cy="10440"/>
            </p14:xfrm>
          </p:contentPart>
        </mc:Choice>
        <mc:Fallback xmlns="">
          <p:pic>
            <p:nvPicPr>
              <p:cNvPr id="30" name="Entrada de lápiz 29">
                <a:extLst>
                  <a:ext uri="{FF2B5EF4-FFF2-40B4-BE49-F238E27FC236}">
                    <a16:creationId xmlns:a16="http://schemas.microsoft.com/office/drawing/2014/main" id="{E2848DFA-7485-4144-8430-77F50E83803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355624" y="2725756"/>
                <a:ext cx="74520" cy="6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59" name="Entrada de lápiz 59">
                <a:extLst>
                  <a:ext uri="{FF2B5EF4-FFF2-40B4-BE49-F238E27FC236}">
                    <a16:creationId xmlns:a16="http://schemas.microsoft.com/office/drawing/2014/main" id="{E59B3AB0-1CC0-3C41-B587-FE82CAFEBD47}"/>
                  </a:ext>
                </a:extLst>
              </p14:cNvPr>
              <p14:cNvContentPartPr/>
              <p14:nvPr/>
            </p14:nvContentPartPr>
            <p14:xfrm>
              <a:off x="5017847" y="5109710"/>
              <a:ext cx="1505160" cy="1122120"/>
            </p14:xfrm>
          </p:contentPart>
        </mc:Choice>
        <mc:Fallback xmlns="">
          <p:pic>
            <p:nvPicPr>
              <p:cNvPr id="59" name="Entrada de lápiz 59">
                <a:extLst>
                  <a:ext uri="{FF2B5EF4-FFF2-40B4-BE49-F238E27FC236}">
                    <a16:creationId xmlns:a16="http://schemas.microsoft.com/office/drawing/2014/main" id="{E59B3AB0-1CC0-3C41-B587-FE82CAFEBD47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011726" y="5103590"/>
                <a:ext cx="1517403" cy="11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0" name="Entrada de lápiz 59">
                <a:extLst>
                  <a:ext uri="{FF2B5EF4-FFF2-40B4-BE49-F238E27FC236}">
                    <a16:creationId xmlns:a16="http://schemas.microsoft.com/office/drawing/2014/main" id="{E1944545-2A22-304D-869B-0581537407A3}"/>
                  </a:ext>
                </a:extLst>
              </p14:cNvPr>
              <p14:cNvContentPartPr/>
              <p14:nvPr/>
            </p14:nvContentPartPr>
            <p14:xfrm>
              <a:off x="6211247" y="5099630"/>
              <a:ext cx="219600" cy="214560"/>
            </p14:xfrm>
          </p:contentPart>
        </mc:Choice>
        <mc:Fallback xmlns="">
          <p:pic>
            <p:nvPicPr>
              <p:cNvPr id="60" name="Entrada de lápiz 59">
                <a:extLst>
                  <a:ext uri="{FF2B5EF4-FFF2-40B4-BE49-F238E27FC236}">
                    <a16:creationId xmlns:a16="http://schemas.microsoft.com/office/drawing/2014/main" id="{E1944545-2A22-304D-869B-0581537407A3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205127" y="5093510"/>
                <a:ext cx="23184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61" name="Entrada de lápiz 60">
                <a:extLst>
                  <a:ext uri="{FF2B5EF4-FFF2-40B4-BE49-F238E27FC236}">
                    <a16:creationId xmlns:a16="http://schemas.microsoft.com/office/drawing/2014/main" id="{6F506C88-E7CC-A14B-B73D-9D90377B67D4}"/>
                  </a:ext>
                </a:extLst>
              </p14:cNvPr>
              <p14:cNvContentPartPr/>
              <p14:nvPr/>
            </p14:nvContentPartPr>
            <p14:xfrm>
              <a:off x="4798607" y="5925470"/>
              <a:ext cx="576720" cy="387720"/>
            </p14:xfrm>
          </p:contentPart>
        </mc:Choice>
        <mc:Fallback xmlns="">
          <p:pic>
            <p:nvPicPr>
              <p:cNvPr id="61" name="Entrada de lápiz 60">
                <a:extLst>
                  <a:ext uri="{FF2B5EF4-FFF2-40B4-BE49-F238E27FC236}">
                    <a16:creationId xmlns:a16="http://schemas.microsoft.com/office/drawing/2014/main" id="{6F506C88-E7CC-A14B-B73D-9D90377B67D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792487" y="5919350"/>
                <a:ext cx="588960" cy="39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5" name="Entrada de lápiz 65">
                <a:extLst>
                  <a:ext uri="{FF2B5EF4-FFF2-40B4-BE49-F238E27FC236}">
                    <a16:creationId xmlns:a16="http://schemas.microsoft.com/office/drawing/2014/main" id="{DD826DE7-1D54-9347-8726-CEAABAB1B256}"/>
                  </a:ext>
                </a:extLst>
              </p14:cNvPr>
              <p14:cNvContentPartPr/>
              <p14:nvPr/>
            </p14:nvContentPartPr>
            <p14:xfrm>
              <a:off x="4824167" y="5160830"/>
              <a:ext cx="1514880" cy="1152720"/>
            </p14:xfrm>
          </p:contentPart>
        </mc:Choice>
        <mc:Fallback xmlns="">
          <p:pic>
            <p:nvPicPr>
              <p:cNvPr id="65" name="Entrada de lápiz 65">
                <a:extLst>
                  <a:ext uri="{FF2B5EF4-FFF2-40B4-BE49-F238E27FC236}">
                    <a16:creationId xmlns:a16="http://schemas.microsoft.com/office/drawing/2014/main" id="{DD826DE7-1D54-9347-8726-CEAABAB1B256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818048" y="5154710"/>
                <a:ext cx="1527117" cy="116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8" name="Entrada de lápiz 68">
                <a:extLst>
                  <a:ext uri="{FF2B5EF4-FFF2-40B4-BE49-F238E27FC236}">
                    <a16:creationId xmlns:a16="http://schemas.microsoft.com/office/drawing/2014/main" id="{16FBBADC-CAD2-874D-922F-C5B270B244D7}"/>
                  </a:ext>
                </a:extLst>
              </p14:cNvPr>
              <p14:cNvContentPartPr/>
              <p14:nvPr/>
            </p14:nvContentPartPr>
            <p14:xfrm>
              <a:off x="5854487" y="5099630"/>
              <a:ext cx="591840" cy="234720"/>
            </p14:xfrm>
          </p:contentPart>
        </mc:Choice>
        <mc:Fallback xmlns="">
          <p:pic>
            <p:nvPicPr>
              <p:cNvPr id="68" name="Entrada de lápiz 68">
                <a:extLst>
                  <a:ext uri="{FF2B5EF4-FFF2-40B4-BE49-F238E27FC236}">
                    <a16:creationId xmlns:a16="http://schemas.microsoft.com/office/drawing/2014/main" id="{16FBBADC-CAD2-874D-922F-C5B270B244D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848367" y="5093510"/>
                <a:ext cx="60408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9" name="Entrada de lápiz 68">
                <a:extLst>
                  <a:ext uri="{FF2B5EF4-FFF2-40B4-BE49-F238E27FC236}">
                    <a16:creationId xmlns:a16="http://schemas.microsoft.com/office/drawing/2014/main" id="{F224C90F-564C-324B-88A3-E70714B2847D}"/>
                  </a:ext>
                </a:extLst>
              </p14:cNvPr>
              <p14:cNvContentPartPr/>
              <p14:nvPr/>
            </p14:nvContentPartPr>
            <p14:xfrm>
              <a:off x="5084447" y="5186390"/>
              <a:ext cx="1025640" cy="719280"/>
            </p14:xfrm>
          </p:contentPart>
        </mc:Choice>
        <mc:Fallback xmlns="">
          <p:pic>
            <p:nvPicPr>
              <p:cNvPr id="69" name="Entrada de lápiz 68">
                <a:extLst>
                  <a:ext uri="{FF2B5EF4-FFF2-40B4-BE49-F238E27FC236}">
                    <a16:creationId xmlns:a16="http://schemas.microsoft.com/office/drawing/2014/main" id="{F224C90F-564C-324B-88A3-E70714B2847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078327" y="5180270"/>
                <a:ext cx="1037880" cy="73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0" name="Entrada de lápiz 69">
                <a:extLst>
                  <a:ext uri="{FF2B5EF4-FFF2-40B4-BE49-F238E27FC236}">
                    <a16:creationId xmlns:a16="http://schemas.microsoft.com/office/drawing/2014/main" id="{DB71DED6-E060-3948-B3E0-82B930ED5A1E}"/>
                  </a:ext>
                </a:extLst>
              </p14:cNvPr>
              <p14:cNvContentPartPr/>
              <p14:nvPr/>
            </p14:nvContentPartPr>
            <p14:xfrm>
              <a:off x="5308727" y="5252630"/>
              <a:ext cx="1101960" cy="994680"/>
            </p14:xfrm>
          </p:contentPart>
        </mc:Choice>
        <mc:Fallback xmlns="">
          <p:pic>
            <p:nvPicPr>
              <p:cNvPr id="70" name="Entrada de lápiz 69">
                <a:extLst>
                  <a:ext uri="{FF2B5EF4-FFF2-40B4-BE49-F238E27FC236}">
                    <a16:creationId xmlns:a16="http://schemas.microsoft.com/office/drawing/2014/main" id="{DB71DED6-E060-3948-B3E0-82B930ED5A1E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302607" y="5246510"/>
                <a:ext cx="1114200" cy="100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72" name="Entrada de lápiz 71">
                <a:extLst>
                  <a:ext uri="{FF2B5EF4-FFF2-40B4-BE49-F238E27FC236}">
                    <a16:creationId xmlns:a16="http://schemas.microsoft.com/office/drawing/2014/main" id="{718AC0D0-E86B-EA42-9F05-DD3555772B67}"/>
                  </a:ext>
                </a:extLst>
              </p14:cNvPr>
              <p14:cNvContentPartPr/>
              <p14:nvPr/>
            </p14:nvContentPartPr>
            <p14:xfrm>
              <a:off x="6308447" y="5609390"/>
              <a:ext cx="648000" cy="790560"/>
            </p14:xfrm>
          </p:contentPart>
        </mc:Choice>
        <mc:Fallback xmlns="">
          <p:pic>
            <p:nvPicPr>
              <p:cNvPr id="72" name="Entrada de lápiz 71">
                <a:extLst>
                  <a:ext uri="{FF2B5EF4-FFF2-40B4-BE49-F238E27FC236}">
                    <a16:creationId xmlns:a16="http://schemas.microsoft.com/office/drawing/2014/main" id="{718AC0D0-E86B-EA42-9F05-DD3555772B67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302327" y="5603270"/>
                <a:ext cx="660240" cy="80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3" name="Entrada de lápiz 72">
                <a:extLst>
                  <a:ext uri="{FF2B5EF4-FFF2-40B4-BE49-F238E27FC236}">
                    <a16:creationId xmlns:a16="http://schemas.microsoft.com/office/drawing/2014/main" id="{51B6B608-45C2-354F-BA6B-A10797A9AE4A}"/>
                  </a:ext>
                </a:extLst>
              </p14:cNvPr>
              <p14:cNvContentPartPr/>
              <p14:nvPr/>
            </p14:nvContentPartPr>
            <p14:xfrm>
              <a:off x="6333647" y="5639990"/>
              <a:ext cx="591840" cy="765000"/>
            </p14:xfrm>
          </p:contentPart>
        </mc:Choice>
        <mc:Fallback xmlns="">
          <p:pic>
            <p:nvPicPr>
              <p:cNvPr id="73" name="Entrada de lápiz 72">
                <a:extLst>
                  <a:ext uri="{FF2B5EF4-FFF2-40B4-BE49-F238E27FC236}">
                    <a16:creationId xmlns:a16="http://schemas.microsoft.com/office/drawing/2014/main" id="{51B6B608-45C2-354F-BA6B-A10797A9AE4A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327527" y="5633870"/>
                <a:ext cx="604080" cy="77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74" name="Entrada de lápiz 73">
                <a:extLst>
                  <a:ext uri="{FF2B5EF4-FFF2-40B4-BE49-F238E27FC236}">
                    <a16:creationId xmlns:a16="http://schemas.microsoft.com/office/drawing/2014/main" id="{DD0E706E-4AEC-5C42-AE80-E35DCE305DA4}"/>
                  </a:ext>
                </a:extLst>
              </p14:cNvPr>
              <p14:cNvContentPartPr/>
              <p14:nvPr/>
            </p14:nvContentPartPr>
            <p14:xfrm>
              <a:off x="6272447" y="5634950"/>
              <a:ext cx="658440" cy="780480"/>
            </p14:xfrm>
          </p:contentPart>
        </mc:Choice>
        <mc:Fallback xmlns="">
          <p:pic>
            <p:nvPicPr>
              <p:cNvPr id="74" name="Entrada de lápiz 73">
                <a:extLst>
                  <a:ext uri="{FF2B5EF4-FFF2-40B4-BE49-F238E27FC236}">
                    <a16:creationId xmlns:a16="http://schemas.microsoft.com/office/drawing/2014/main" id="{DD0E706E-4AEC-5C42-AE80-E35DCE305DA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245807" y="5607950"/>
                <a:ext cx="712080" cy="83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75" name="Entrada de lápiz 74">
                <a:extLst>
                  <a:ext uri="{FF2B5EF4-FFF2-40B4-BE49-F238E27FC236}">
                    <a16:creationId xmlns:a16="http://schemas.microsoft.com/office/drawing/2014/main" id="{0C2F082C-A191-1647-9794-C3AF04ACD54D}"/>
                  </a:ext>
                </a:extLst>
              </p14:cNvPr>
              <p14:cNvContentPartPr/>
              <p14:nvPr/>
            </p14:nvContentPartPr>
            <p14:xfrm>
              <a:off x="7348847" y="4803710"/>
              <a:ext cx="1214280" cy="1641960"/>
            </p14:xfrm>
          </p:contentPart>
        </mc:Choice>
        <mc:Fallback xmlns="">
          <p:pic>
            <p:nvPicPr>
              <p:cNvPr id="75" name="Entrada de lápiz 74">
                <a:extLst>
                  <a:ext uri="{FF2B5EF4-FFF2-40B4-BE49-F238E27FC236}">
                    <a16:creationId xmlns:a16="http://schemas.microsoft.com/office/drawing/2014/main" id="{0C2F082C-A191-1647-9794-C3AF04ACD54D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344527" y="4799390"/>
                <a:ext cx="1222920" cy="165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76" name="Entrada de lápiz 75">
                <a:extLst>
                  <a:ext uri="{FF2B5EF4-FFF2-40B4-BE49-F238E27FC236}">
                    <a16:creationId xmlns:a16="http://schemas.microsoft.com/office/drawing/2014/main" id="{3E5303D7-D5E9-E74D-BA5A-06442BDC9704}"/>
                  </a:ext>
                </a:extLst>
              </p14:cNvPr>
              <p14:cNvContentPartPr/>
              <p14:nvPr/>
            </p14:nvContentPartPr>
            <p14:xfrm>
              <a:off x="7384487" y="4849790"/>
              <a:ext cx="1148040" cy="1535040"/>
            </p14:xfrm>
          </p:contentPart>
        </mc:Choice>
        <mc:Fallback xmlns="">
          <p:pic>
            <p:nvPicPr>
              <p:cNvPr id="76" name="Entrada de lápiz 75">
                <a:extLst>
                  <a:ext uri="{FF2B5EF4-FFF2-40B4-BE49-F238E27FC236}">
                    <a16:creationId xmlns:a16="http://schemas.microsoft.com/office/drawing/2014/main" id="{3E5303D7-D5E9-E74D-BA5A-06442BDC9704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7294487" y="4759790"/>
                <a:ext cx="1327680" cy="171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9" name="Entrada de lápiz 79">
                <a:extLst>
                  <a:ext uri="{FF2B5EF4-FFF2-40B4-BE49-F238E27FC236}">
                    <a16:creationId xmlns:a16="http://schemas.microsoft.com/office/drawing/2014/main" id="{107E0A2B-53D2-6E4B-8D2F-970C9882F7F2}"/>
                  </a:ext>
                </a:extLst>
              </p14:cNvPr>
              <p14:cNvContentPartPr/>
              <p14:nvPr/>
            </p14:nvContentPartPr>
            <p14:xfrm>
              <a:off x="7506887" y="4864910"/>
              <a:ext cx="189000" cy="285840"/>
            </p14:xfrm>
          </p:contentPart>
        </mc:Choice>
        <mc:Fallback xmlns="">
          <p:pic>
            <p:nvPicPr>
              <p:cNvPr id="79" name="Entrada de lápiz 79">
                <a:extLst>
                  <a:ext uri="{FF2B5EF4-FFF2-40B4-BE49-F238E27FC236}">
                    <a16:creationId xmlns:a16="http://schemas.microsoft.com/office/drawing/2014/main" id="{107E0A2B-53D2-6E4B-8D2F-970C9882F7F2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502567" y="4860590"/>
                <a:ext cx="197640" cy="29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82" name="Entrada de lápiz 82">
                <a:extLst>
                  <a:ext uri="{FF2B5EF4-FFF2-40B4-BE49-F238E27FC236}">
                    <a16:creationId xmlns:a16="http://schemas.microsoft.com/office/drawing/2014/main" id="{D330F254-75EF-5049-BF24-CB930CA5AD0F}"/>
                  </a:ext>
                </a:extLst>
              </p14:cNvPr>
              <p14:cNvContentPartPr/>
              <p14:nvPr/>
            </p14:nvContentPartPr>
            <p14:xfrm>
              <a:off x="7516967" y="4992350"/>
              <a:ext cx="357480" cy="285840"/>
            </p14:xfrm>
          </p:contentPart>
        </mc:Choice>
        <mc:Fallback xmlns="">
          <p:pic>
            <p:nvPicPr>
              <p:cNvPr id="82" name="Entrada de lápiz 82">
                <a:extLst>
                  <a:ext uri="{FF2B5EF4-FFF2-40B4-BE49-F238E27FC236}">
                    <a16:creationId xmlns:a16="http://schemas.microsoft.com/office/drawing/2014/main" id="{D330F254-75EF-5049-BF24-CB930CA5AD0F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512647" y="4988030"/>
                <a:ext cx="366120" cy="29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85" name="Entrada de lápiz 85">
                <a:extLst>
                  <a:ext uri="{FF2B5EF4-FFF2-40B4-BE49-F238E27FC236}">
                    <a16:creationId xmlns:a16="http://schemas.microsoft.com/office/drawing/2014/main" id="{A62DF248-A073-6345-9BE9-8F7E7D5538FC}"/>
                  </a:ext>
                </a:extLst>
              </p14:cNvPr>
              <p14:cNvContentPartPr/>
              <p14:nvPr/>
            </p14:nvContentPartPr>
            <p14:xfrm>
              <a:off x="7899647" y="4967150"/>
              <a:ext cx="71280" cy="209160"/>
            </p14:xfrm>
          </p:contentPart>
        </mc:Choice>
        <mc:Fallback xmlns="">
          <p:pic>
            <p:nvPicPr>
              <p:cNvPr id="85" name="Entrada de lápiz 85">
                <a:extLst>
                  <a:ext uri="{FF2B5EF4-FFF2-40B4-BE49-F238E27FC236}">
                    <a16:creationId xmlns:a16="http://schemas.microsoft.com/office/drawing/2014/main" id="{A62DF248-A073-6345-9BE9-8F7E7D5538FC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895349" y="4962837"/>
                <a:ext cx="79877" cy="2177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88" name="Entrada de lápiz 88">
                <a:extLst>
                  <a:ext uri="{FF2B5EF4-FFF2-40B4-BE49-F238E27FC236}">
                    <a16:creationId xmlns:a16="http://schemas.microsoft.com/office/drawing/2014/main" id="{4BD098DF-2B62-464D-BCA8-A72BCCC2237B}"/>
                  </a:ext>
                </a:extLst>
              </p14:cNvPr>
              <p14:cNvContentPartPr/>
              <p14:nvPr/>
            </p14:nvContentPartPr>
            <p14:xfrm>
              <a:off x="8022047" y="4987310"/>
              <a:ext cx="239760" cy="194040"/>
            </p14:xfrm>
          </p:contentPart>
        </mc:Choice>
        <mc:Fallback xmlns="">
          <p:pic>
            <p:nvPicPr>
              <p:cNvPr id="88" name="Entrada de lápiz 88">
                <a:extLst>
                  <a:ext uri="{FF2B5EF4-FFF2-40B4-BE49-F238E27FC236}">
                    <a16:creationId xmlns:a16="http://schemas.microsoft.com/office/drawing/2014/main" id="{4BD098DF-2B62-464D-BCA8-A72BCCC2237B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8017733" y="4982990"/>
                <a:ext cx="248387" cy="20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91" name="Entrada de lápiz 91">
                <a:extLst>
                  <a:ext uri="{FF2B5EF4-FFF2-40B4-BE49-F238E27FC236}">
                    <a16:creationId xmlns:a16="http://schemas.microsoft.com/office/drawing/2014/main" id="{915AF59E-64B5-CE4F-A8F9-592CE902D77E}"/>
                  </a:ext>
                </a:extLst>
              </p14:cNvPr>
              <p14:cNvContentPartPr/>
              <p14:nvPr/>
            </p14:nvContentPartPr>
            <p14:xfrm>
              <a:off x="7624247" y="5349470"/>
              <a:ext cx="300960" cy="357120"/>
            </p14:xfrm>
          </p:contentPart>
        </mc:Choice>
        <mc:Fallback xmlns="">
          <p:pic>
            <p:nvPicPr>
              <p:cNvPr id="91" name="Entrada de lápiz 91">
                <a:extLst>
                  <a:ext uri="{FF2B5EF4-FFF2-40B4-BE49-F238E27FC236}">
                    <a16:creationId xmlns:a16="http://schemas.microsoft.com/office/drawing/2014/main" id="{915AF59E-64B5-CE4F-A8F9-592CE902D77E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619932" y="5345150"/>
                <a:ext cx="309590" cy="36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94" name="Entrada de lápiz 94">
                <a:extLst>
                  <a:ext uri="{FF2B5EF4-FFF2-40B4-BE49-F238E27FC236}">
                    <a16:creationId xmlns:a16="http://schemas.microsoft.com/office/drawing/2014/main" id="{A10B8351-8B8B-E443-9281-45809B2D2925}"/>
                  </a:ext>
                </a:extLst>
              </p14:cNvPr>
              <p14:cNvContentPartPr/>
              <p14:nvPr/>
            </p14:nvContentPartPr>
            <p14:xfrm>
              <a:off x="7965887" y="5390150"/>
              <a:ext cx="260640" cy="352080"/>
            </p14:xfrm>
          </p:contentPart>
        </mc:Choice>
        <mc:Fallback xmlns="">
          <p:pic>
            <p:nvPicPr>
              <p:cNvPr id="94" name="Entrada de lápiz 94">
                <a:extLst>
                  <a:ext uri="{FF2B5EF4-FFF2-40B4-BE49-F238E27FC236}">
                    <a16:creationId xmlns:a16="http://schemas.microsoft.com/office/drawing/2014/main" id="{A10B8351-8B8B-E443-9281-45809B2D2925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961567" y="5385830"/>
                <a:ext cx="269280" cy="360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737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6870C-C95A-9446-89C2-0731BB752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Objective</a:t>
            </a:r>
            <a:r>
              <a:rPr lang="es-CL" dirty="0"/>
              <a:t>: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apply</a:t>
            </a:r>
            <a:r>
              <a:rPr lang="es-CL" dirty="0"/>
              <a:t> </a:t>
            </a:r>
            <a:r>
              <a:rPr lang="es-CL" dirty="0" err="1"/>
              <a:t>the</a:t>
            </a:r>
            <a:r>
              <a:rPr lang="es-CL" dirty="0"/>
              <a:t> rules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transform</a:t>
            </a:r>
            <a:r>
              <a:rPr lang="es-CL" dirty="0"/>
              <a:t> </a:t>
            </a:r>
            <a:r>
              <a:rPr lang="es-CL" dirty="0" err="1"/>
              <a:t>an</a:t>
            </a:r>
            <a:r>
              <a:rPr lang="es-CL" dirty="0"/>
              <a:t> </a:t>
            </a:r>
            <a:r>
              <a:rPr lang="es-CL" dirty="0" err="1"/>
              <a:t>adjective</a:t>
            </a:r>
            <a:r>
              <a:rPr lang="es-CL" dirty="0"/>
              <a:t> </a:t>
            </a:r>
            <a:r>
              <a:rPr lang="es-CL" dirty="0" err="1"/>
              <a:t>into</a:t>
            </a:r>
            <a:r>
              <a:rPr lang="es-CL" dirty="0"/>
              <a:t> </a:t>
            </a:r>
            <a:r>
              <a:rPr lang="es-CL" dirty="0" err="1"/>
              <a:t>an</a:t>
            </a:r>
            <a:r>
              <a:rPr lang="es-CL" dirty="0"/>
              <a:t> </a:t>
            </a:r>
            <a:r>
              <a:rPr lang="es-CL" dirty="0" err="1"/>
              <a:t>adverb</a:t>
            </a:r>
            <a:r>
              <a:rPr lang="es-CL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9C9DDE-33C1-4C9E-BA39-5FF83F9E9743}"/>
              </a:ext>
            </a:extLst>
          </p:cNvPr>
          <p:cNvSpPr txBox="1"/>
          <p:nvPr/>
        </p:nvSpPr>
        <p:spPr>
          <a:xfrm>
            <a:off x="6674177" y="3026004"/>
            <a:ext cx="3862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err="1"/>
              <a:t>Adjectives</a:t>
            </a:r>
            <a:r>
              <a:rPr lang="es-CL" sz="2400" dirty="0"/>
              <a:t> describe </a:t>
            </a:r>
            <a:r>
              <a:rPr lang="es-CL" sz="2400" dirty="0" err="1">
                <a:solidFill>
                  <a:srgbClr val="92D050"/>
                </a:solidFill>
              </a:rPr>
              <a:t>nouns</a:t>
            </a:r>
            <a:endParaRPr lang="es-CL" sz="2400" dirty="0">
              <a:solidFill>
                <a:srgbClr val="92D050"/>
              </a:solidFill>
            </a:endParaRPr>
          </a:p>
          <a:p>
            <a:r>
              <a:rPr lang="es-CL" sz="2400" dirty="0" err="1"/>
              <a:t>Adverbs</a:t>
            </a:r>
            <a:r>
              <a:rPr lang="es-CL" sz="2400" dirty="0"/>
              <a:t> describe </a:t>
            </a:r>
            <a:r>
              <a:rPr lang="es-CL" sz="2400" dirty="0" err="1">
                <a:solidFill>
                  <a:srgbClr val="FFFF00"/>
                </a:solidFill>
              </a:rPr>
              <a:t>verbs</a:t>
            </a:r>
            <a:endParaRPr lang="es-CL" sz="2400" dirty="0">
              <a:solidFill>
                <a:srgbClr val="FFFF00"/>
              </a:solidFill>
            </a:endParaRPr>
          </a:p>
        </p:txBody>
      </p:sp>
      <p:pic>
        <p:nvPicPr>
          <p:cNvPr id="5" name="Picture 2" descr="Parts of Speech Examples">
            <a:extLst>
              <a:ext uri="{FF2B5EF4-FFF2-40B4-BE49-F238E27FC236}">
                <a16:creationId xmlns:a16="http://schemas.microsoft.com/office/drawing/2014/main" id="{352FF085-AE7F-4BA1-8016-08F1E4685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824" y="2900510"/>
            <a:ext cx="4572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00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7CBAA1-C4B7-C248-91E5-6E1AF1ED6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Adverbs</a:t>
            </a:r>
            <a:r>
              <a:rPr lang="es-CL" dirty="0"/>
              <a:t> and </a:t>
            </a:r>
            <a:r>
              <a:rPr lang="es-CL" dirty="0" err="1"/>
              <a:t>adjectives</a:t>
            </a:r>
            <a:endParaRPr lang="es-CL" dirty="0"/>
          </a:p>
        </p:txBody>
      </p:sp>
      <p:pic>
        <p:nvPicPr>
          <p:cNvPr id="2050" name="Picture 2" descr="Children Singing. Boys And Girls Singing Together Happily. Cute ...">
            <a:extLst>
              <a:ext uri="{FF2B5EF4-FFF2-40B4-BE49-F238E27FC236}">
                <a16:creationId xmlns:a16="http://schemas.microsoft.com/office/drawing/2014/main" id="{007F66D1-B306-4D58-B5B1-13F2B85B9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664" y="3836058"/>
            <a:ext cx="3254723" cy="1827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Portrait of a young man wearing a green shirt. And he is happy ...">
            <a:extLst>
              <a:ext uri="{FF2B5EF4-FFF2-40B4-BE49-F238E27FC236}">
                <a16:creationId xmlns:a16="http://schemas.microsoft.com/office/drawing/2014/main" id="{909591BF-B91C-47E5-B2CB-351D163F4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643" y="3323157"/>
            <a:ext cx="1486784" cy="251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A2D4F46-8E1E-4C31-9709-23787BC521EE}"/>
              </a:ext>
            </a:extLst>
          </p:cNvPr>
          <p:cNvSpPr txBox="1"/>
          <p:nvPr/>
        </p:nvSpPr>
        <p:spPr>
          <a:xfrm>
            <a:off x="2799128" y="6263268"/>
            <a:ext cx="207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He </a:t>
            </a:r>
            <a:r>
              <a:rPr lang="es-CL" dirty="0" err="1"/>
              <a:t>is</a:t>
            </a:r>
            <a:r>
              <a:rPr lang="es-CL" dirty="0"/>
              <a:t> a </a:t>
            </a:r>
            <a:r>
              <a:rPr lang="es-CL" dirty="0" err="1">
                <a:solidFill>
                  <a:srgbClr val="FFFF00"/>
                </a:solidFill>
              </a:rPr>
              <a:t>happy</a:t>
            </a:r>
            <a:r>
              <a:rPr lang="es-CL" dirty="0">
                <a:solidFill>
                  <a:srgbClr val="FFFF00"/>
                </a:solidFill>
              </a:rPr>
              <a:t> </a:t>
            </a:r>
            <a:r>
              <a:rPr lang="es-CL" dirty="0" err="1">
                <a:solidFill>
                  <a:srgbClr val="FFFF00"/>
                </a:solidFill>
              </a:rPr>
              <a:t>man</a:t>
            </a:r>
            <a:endParaRPr lang="es-CL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97F534-D8FE-4DD5-9450-E0960F3DC2DA}"/>
              </a:ext>
            </a:extLst>
          </p:cNvPr>
          <p:cNvSpPr txBox="1"/>
          <p:nvPr/>
        </p:nvSpPr>
        <p:spPr>
          <a:xfrm>
            <a:off x="7269638" y="6078602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/>
              <a:t>They</a:t>
            </a:r>
            <a:r>
              <a:rPr lang="es-CL" dirty="0"/>
              <a:t> </a:t>
            </a:r>
            <a:r>
              <a:rPr lang="es-CL" dirty="0" err="1">
                <a:solidFill>
                  <a:srgbClr val="FFFF00"/>
                </a:solidFill>
              </a:rPr>
              <a:t>sing</a:t>
            </a:r>
            <a:r>
              <a:rPr lang="es-CL" dirty="0">
                <a:solidFill>
                  <a:srgbClr val="FFFF00"/>
                </a:solidFill>
              </a:rPr>
              <a:t> </a:t>
            </a:r>
            <a:r>
              <a:rPr lang="es-CL" dirty="0" err="1">
                <a:solidFill>
                  <a:srgbClr val="FFFF00"/>
                </a:solidFill>
              </a:rPr>
              <a:t>happily</a:t>
            </a:r>
            <a:endParaRPr lang="es-CL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BACCE6-B99D-4561-97DB-B348022237BC}"/>
              </a:ext>
            </a:extLst>
          </p:cNvPr>
          <p:cNvSpPr txBox="1"/>
          <p:nvPr/>
        </p:nvSpPr>
        <p:spPr>
          <a:xfrm>
            <a:off x="876693" y="2592371"/>
            <a:ext cx="4837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/>
              <a:t>We</a:t>
            </a:r>
            <a:r>
              <a:rPr lang="es-CL" dirty="0"/>
              <a:t> use _________ </a:t>
            </a:r>
            <a:r>
              <a:rPr lang="es-CL" dirty="0" err="1"/>
              <a:t>to</a:t>
            </a:r>
            <a:r>
              <a:rPr lang="es-CL" dirty="0"/>
              <a:t> describe </a:t>
            </a:r>
            <a:r>
              <a:rPr lang="es-CL" dirty="0" err="1"/>
              <a:t>people</a:t>
            </a:r>
            <a:r>
              <a:rPr lang="es-CL" dirty="0"/>
              <a:t>, </a:t>
            </a:r>
            <a:r>
              <a:rPr lang="es-CL" dirty="0" err="1"/>
              <a:t>thing</a:t>
            </a:r>
            <a:r>
              <a:rPr lang="es-CL" dirty="0"/>
              <a:t>,</a:t>
            </a:r>
          </a:p>
          <a:p>
            <a:r>
              <a:rPr lang="es-CL" dirty="0"/>
              <a:t>places, </a:t>
            </a:r>
            <a:r>
              <a:rPr lang="es-CL" dirty="0" err="1"/>
              <a:t>animals</a:t>
            </a:r>
            <a:r>
              <a:rPr lang="es-CL" dirty="0"/>
              <a:t>, </a:t>
            </a:r>
            <a:r>
              <a:rPr lang="es-CL" dirty="0" err="1"/>
              <a:t>concepts</a:t>
            </a:r>
            <a:r>
              <a:rPr lang="es-CL" dirty="0"/>
              <a:t>, </a:t>
            </a:r>
            <a:r>
              <a:rPr lang="es-CL" dirty="0" err="1"/>
              <a:t>etc</a:t>
            </a:r>
            <a:endParaRPr lang="es-CL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A09019-05AE-4223-99D2-2D61EC315051}"/>
              </a:ext>
            </a:extLst>
          </p:cNvPr>
          <p:cNvSpPr txBox="1"/>
          <p:nvPr/>
        </p:nvSpPr>
        <p:spPr>
          <a:xfrm>
            <a:off x="6598763" y="3074696"/>
            <a:ext cx="5109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We</a:t>
            </a:r>
            <a:r>
              <a:rPr lang="es-CL" dirty="0"/>
              <a:t> use __________ </a:t>
            </a:r>
            <a:r>
              <a:rPr lang="es-CL" dirty="0" err="1"/>
              <a:t>to</a:t>
            </a:r>
            <a:r>
              <a:rPr lang="es-CL" dirty="0"/>
              <a:t> describe </a:t>
            </a:r>
            <a:r>
              <a:rPr lang="es-CL" dirty="0" err="1"/>
              <a:t>actions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40581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BFE0-BEAC-478E-8EC0-AAA2A4022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Adjectives</a:t>
            </a:r>
            <a:r>
              <a:rPr lang="es-CL" dirty="0"/>
              <a:t> </a:t>
            </a:r>
            <a:r>
              <a:rPr lang="es-CL" dirty="0" err="1"/>
              <a:t>into</a:t>
            </a:r>
            <a:r>
              <a:rPr lang="es-CL" dirty="0"/>
              <a:t> </a:t>
            </a:r>
            <a:r>
              <a:rPr lang="es-CL" dirty="0" err="1"/>
              <a:t>adverbs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44CF6-95F3-4B30-9592-7F7B53896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/>
            <a:r>
              <a:rPr lang="es-CL" dirty="0"/>
              <a:t>Rule 1.- </a:t>
            </a:r>
            <a:r>
              <a:rPr lang="en-US" b="1" i="0" dirty="0">
                <a:solidFill>
                  <a:srgbClr val="222222"/>
                </a:solidFill>
                <a:effectLst/>
                <a:latin typeface="inherit"/>
              </a:rPr>
              <a:t>In a large number of the cases, the adverb can be formed by simply adding ‘-</a:t>
            </a:r>
            <a:r>
              <a:rPr lang="en-US" b="1" i="0" dirty="0" err="1">
                <a:solidFill>
                  <a:srgbClr val="222222"/>
                </a:solidFill>
                <a:effectLst/>
                <a:latin typeface="inherit"/>
              </a:rPr>
              <a:t>ly</a:t>
            </a:r>
            <a:r>
              <a:rPr lang="en-US" b="1" i="0" dirty="0">
                <a:solidFill>
                  <a:srgbClr val="222222"/>
                </a:solidFill>
                <a:effectLst/>
                <a:latin typeface="inherit"/>
              </a:rPr>
              <a:t>’ to the adjective.</a:t>
            </a:r>
            <a:endParaRPr lang="en-US" b="0" i="0" dirty="0">
              <a:solidFill>
                <a:srgbClr val="222222"/>
              </a:solidFill>
              <a:effectLst/>
              <a:latin typeface="Raleway"/>
            </a:endParaRPr>
          </a:p>
          <a:p>
            <a:br>
              <a:rPr lang="en-US" dirty="0"/>
            </a:br>
            <a:endParaRPr lang="es-CL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231D8D7-68CA-4B73-A4FD-1C3D98865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806752"/>
              </p:ext>
            </p:extLst>
          </p:nvPr>
        </p:nvGraphicFramePr>
        <p:xfrm>
          <a:off x="1423251" y="3160599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11710625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01399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Adjective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err="1"/>
                        <a:t>Adverb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543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Cheap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642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Quick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50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Strong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849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Sudden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079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Special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10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15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BFE0-BEAC-478E-8EC0-AAA2A4022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Adjectives</a:t>
            </a:r>
            <a:r>
              <a:rPr lang="es-CL" dirty="0"/>
              <a:t> </a:t>
            </a:r>
            <a:r>
              <a:rPr lang="es-CL" dirty="0" err="1"/>
              <a:t>into</a:t>
            </a:r>
            <a:r>
              <a:rPr lang="es-CL" dirty="0"/>
              <a:t> </a:t>
            </a:r>
            <a:r>
              <a:rPr lang="es-CL" dirty="0" err="1"/>
              <a:t>adverbs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44CF6-95F3-4B30-9592-7F7B53896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/>
            <a:r>
              <a:rPr lang="es-CL" dirty="0"/>
              <a:t>Rule 2.- </a:t>
            </a:r>
            <a:r>
              <a:rPr lang="en-US" b="1" i="0" dirty="0">
                <a:solidFill>
                  <a:srgbClr val="222222"/>
                </a:solidFill>
                <a:effectLst/>
                <a:latin typeface="inherit"/>
              </a:rPr>
              <a:t>If the adjective ends in with ‘y’, replace the ‘y’ with an ‘</a:t>
            </a:r>
            <a:r>
              <a:rPr lang="en-US" b="1" i="0" dirty="0" err="1">
                <a:solidFill>
                  <a:srgbClr val="222222"/>
                </a:solidFill>
                <a:effectLst/>
                <a:latin typeface="inherit"/>
              </a:rPr>
              <a:t>i</a:t>
            </a:r>
            <a:r>
              <a:rPr lang="en-US" b="1" i="0" dirty="0">
                <a:solidFill>
                  <a:srgbClr val="222222"/>
                </a:solidFill>
                <a:effectLst/>
                <a:latin typeface="inherit"/>
              </a:rPr>
              <a:t>’ and add ‘-</a:t>
            </a:r>
            <a:r>
              <a:rPr lang="en-US" b="1" i="0" dirty="0" err="1">
                <a:solidFill>
                  <a:srgbClr val="222222"/>
                </a:solidFill>
                <a:effectLst/>
                <a:latin typeface="inherit"/>
              </a:rPr>
              <a:t>ly</a:t>
            </a:r>
            <a:r>
              <a:rPr lang="en-US" b="1" i="0" dirty="0">
                <a:solidFill>
                  <a:srgbClr val="222222"/>
                </a:solidFill>
                <a:effectLst/>
                <a:latin typeface="inherit"/>
              </a:rPr>
              <a:t>’.</a:t>
            </a:r>
            <a:endParaRPr lang="en-US" b="0" i="0" dirty="0">
              <a:solidFill>
                <a:srgbClr val="222222"/>
              </a:solidFill>
              <a:effectLst/>
              <a:latin typeface="Raleway"/>
            </a:endParaRPr>
          </a:p>
          <a:p>
            <a:br>
              <a:rPr lang="en-US" dirty="0"/>
            </a:br>
            <a:br>
              <a:rPr lang="en-US" dirty="0"/>
            </a:br>
            <a:endParaRPr lang="es-CL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231D8D7-68CA-4B73-A4FD-1C3D98865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918510"/>
              </p:ext>
            </p:extLst>
          </p:nvPr>
        </p:nvGraphicFramePr>
        <p:xfrm>
          <a:off x="1423251" y="3160599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11710625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01399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Adjective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err="1"/>
                        <a:t>Adverb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543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Ready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642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Hungry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50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Easy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849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Crazy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079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Happy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10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867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BFE0-BEAC-478E-8EC0-AAA2A4022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Adjectives</a:t>
            </a:r>
            <a:r>
              <a:rPr lang="es-CL" dirty="0"/>
              <a:t> </a:t>
            </a:r>
            <a:r>
              <a:rPr lang="es-CL" dirty="0" err="1"/>
              <a:t>into</a:t>
            </a:r>
            <a:r>
              <a:rPr lang="es-CL" dirty="0"/>
              <a:t> </a:t>
            </a:r>
            <a:r>
              <a:rPr lang="es-CL" dirty="0" err="1"/>
              <a:t>adverbs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44CF6-95F3-4B30-9592-7F7B53896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/>
            <a:r>
              <a:rPr lang="es-CL" dirty="0"/>
              <a:t>Rule 3.- </a:t>
            </a:r>
            <a:r>
              <a:rPr lang="en-US" b="1" i="0" dirty="0">
                <a:solidFill>
                  <a:srgbClr val="222222"/>
                </a:solidFill>
                <a:effectLst/>
                <a:latin typeface="inherit"/>
              </a:rPr>
              <a:t>If the adjective ends with ‘-le’, replace the ‘e’ at the end with ‘y’.</a:t>
            </a:r>
            <a:endParaRPr lang="en-US" b="0" i="0" dirty="0">
              <a:solidFill>
                <a:srgbClr val="222222"/>
              </a:solidFill>
              <a:effectLst/>
              <a:latin typeface="Raleway"/>
            </a:endParaRPr>
          </a:p>
          <a:p>
            <a:br>
              <a:rPr lang="en-US" dirty="0"/>
            </a:br>
            <a:endParaRPr lang="en-US" b="0" i="0" dirty="0">
              <a:solidFill>
                <a:srgbClr val="222222"/>
              </a:solidFill>
              <a:effectLst/>
              <a:latin typeface="Raleway"/>
            </a:endParaRPr>
          </a:p>
          <a:p>
            <a:br>
              <a:rPr lang="en-US" dirty="0"/>
            </a:br>
            <a:endParaRPr lang="es-CL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231D8D7-68CA-4B73-A4FD-1C3D98865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10677"/>
              </p:ext>
            </p:extLst>
          </p:nvPr>
        </p:nvGraphicFramePr>
        <p:xfrm>
          <a:off x="1423251" y="3160599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11710625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01399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Adjective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err="1"/>
                        <a:t>Adverb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543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Understandable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642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Forcible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50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Possible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849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Terrible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079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Comfortable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10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142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BFE0-BEAC-478E-8EC0-AAA2A4022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Adjectives</a:t>
            </a:r>
            <a:r>
              <a:rPr lang="es-CL" dirty="0"/>
              <a:t> </a:t>
            </a:r>
            <a:r>
              <a:rPr lang="es-CL" dirty="0" err="1"/>
              <a:t>into</a:t>
            </a:r>
            <a:r>
              <a:rPr lang="es-CL" dirty="0"/>
              <a:t> </a:t>
            </a:r>
            <a:r>
              <a:rPr lang="es-CL" dirty="0" err="1"/>
              <a:t>adverbs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44CF6-95F3-4B30-9592-7F7B53896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/>
            <a:r>
              <a:rPr lang="es-CL" dirty="0"/>
              <a:t>Rule 1.- </a:t>
            </a:r>
            <a:r>
              <a:rPr lang="en-US" b="1" i="0" dirty="0">
                <a:solidFill>
                  <a:srgbClr val="222222"/>
                </a:solidFill>
                <a:effectLst/>
                <a:latin typeface="inherit"/>
              </a:rPr>
              <a:t>If the adjective ends with ‘-</a:t>
            </a:r>
            <a:r>
              <a:rPr lang="en-US" b="1" i="0" dirty="0" err="1">
                <a:solidFill>
                  <a:srgbClr val="222222"/>
                </a:solidFill>
                <a:effectLst/>
                <a:latin typeface="inherit"/>
              </a:rPr>
              <a:t>ic</a:t>
            </a:r>
            <a:r>
              <a:rPr lang="en-US" b="1" i="0" dirty="0">
                <a:solidFill>
                  <a:srgbClr val="222222"/>
                </a:solidFill>
                <a:effectLst/>
                <a:latin typeface="inherit"/>
              </a:rPr>
              <a:t>’, add ‘-ally’.</a:t>
            </a:r>
            <a:endParaRPr lang="en-US" b="0" i="0" dirty="0">
              <a:solidFill>
                <a:srgbClr val="222222"/>
              </a:solidFill>
              <a:effectLst/>
              <a:latin typeface="Raleway"/>
            </a:endParaRPr>
          </a:p>
          <a:p>
            <a:pPr marL="0" indent="0">
              <a:buNone/>
            </a:pPr>
            <a:endParaRPr lang="en-US" b="0" i="0" dirty="0">
              <a:solidFill>
                <a:srgbClr val="222222"/>
              </a:solidFill>
              <a:effectLst/>
              <a:latin typeface="Raleway"/>
            </a:endParaRPr>
          </a:p>
          <a:p>
            <a:br>
              <a:rPr lang="en-US" dirty="0"/>
            </a:br>
            <a:endParaRPr lang="es-CL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231D8D7-68CA-4B73-A4FD-1C3D98865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18651"/>
              </p:ext>
            </p:extLst>
          </p:nvPr>
        </p:nvGraphicFramePr>
        <p:xfrm>
          <a:off x="1423251" y="3160599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11710625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013997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Adjective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err="1"/>
                        <a:t>Adverb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543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Idiotic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642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Tragic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50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Basic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849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Ironic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079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err="1"/>
                        <a:t>Realistic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104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723561"/>
      </p:ext>
    </p:extLst>
  </p:cSld>
  <p:clrMapOvr>
    <a:masterClrMapping/>
  </p:clrMapOvr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570</Words>
  <Application>Microsoft Office PowerPoint</Application>
  <PresentationFormat>Widescreen</PresentationFormat>
  <Paragraphs>126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inherit</vt:lpstr>
      <vt:lpstr>Raleway</vt:lpstr>
      <vt:lpstr>Trebuchet MS</vt:lpstr>
      <vt:lpstr>TM04033917[[fn=Berlin]]_novariants</vt:lpstr>
      <vt:lpstr>PowerPoint Presentation</vt:lpstr>
      <vt:lpstr>Class rules</vt:lpstr>
      <vt:lpstr>PowerPoint Presentation</vt:lpstr>
      <vt:lpstr>Objective: To apply the rules to transform an adjective into an adverb.</vt:lpstr>
      <vt:lpstr>Adverbs and adjectives</vt:lpstr>
      <vt:lpstr>Adjectives into adverbs</vt:lpstr>
      <vt:lpstr>Adjectives into adverbs</vt:lpstr>
      <vt:lpstr>Adjectives into adverbs</vt:lpstr>
      <vt:lpstr>Adjectives into adverbs</vt:lpstr>
      <vt:lpstr>Let’s add some words to our vocabulary list</vt:lpstr>
      <vt:lpstr>Let’s complete the sentences</vt:lpstr>
      <vt:lpstr>Let’s complete the sentences</vt:lpstr>
      <vt:lpstr>____ are used to describe</vt:lpstr>
      <vt:lpstr>Adjectives are used to describe _________</vt:lpstr>
      <vt:lpstr>Nice job!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desconocido</dc:creator>
  <cp:lastModifiedBy>Bastián González</cp:lastModifiedBy>
  <cp:revision>12</cp:revision>
  <dcterms:created xsi:type="dcterms:W3CDTF">2020-06-25T14:41:43Z</dcterms:created>
  <dcterms:modified xsi:type="dcterms:W3CDTF">2020-06-25T17:31:23Z</dcterms:modified>
</cp:coreProperties>
</file>