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D234-8CBD-4B2E-A7E8-45330C49CF6C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C4CB-CB1F-466F-842C-6D3073A64E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9662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D234-8CBD-4B2E-A7E8-45330C49CF6C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C4CB-CB1F-466F-842C-6D3073A64E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704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D234-8CBD-4B2E-A7E8-45330C49CF6C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C4CB-CB1F-466F-842C-6D3073A64E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20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D234-8CBD-4B2E-A7E8-45330C49CF6C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C4CB-CB1F-466F-842C-6D3073A64E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15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D234-8CBD-4B2E-A7E8-45330C49CF6C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C4CB-CB1F-466F-842C-6D3073A64E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955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D234-8CBD-4B2E-A7E8-45330C49CF6C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C4CB-CB1F-466F-842C-6D3073A64E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857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D234-8CBD-4B2E-A7E8-45330C49CF6C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C4CB-CB1F-466F-842C-6D3073A64E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537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D234-8CBD-4B2E-A7E8-45330C49CF6C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C4CB-CB1F-466F-842C-6D3073A64E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406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D234-8CBD-4B2E-A7E8-45330C49CF6C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C4CB-CB1F-466F-842C-6D3073A64E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720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D234-8CBD-4B2E-A7E8-45330C49CF6C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C4CB-CB1F-466F-842C-6D3073A64E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3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BD234-8CBD-4B2E-A7E8-45330C49CF6C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C4CB-CB1F-466F-842C-6D3073A64E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22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D234-8CBD-4B2E-A7E8-45330C49CF6C}" type="datetimeFigureOut">
              <a:rPr lang="es-MX" smtClean="0"/>
              <a:t>03/05/2020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EC4CB-CB1F-466F-842C-6D3073A64E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256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tube.com/watch?v=GabD6taD5Y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4941168"/>
            <a:ext cx="8568952" cy="1201688"/>
          </a:xfrm>
        </p:spPr>
        <p:txBody>
          <a:bodyPr>
            <a:normAutofit fontScale="85000" lnSpcReduction="20000"/>
          </a:bodyPr>
          <a:lstStyle/>
          <a:p>
            <a:r>
              <a:rPr lang="es-MX" b="1" dirty="0">
                <a:solidFill>
                  <a:srgbClr val="C00000"/>
                </a:solidFill>
              </a:rPr>
              <a:t>Observa el siguiente video y realiza las actividades señaladas:</a:t>
            </a:r>
            <a:endParaRPr lang="es-MX" dirty="0">
              <a:solidFill>
                <a:srgbClr val="C00000"/>
              </a:solidFill>
            </a:endParaRPr>
          </a:p>
          <a:p>
            <a:r>
              <a:rPr lang="es-MX" b="1" dirty="0">
                <a:hlinkClick r:id="rId2"/>
              </a:rPr>
              <a:t>www.youtube.com/watch?v=GabD6taD5Y0</a:t>
            </a:r>
            <a:endParaRPr lang="es-MX" dirty="0"/>
          </a:p>
          <a:p>
            <a:endParaRPr lang="es-MX" dirty="0"/>
          </a:p>
        </p:txBody>
      </p:sp>
      <p:pic>
        <p:nvPicPr>
          <p:cNvPr id="4" name="3 Imagen"/>
          <p:cNvPicPr/>
          <p:nvPr/>
        </p:nvPicPr>
        <p:blipFill rotWithShape="1">
          <a:blip r:embed="rId3"/>
          <a:srcRect l="6838" t="21959" r="35989" b="19932"/>
          <a:stretch/>
        </p:blipFill>
        <p:spPr bwMode="auto">
          <a:xfrm>
            <a:off x="323528" y="116632"/>
            <a:ext cx="8280920" cy="4752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2746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Fidelina</dc:creator>
  <cp:lastModifiedBy>Fidelina</cp:lastModifiedBy>
  <cp:revision>1</cp:revision>
  <dcterms:created xsi:type="dcterms:W3CDTF">2020-05-03T05:35:49Z</dcterms:created>
  <dcterms:modified xsi:type="dcterms:W3CDTF">2020-05-03T05:37:22Z</dcterms:modified>
</cp:coreProperties>
</file>