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59" r:id="rId6"/>
    <p:sldId id="263" r:id="rId7"/>
    <p:sldId id="269" r:id="rId8"/>
    <p:sldId id="270" r:id="rId9"/>
    <p:sldId id="266" r:id="rId10"/>
    <p:sldId id="271" r:id="rId11"/>
    <p:sldId id="267" r:id="rId12"/>
    <p:sldId id="272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in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D63553-98D3-43DF-8C0D-4CBEE6D5FC57}">
  <a:tblStyle styleId="{DFD63553-98D3-43DF-8C0D-4CBEE6D5FC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/>
      <dgm:spPr/>
      <dgm:t>
        <a:bodyPr/>
        <a:lstStyle/>
        <a:p>
          <a:r>
            <a:rPr lang="es-ES" dirty="0"/>
            <a:t>Recordar Normas de la Clase.</a:t>
          </a: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/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/>
        </a:p>
      </dgm:t>
    </dgm:pt>
    <dgm:pt modelId="{1EA3A292-2AD3-496B-803B-6E8097DAA211}">
      <dgm:prSet phldrT="[Texto]"/>
      <dgm:spPr/>
      <dgm:t>
        <a:bodyPr/>
        <a:lstStyle/>
        <a:p>
          <a:r>
            <a:rPr lang="es-ES" dirty="0"/>
            <a:t>Conocer y socializar Objetivo de la clase.</a:t>
          </a:r>
        </a:p>
      </dgm:t>
    </dgm:pt>
    <dgm:pt modelId="{67217DA6-0C4D-4C1C-8130-8FAA61096BB6}" type="parTrans" cxnId="{66602148-2D13-46A0-A976-3D7D836CEA5D}">
      <dgm:prSet/>
      <dgm:spPr/>
      <dgm:t>
        <a:bodyPr/>
        <a:lstStyle/>
        <a:p>
          <a:endParaRPr lang="es-ES"/>
        </a:p>
      </dgm:t>
    </dgm:pt>
    <dgm:pt modelId="{D7B2096A-6C47-4BFD-96FB-B7C0A5DA3789}" type="sibTrans" cxnId="{66602148-2D13-46A0-A976-3D7D836CEA5D}">
      <dgm:prSet/>
      <dgm:spPr/>
      <dgm:t>
        <a:bodyPr/>
        <a:lstStyle/>
        <a:p>
          <a:endParaRPr lang="es-ES"/>
        </a:p>
      </dgm:t>
    </dgm:pt>
    <dgm:pt modelId="{5E028BA8-5249-41FE-A44D-595952B40450}">
      <dgm:prSet phldrT="[Texto]"/>
      <dgm:spPr/>
      <dgm:t>
        <a:bodyPr/>
        <a:lstStyle/>
        <a:p>
          <a:r>
            <a:rPr lang="es-ES" dirty="0"/>
            <a:t>Conocer y socializar concepto semanal</a:t>
          </a:r>
        </a:p>
      </dgm:t>
    </dgm:pt>
    <dgm:pt modelId="{01AE6229-33D5-4469-806E-064F6AAA3422}" type="parTrans" cxnId="{D8C15355-EED8-4862-9AAD-22217E00A42D}">
      <dgm:prSet/>
      <dgm:spPr/>
      <dgm:t>
        <a:bodyPr/>
        <a:lstStyle/>
        <a:p>
          <a:endParaRPr lang="es-ES"/>
        </a:p>
      </dgm:t>
    </dgm:pt>
    <dgm:pt modelId="{673337ED-2B9D-4954-A092-34DA682BDB22}" type="sibTrans" cxnId="{D8C15355-EED8-4862-9AAD-22217E00A42D}">
      <dgm:prSet/>
      <dgm:spPr/>
      <dgm:t>
        <a:bodyPr/>
        <a:lstStyle/>
        <a:p>
          <a:endParaRPr lang="es-ES"/>
        </a:p>
      </dgm:t>
    </dgm:pt>
    <dgm:pt modelId="{04F09C64-A188-463E-A5D2-CD174F9DD11E}">
      <dgm:prSet phldrT="[Texto]"/>
      <dgm:spPr/>
      <dgm:t>
        <a:bodyPr/>
        <a:lstStyle/>
        <a:p>
          <a:r>
            <a:rPr lang="es-ES" dirty="0"/>
            <a:t>Conocer y socializar actividades a realizar</a:t>
          </a:r>
        </a:p>
      </dgm:t>
    </dgm:pt>
    <dgm:pt modelId="{300E40D9-EE18-4260-B327-86BDE5FFE7A9}" type="parTrans" cxnId="{3A079A41-C3BE-485C-A493-94DAD1DB47D2}">
      <dgm:prSet/>
      <dgm:spPr/>
      <dgm:t>
        <a:bodyPr/>
        <a:lstStyle/>
        <a:p>
          <a:endParaRPr lang="es-ES"/>
        </a:p>
      </dgm:t>
    </dgm:pt>
    <dgm:pt modelId="{E01BA8E3-477E-4AAD-AF67-68756DC1EE87}" type="sibTrans" cxnId="{3A079A41-C3BE-485C-A493-94DAD1DB47D2}">
      <dgm:prSet/>
      <dgm:spPr/>
      <dgm:t>
        <a:bodyPr/>
        <a:lstStyle/>
        <a:p>
          <a:endParaRPr lang="es-ES"/>
        </a:p>
      </dgm:t>
    </dgm:pt>
    <dgm:pt modelId="{FF678E11-0B4B-47E4-A6C3-4810EE90D887}">
      <dgm:prSet/>
      <dgm:spPr/>
      <dgm:t>
        <a:bodyPr/>
        <a:lstStyle/>
        <a:p>
          <a:r>
            <a:rPr lang="es-ES" dirty="0"/>
            <a:t>Desarrollar clase en el hogar.</a:t>
          </a:r>
        </a:p>
      </dgm:t>
    </dgm:pt>
    <dgm:pt modelId="{8F144AFD-4EF2-4EF3-9572-51087C1D87F3}" type="sibTrans" cxnId="{8F77D191-4058-4739-ACAA-5CA3A0F369BC}">
      <dgm:prSet/>
      <dgm:spPr/>
      <dgm:t>
        <a:bodyPr/>
        <a:lstStyle/>
        <a:p>
          <a:endParaRPr lang="es-ES"/>
        </a:p>
      </dgm:t>
    </dgm:pt>
    <dgm:pt modelId="{60B7041A-9B52-4503-BF86-BD92D7AD0789}" type="parTrans" cxnId="{8F77D191-4058-4739-ACAA-5CA3A0F369BC}">
      <dgm:prSet/>
      <dgm:spPr/>
      <dgm:t>
        <a:bodyPr/>
        <a:lstStyle/>
        <a:p>
          <a:endParaRPr lang="es-ES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9"/>
      <dgm:spPr/>
    </dgm:pt>
    <dgm:pt modelId="{4A724ED6-E799-41A7-A7E2-9A607DE559C6}" type="pres">
      <dgm:prSet presAssocID="{EBFAB1FF-8F1D-493E-8CBA-49B29B1C818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E79B0F5-A4EF-43B4-B4DC-B0BF1E41DD4C}" type="pres">
      <dgm:prSet presAssocID="{EBFAB1FF-8F1D-493E-8CBA-49B29B1C818D}" presName="Triangle" presStyleLbl="alignNode1" presStyleIdx="1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4B620413-F066-4367-92EF-52D0756C25CA}" type="pres">
      <dgm:prSet presAssocID="{1EA3A292-2AD3-496B-803B-6E8097DAA211}" presName="composite" presStyleCnt="0"/>
      <dgm:spPr/>
    </dgm:pt>
    <dgm:pt modelId="{5C50D2E8-1016-48C5-A1C0-543D09BB05A7}" type="pres">
      <dgm:prSet presAssocID="{1EA3A292-2AD3-496B-803B-6E8097DAA211}" presName="LShape" presStyleLbl="alignNode1" presStyleIdx="2" presStyleCnt="9"/>
      <dgm:spPr/>
    </dgm:pt>
    <dgm:pt modelId="{23EDB757-616B-46AC-8014-5A2C4F41407C}" type="pres">
      <dgm:prSet presAssocID="{1EA3A292-2AD3-496B-803B-6E8097DAA21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AD764D0-8B7E-40D1-9EC5-17D50276D379}" type="pres">
      <dgm:prSet presAssocID="{1EA3A292-2AD3-496B-803B-6E8097DAA211}" presName="Triangle" presStyleLbl="alignNode1" presStyleIdx="3" presStyleCnt="9"/>
      <dgm:spPr/>
    </dgm:pt>
    <dgm:pt modelId="{5B961F17-CAC1-4324-A397-C83E015B62CD}" type="pres">
      <dgm:prSet presAssocID="{D7B2096A-6C47-4BFD-96FB-B7C0A5DA3789}" presName="sibTrans" presStyleCnt="0"/>
      <dgm:spPr/>
    </dgm:pt>
    <dgm:pt modelId="{4CFA85F5-EFA3-4E42-9CDE-531BE285F13F}" type="pres">
      <dgm:prSet presAssocID="{D7B2096A-6C47-4BFD-96FB-B7C0A5DA3789}" presName="space" presStyleCnt="0"/>
      <dgm:spPr/>
    </dgm:pt>
    <dgm:pt modelId="{5057467E-296A-417E-8845-5587D7FB887A}" type="pres">
      <dgm:prSet presAssocID="{5E028BA8-5249-41FE-A44D-595952B40450}" presName="composite" presStyleCnt="0"/>
      <dgm:spPr/>
    </dgm:pt>
    <dgm:pt modelId="{E52F64A6-8717-49C6-B6AE-F5092ACFD8A0}" type="pres">
      <dgm:prSet presAssocID="{5E028BA8-5249-41FE-A44D-595952B40450}" presName="LShape" presStyleLbl="alignNode1" presStyleIdx="4" presStyleCnt="9"/>
      <dgm:spPr/>
    </dgm:pt>
    <dgm:pt modelId="{FEB57697-6094-433C-80A9-3A728D85DCE6}" type="pres">
      <dgm:prSet presAssocID="{5E028BA8-5249-41FE-A44D-595952B4045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6EA7E11-D952-4703-80BC-D0398A5C9F44}" type="pres">
      <dgm:prSet presAssocID="{5E028BA8-5249-41FE-A44D-595952B40450}" presName="Triangle" presStyleLbl="alignNode1" presStyleIdx="5" presStyleCnt="9"/>
      <dgm:spPr/>
    </dgm:pt>
    <dgm:pt modelId="{BDD01777-0400-414F-BA42-57EAAF497C60}" type="pres">
      <dgm:prSet presAssocID="{673337ED-2B9D-4954-A092-34DA682BDB22}" presName="sibTrans" presStyleCnt="0"/>
      <dgm:spPr/>
    </dgm:pt>
    <dgm:pt modelId="{858E8328-6DE4-4099-9E79-6C79BEECB1AE}" type="pres">
      <dgm:prSet presAssocID="{673337ED-2B9D-4954-A092-34DA682BDB22}" presName="space" presStyleCnt="0"/>
      <dgm:spPr/>
    </dgm:pt>
    <dgm:pt modelId="{D1DF8010-C681-411B-A38F-CB9D1269C366}" type="pres">
      <dgm:prSet presAssocID="{04F09C64-A188-463E-A5D2-CD174F9DD11E}" presName="composite" presStyleCnt="0"/>
      <dgm:spPr/>
    </dgm:pt>
    <dgm:pt modelId="{41C654E3-E30A-4C5C-A4A8-5F2CBAA55104}" type="pres">
      <dgm:prSet presAssocID="{04F09C64-A188-463E-A5D2-CD174F9DD11E}" presName="LShape" presStyleLbl="alignNode1" presStyleIdx="6" presStyleCnt="9"/>
      <dgm:spPr/>
    </dgm:pt>
    <dgm:pt modelId="{34BB7A90-3240-477D-AAD8-94761AF3CFBD}" type="pres">
      <dgm:prSet presAssocID="{04F09C64-A188-463E-A5D2-CD174F9DD11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FD585CF-BBAD-4631-8547-A173CBDA2D7C}" type="pres">
      <dgm:prSet presAssocID="{04F09C64-A188-463E-A5D2-CD174F9DD11E}" presName="Triangle" presStyleLbl="alignNode1" presStyleIdx="7" presStyleCnt="9"/>
      <dgm:spPr/>
    </dgm:pt>
    <dgm:pt modelId="{2E040FB7-0244-49EB-A9E8-58798B8EE98B}" type="pres">
      <dgm:prSet presAssocID="{E01BA8E3-477E-4AAD-AF67-68756DC1EE87}" presName="sibTrans" presStyleCnt="0"/>
      <dgm:spPr/>
    </dgm:pt>
    <dgm:pt modelId="{19DFC041-05E0-4F9B-919A-A7A77EB9654E}" type="pres">
      <dgm:prSet presAssocID="{E01BA8E3-477E-4AAD-AF67-68756DC1EE87}" presName="space" presStyleCnt="0"/>
      <dgm:spPr/>
    </dgm:pt>
    <dgm:pt modelId="{FD107CB7-8215-44A1-A007-5D064AB42AFF}" type="pres">
      <dgm:prSet presAssocID="{FF678E11-0B4B-47E4-A6C3-4810EE90D887}" presName="composite" presStyleCnt="0"/>
      <dgm:spPr/>
    </dgm:pt>
    <dgm:pt modelId="{D6A3898B-FB93-4C1C-8242-3D3177506BF8}" type="pres">
      <dgm:prSet presAssocID="{FF678E11-0B4B-47E4-A6C3-4810EE90D887}" presName="LShape" presStyleLbl="alignNode1" presStyleIdx="8" presStyleCnt="9"/>
      <dgm:spPr/>
    </dgm:pt>
    <dgm:pt modelId="{4447106A-0057-4CC1-BF37-3299E17F2EEC}" type="pres">
      <dgm:prSet presAssocID="{FF678E11-0B4B-47E4-A6C3-4810EE90D88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A079A41-C3BE-485C-A493-94DAD1DB47D2}" srcId="{2C6629AD-39EC-499C-B181-4D71A1FC6D69}" destId="{04F09C64-A188-463E-A5D2-CD174F9DD11E}" srcOrd="3" destOrd="0" parTransId="{300E40D9-EE18-4260-B327-86BDE5FFE7A9}" sibTransId="{E01BA8E3-477E-4AAD-AF67-68756DC1EE87}"/>
    <dgm:cxn modelId="{76EB7F63-1B14-4E2F-A5AF-7256D90F65D7}" type="presOf" srcId="{04F09C64-A188-463E-A5D2-CD174F9DD11E}" destId="{34BB7A90-3240-477D-AAD8-94761AF3CFBD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66602148-2D13-46A0-A976-3D7D836CEA5D}" srcId="{2C6629AD-39EC-499C-B181-4D71A1FC6D69}" destId="{1EA3A292-2AD3-496B-803B-6E8097DAA211}" srcOrd="1" destOrd="0" parTransId="{67217DA6-0C4D-4C1C-8130-8FAA61096BB6}" sibTransId="{D7B2096A-6C47-4BFD-96FB-B7C0A5DA3789}"/>
    <dgm:cxn modelId="{56563B48-E567-427F-8E1F-6F518EDBC1B3}" type="presOf" srcId="{1EA3A292-2AD3-496B-803B-6E8097DAA211}" destId="{23EDB757-616B-46AC-8014-5A2C4F41407C}" srcOrd="0" destOrd="0" presId="urn:microsoft.com/office/officeart/2009/3/layout/StepUpProcess"/>
    <dgm:cxn modelId="{D8C15355-EED8-4862-9AAD-22217E00A42D}" srcId="{2C6629AD-39EC-499C-B181-4D71A1FC6D69}" destId="{5E028BA8-5249-41FE-A44D-595952B40450}" srcOrd="2" destOrd="0" parTransId="{01AE6229-33D5-4469-806E-064F6AAA3422}" sibTransId="{673337ED-2B9D-4954-A092-34DA682BDB22}"/>
    <dgm:cxn modelId="{8F77D191-4058-4739-ACAA-5CA3A0F369BC}" srcId="{2C6629AD-39EC-499C-B181-4D71A1FC6D69}" destId="{FF678E11-0B4B-47E4-A6C3-4810EE90D887}" srcOrd="4" destOrd="0" parTransId="{60B7041A-9B52-4503-BF86-BD92D7AD0789}" sibTransId="{8F144AFD-4EF2-4EF3-9572-51087C1D87F3}"/>
    <dgm:cxn modelId="{CD1F5598-E629-4E5E-B612-E1A6F645CA67}" type="presOf" srcId="{EBFAB1FF-8F1D-493E-8CBA-49B29B1C818D}" destId="{4A724ED6-E799-41A7-A7E2-9A607DE559C6}" srcOrd="0" destOrd="0" presId="urn:microsoft.com/office/officeart/2009/3/layout/StepUpProcess"/>
    <dgm:cxn modelId="{A8A75BAB-9AC6-4578-8451-2B371ED265DC}" type="presOf" srcId="{5E028BA8-5249-41FE-A44D-595952B40450}" destId="{FEB57697-6094-433C-80A9-3A728D85DCE6}" srcOrd="0" destOrd="0" presId="urn:microsoft.com/office/officeart/2009/3/layout/StepUpProcess"/>
    <dgm:cxn modelId="{788D90DA-DA9B-47E2-B10D-6CF76591FF38}" type="presOf" srcId="{FF678E11-0B4B-47E4-A6C3-4810EE90D887}" destId="{4447106A-0057-4CC1-BF37-3299E17F2EEC}" srcOrd="0" destOrd="0" presId="urn:microsoft.com/office/officeart/2009/3/layout/StepUpProcess"/>
    <dgm:cxn modelId="{524437E6-F69B-418D-8654-4B6E8ADD4FAB}" type="presOf" srcId="{2C6629AD-39EC-499C-B181-4D71A1FC6D69}" destId="{6EADAED4-8680-4BD2-BA70-DD5A8F0084BB}" srcOrd="0" destOrd="0" presId="urn:microsoft.com/office/officeart/2009/3/layout/StepUpProcess"/>
    <dgm:cxn modelId="{DC731F90-5FB1-4245-8F96-C564711AD141}" type="presParOf" srcId="{6EADAED4-8680-4BD2-BA70-DD5A8F0084BB}" destId="{40EC2E28-B012-479E-A7F5-D3C95446251D}" srcOrd="0" destOrd="0" presId="urn:microsoft.com/office/officeart/2009/3/layout/StepUpProcess"/>
    <dgm:cxn modelId="{9D208281-1AE6-4D81-8AEC-B01FAA835090}" type="presParOf" srcId="{40EC2E28-B012-479E-A7F5-D3C95446251D}" destId="{F4BE7BEC-D258-4E21-973A-4B4125CA37B5}" srcOrd="0" destOrd="0" presId="urn:microsoft.com/office/officeart/2009/3/layout/StepUpProcess"/>
    <dgm:cxn modelId="{5D3B14E1-FC5D-422B-9DE9-5E6C0411332A}" type="presParOf" srcId="{40EC2E28-B012-479E-A7F5-D3C95446251D}" destId="{4A724ED6-E799-41A7-A7E2-9A607DE559C6}" srcOrd="1" destOrd="0" presId="urn:microsoft.com/office/officeart/2009/3/layout/StepUpProcess"/>
    <dgm:cxn modelId="{4E214E67-7C64-4716-9ED4-FCCD55026297}" type="presParOf" srcId="{40EC2E28-B012-479E-A7F5-D3C95446251D}" destId="{4E79B0F5-A4EF-43B4-B4DC-B0BF1E41DD4C}" srcOrd="2" destOrd="0" presId="urn:microsoft.com/office/officeart/2009/3/layout/StepUpProcess"/>
    <dgm:cxn modelId="{7837E356-D4DA-4EAE-953D-B4B0BE122E94}" type="presParOf" srcId="{6EADAED4-8680-4BD2-BA70-DD5A8F0084BB}" destId="{B87B4EC1-FF79-46EC-BB6B-D891687B8F0D}" srcOrd="1" destOrd="0" presId="urn:microsoft.com/office/officeart/2009/3/layout/StepUpProcess"/>
    <dgm:cxn modelId="{00CA313E-E544-4C89-A303-703C87F3F0EB}" type="presParOf" srcId="{B87B4EC1-FF79-46EC-BB6B-D891687B8F0D}" destId="{3C5FE88F-07C3-4B0D-8B9B-670BEE72E238}" srcOrd="0" destOrd="0" presId="urn:microsoft.com/office/officeart/2009/3/layout/StepUpProcess"/>
    <dgm:cxn modelId="{B69A732C-A90E-4163-9275-332256D39E23}" type="presParOf" srcId="{6EADAED4-8680-4BD2-BA70-DD5A8F0084BB}" destId="{4B620413-F066-4367-92EF-52D0756C25CA}" srcOrd="2" destOrd="0" presId="urn:microsoft.com/office/officeart/2009/3/layout/StepUpProcess"/>
    <dgm:cxn modelId="{F71F55F4-1CA8-4E16-BC3F-111FCD280F79}" type="presParOf" srcId="{4B620413-F066-4367-92EF-52D0756C25CA}" destId="{5C50D2E8-1016-48C5-A1C0-543D09BB05A7}" srcOrd="0" destOrd="0" presId="urn:microsoft.com/office/officeart/2009/3/layout/StepUpProcess"/>
    <dgm:cxn modelId="{0465BB3A-5D79-4727-97ED-DA6C677714EE}" type="presParOf" srcId="{4B620413-F066-4367-92EF-52D0756C25CA}" destId="{23EDB757-616B-46AC-8014-5A2C4F41407C}" srcOrd="1" destOrd="0" presId="urn:microsoft.com/office/officeart/2009/3/layout/StepUpProcess"/>
    <dgm:cxn modelId="{08301F96-FB96-4410-9214-44B0E89CD1AA}" type="presParOf" srcId="{4B620413-F066-4367-92EF-52D0756C25CA}" destId="{CAD764D0-8B7E-40D1-9EC5-17D50276D379}" srcOrd="2" destOrd="0" presId="urn:microsoft.com/office/officeart/2009/3/layout/StepUpProcess"/>
    <dgm:cxn modelId="{29B854DE-0649-4FF9-ADD3-504BDE70428C}" type="presParOf" srcId="{6EADAED4-8680-4BD2-BA70-DD5A8F0084BB}" destId="{5B961F17-CAC1-4324-A397-C83E015B62CD}" srcOrd="3" destOrd="0" presId="urn:microsoft.com/office/officeart/2009/3/layout/StepUpProcess"/>
    <dgm:cxn modelId="{41E1F1D6-8797-4B5B-9722-D1F8E5D86928}" type="presParOf" srcId="{5B961F17-CAC1-4324-A397-C83E015B62CD}" destId="{4CFA85F5-EFA3-4E42-9CDE-531BE285F13F}" srcOrd="0" destOrd="0" presId="urn:microsoft.com/office/officeart/2009/3/layout/StepUpProcess"/>
    <dgm:cxn modelId="{37F2DBF5-AE20-4D14-A049-A9B373154F85}" type="presParOf" srcId="{6EADAED4-8680-4BD2-BA70-DD5A8F0084BB}" destId="{5057467E-296A-417E-8845-5587D7FB887A}" srcOrd="4" destOrd="0" presId="urn:microsoft.com/office/officeart/2009/3/layout/StepUpProcess"/>
    <dgm:cxn modelId="{E1B17D6E-4F0F-44B6-B2CC-ECB6327BF138}" type="presParOf" srcId="{5057467E-296A-417E-8845-5587D7FB887A}" destId="{E52F64A6-8717-49C6-B6AE-F5092ACFD8A0}" srcOrd="0" destOrd="0" presId="urn:microsoft.com/office/officeart/2009/3/layout/StepUpProcess"/>
    <dgm:cxn modelId="{3159E8A9-6D4B-4D51-A7F0-45082A17E76F}" type="presParOf" srcId="{5057467E-296A-417E-8845-5587D7FB887A}" destId="{FEB57697-6094-433C-80A9-3A728D85DCE6}" srcOrd="1" destOrd="0" presId="urn:microsoft.com/office/officeart/2009/3/layout/StepUpProcess"/>
    <dgm:cxn modelId="{AF24DA46-5879-4CBF-B852-7B275AB63709}" type="presParOf" srcId="{5057467E-296A-417E-8845-5587D7FB887A}" destId="{06EA7E11-D952-4703-80BC-D0398A5C9F44}" srcOrd="2" destOrd="0" presId="urn:microsoft.com/office/officeart/2009/3/layout/StepUpProcess"/>
    <dgm:cxn modelId="{5E60417A-1993-4D45-A593-20AED6B66617}" type="presParOf" srcId="{6EADAED4-8680-4BD2-BA70-DD5A8F0084BB}" destId="{BDD01777-0400-414F-BA42-57EAAF497C60}" srcOrd="5" destOrd="0" presId="urn:microsoft.com/office/officeart/2009/3/layout/StepUpProcess"/>
    <dgm:cxn modelId="{D40A5142-4EC2-412F-923D-3EFC71075055}" type="presParOf" srcId="{BDD01777-0400-414F-BA42-57EAAF497C60}" destId="{858E8328-6DE4-4099-9E79-6C79BEECB1AE}" srcOrd="0" destOrd="0" presId="urn:microsoft.com/office/officeart/2009/3/layout/StepUpProcess"/>
    <dgm:cxn modelId="{EDCE43AA-DE70-4A6E-93E2-15687A6B33D3}" type="presParOf" srcId="{6EADAED4-8680-4BD2-BA70-DD5A8F0084BB}" destId="{D1DF8010-C681-411B-A38F-CB9D1269C366}" srcOrd="6" destOrd="0" presId="urn:microsoft.com/office/officeart/2009/3/layout/StepUpProcess"/>
    <dgm:cxn modelId="{52856E46-4941-4F98-9802-EBB0EDEBEADA}" type="presParOf" srcId="{D1DF8010-C681-411B-A38F-CB9D1269C366}" destId="{41C654E3-E30A-4C5C-A4A8-5F2CBAA55104}" srcOrd="0" destOrd="0" presId="urn:microsoft.com/office/officeart/2009/3/layout/StepUpProcess"/>
    <dgm:cxn modelId="{EA26E1B0-4C71-45FA-9EBB-E99AD4D9072C}" type="presParOf" srcId="{D1DF8010-C681-411B-A38F-CB9D1269C366}" destId="{34BB7A90-3240-477D-AAD8-94761AF3CFBD}" srcOrd="1" destOrd="0" presId="urn:microsoft.com/office/officeart/2009/3/layout/StepUpProcess"/>
    <dgm:cxn modelId="{BF5A1415-1A35-498A-96F9-E9C411EF3F3B}" type="presParOf" srcId="{D1DF8010-C681-411B-A38F-CB9D1269C366}" destId="{7FD585CF-BBAD-4631-8547-A173CBDA2D7C}" srcOrd="2" destOrd="0" presId="urn:microsoft.com/office/officeart/2009/3/layout/StepUpProcess"/>
    <dgm:cxn modelId="{41CCBF55-2C28-4E29-9B3F-05517F75AA1C}" type="presParOf" srcId="{6EADAED4-8680-4BD2-BA70-DD5A8F0084BB}" destId="{2E040FB7-0244-49EB-A9E8-58798B8EE98B}" srcOrd="7" destOrd="0" presId="urn:microsoft.com/office/officeart/2009/3/layout/StepUpProcess"/>
    <dgm:cxn modelId="{82EE7FB1-6B12-424B-A253-858CE703FF18}" type="presParOf" srcId="{2E040FB7-0244-49EB-A9E8-58798B8EE98B}" destId="{19DFC041-05E0-4F9B-919A-A7A77EB9654E}" srcOrd="0" destOrd="0" presId="urn:microsoft.com/office/officeart/2009/3/layout/StepUpProcess"/>
    <dgm:cxn modelId="{237D7295-D3C6-4AAE-90FA-677866150F4E}" type="presParOf" srcId="{6EADAED4-8680-4BD2-BA70-DD5A8F0084BB}" destId="{FD107CB7-8215-44A1-A007-5D064AB42AFF}" srcOrd="8" destOrd="0" presId="urn:microsoft.com/office/officeart/2009/3/layout/StepUpProcess"/>
    <dgm:cxn modelId="{8AD28114-7AB7-4CFD-BB5F-9D38A9A05783}" type="presParOf" srcId="{FD107CB7-8215-44A1-A007-5D064AB42AFF}" destId="{D6A3898B-FB93-4C1C-8242-3D3177506BF8}" srcOrd="0" destOrd="0" presId="urn:microsoft.com/office/officeart/2009/3/layout/StepUpProcess"/>
    <dgm:cxn modelId="{B64B1E1B-6233-4AE9-86E4-04F599925393}" type="presParOf" srcId="{FD107CB7-8215-44A1-A007-5D064AB42AFF}" destId="{4447106A-0057-4CC1-BF37-3299E17F2E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7BEC-D258-4E21-973A-4B4125CA37B5}">
      <dsp:nvSpPr>
        <dsp:cNvPr id="0" name=""/>
        <dsp:cNvSpPr/>
      </dsp:nvSpPr>
      <dsp:spPr>
        <a:xfrm rot="5400000">
          <a:off x="251500" y="1832292"/>
          <a:ext cx="750051" cy="124806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126297" y="2205196"/>
          <a:ext cx="1126762" cy="987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Recordar Normas de la Clase.</a:t>
          </a:r>
        </a:p>
      </dsp:txBody>
      <dsp:txXfrm>
        <a:off x="126297" y="2205196"/>
        <a:ext cx="1126762" cy="987673"/>
      </dsp:txXfrm>
    </dsp:sp>
    <dsp:sp modelId="{4E79B0F5-A4EF-43B4-B4DC-B0BF1E41DD4C}">
      <dsp:nvSpPr>
        <dsp:cNvPr id="0" name=""/>
        <dsp:cNvSpPr/>
      </dsp:nvSpPr>
      <dsp:spPr>
        <a:xfrm>
          <a:off x="1040464" y="1740408"/>
          <a:ext cx="212596" cy="212596"/>
        </a:xfrm>
        <a:prstGeom prst="triangle">
          <a:avLst>
            <a:gd name="adj" fmla="val 100000"/>
          </a:avLst>
        </a:prstGeom>
        <a:solidFill>
          <a:schemeClr val="accent2">
            <a:hueOff val="-112497"/>
            <a:satOff val="-5000"/>
            <a:lumOff val="-1250"/>
            <a:alphaOff val="0"/>
          </a:schemeClr>
        </a:solidFill>
        <a:ln w="25400" cap="flat" cmpd="sng" algn="ctr">
          <a:solidFill>
            <a:schemeClr val="accent2">
              <a:hueOff val="-112497"/>
              <a:satOff val="-5000"/>
              <a:lumOff val="-1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0D2E8-1016-48C5-A1C0-543D09BB05A7}">
      <dsp:nvSpPr>
        <dsp:cNvPr id="0" name=""/>
        <dsp:cNvSpPr/>
      </dsp:nvSpPr>
      <dsp:spPr>
        <a:xfrm rot="5400000">
          <a:off x="1630878" y="1490964"/>
          <a:ext cx="750051" cy="124806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224994"/>
            <a:satOff val="-9999"/>
            <a:lumOff val="-2500"/>
            <a:alphaOff val="0"/>
          </a:schemeClr>
        </a:solidFill>
        <a:ln w="25400" cap="flat" cmpd="sng" algn="ctr">
          <a:solidFill>
            <a:schemeClr val="accent2">
              <a:hueOff val="-224994"/>
              <a:satOff val="-9999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DB757-616B-46AC-8014-5A2C4F41407C}">
      <dsp:nvSpPr>
        <dsp:cNvPr id="0" name=""/>
        <dsp:cNvSpPr/>
      </dsp:nvSpPr>
      <dsp:spPr>
        <a:xfrm>
          <a:off x="1505675" y="1863868"/>
          <a:ext cx="1126762" cy="987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Conocer y socializar Objetivo de la clase.</a:t>
          </a:r>
        </a:p>
      </dsp:txBody>
      <dsp:txXfrm>
        <a:off x="1505675" y="1863868"/>
        <a:ext cx="1126762" cy="987673"/>
      </dsp:txXfrm>
    </dsp:sp>
    <dsp:sp modelId="{CAD764D0-8B7E-40D1-9EC5-17D50276D379}">
      <dsp:nvSpPr>
        <dsp:cNvPr id="0" name=""/>
        <dsp:cNvSpPr/>
      </dsp:nvSpPr>
      <dsp:spPr>
        <a:xfrm>
          <a:off x="2419841" y="1399080"/>
          <a:ext cx="212596" cy="212596"/>
        </a:xfrm>
        <a:prstGeom prst="triangle">
          <a:avLst>
            <a:gd name="adj" fmla="val 100000"/>
          </a:avLst>
        </a:prstGeom>
        <a:solidFill>
          <a:schemeClr val="accent2">
            <a:hueOff val="-337491"/>
            <a:satOff val="-14999"/>
            <a:lumOff val="-3750"/>
            <a:alphaOff val="0"/>
          </a:schemeClr>
        </a:solidFill>
        <a:ln w="25400" cap="flat" cmpd="sng" algn="ctr">
          <a:solidFill>
            <a:schemeClr val="accent2">
              <a:hueOff val="-337491"/>
              <a:satOff val="-14999"/>
              <a:lumOff val="-37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F64A6-8717-49C6-B6AE-F5092ACFD8A0}">
      <dsp:nvSpPr>
        <dsp:cNvPr id="0" name=""/>
        <dsp:cNvSpPr/>
      </dsp:nvSpPr>
      <dsp:spPr>
        <a:xfrm rot="5400000">
          <a:off x="3010255" y="1149636"/>
          <a:ext cx="750051" cy="124806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49988"/>
            <a:satOff val="-19998"/>
            <a:lumOff val="-5000"/>
            <a:alphaOff val="0"/>
          </a:schemeClr>
        </a:solidFill>
        <a:ln w="25400" cap="flat" cmpd="sng" algn="ctr">
          <a:solidFill>
            <a:schemeClr val="accent2">
              <a:hueOff val="-449988"/>
              <a:satOff val="-19998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57697-6094-433C-80A9-3A728D85DCE6}">
      <dsp:nvSpPr>
        <dsp:cNvPr id="0" name=""/>
        <dsp:cNvSpPr/>
      </dsp:nvSpPr>
      <dsp:spPr>
        <a:xfrm>
          <a:off x="2885053" y="1522539"/>
          <a:ext cx="1126762" cy="987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Conocer y socializar concepto semanal</a:t>
          </a:r>
        </a:p>
      </dsp:txBody>
      <dsp:txXfrm>
        <a:off x="2885053" y="1522539"/>
        <a:ext cx="1126762" cy="987673"/>
      </dsp:txXfrm>
    </dsp:sp>
    <dsp:sp modelId="{06EA7E11-D952-4703-80BC-D0398A5C9F44}">
      <dsp:nvSpPr>
        <dsp:cNvPr id="0" name=""/>
        <dsp:cNvSpPr/>
      </dsp:nvSpPr>
      <dsp:spPr>
        <a:xfrm>
          <a:off x="3799219" y="1057751"/>
          <a:ext cx="212596" cy="212596"/>
        </a:xfrm>
        <a:prstGeom prst="triangle">
          <a:avLst>
            <a:gd name="adj" fmla="val 100000"/>
          </a:avLst>
        </a:prstGeom>
        <a:solidFill>
          <a:schemeClr val="accent2">
            <a:hueOff val="-562485"/>
            <a:satOff val="-24998"/>
            <a:lumOff val="-6250"/>
            <a:alphaOff val="0"/>
          </a:schemeClr>
        </a:solidFill>
        <a:ln w="25400" cap="flat" cmpd="sng" algn="ctr">
          <a:solidFill>
            <a:schemeClr val="accent2">
              <a:hueOff val="-562485"/>
              <a:satOff val="-24998"/>
              <a:lumOff val="-6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654E3-E30A-4C5C-A4A8-5F2CBAA55104}">
      <dsp:nvSpPr>
        <dsp:cNvPr id="0" name=""/>
        <dsp:cNvSpPr/>
      </dsp:nvSpPr>
      <dsp:spPr>
        <a:xfrm rot="5400000">
          <a:off x="4389633" y="808307"/>
          <a:ext cx="750051" cy="124806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674982"/>
            <a:satOff val="-29998"/>
            <a:lumOff val="-7500"/>
            <a:alphaOff val="0"/>
          </a:schemeClr>
        </a:solidFill>
        <a:ln w="25400" cap="flat" cmpd="sng" algn="ctr">
          <a:solidFill>
            <a:schemeClr val="accent2">
              <a:hueOff val="-674982"/>
              <a:satOff val="-29998"/>
              <a:lumOff val="-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B7A90-3240-477D-AAD8-94761AF3CFBD}">
      <dsp:nvSpPr>
        <dsp:cNvPr id="0" name=""/>
        <dsp:cNvSpPr/>
      </dsp:nvSpPr>
      <dsp:spPr>
        <a:xfrm>
          <a:off x="4264431" y="1181211"/>
          <a:ext cx="1126762" cy="987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Conocer y socializar actividades a realizar</a:t>
          </a:r>
        </a:p>
      </dsp:txBody>
      <dsp:txXfrm>
        <a:off x="4264431" y="1181211"/>
        <a:ext cx="1126762" cy="987673"/>
      </dsp:txXfrm>
    </dsp:sp>
    <dsp:sp modelId="{7FD585CF-BBAD-4631-8547-A173CBDA2D7C}">
      <dsp:nvSpPr>
        <dsp:cNvPr id="0" name=""/>
        <dsp:cNvSpPr/>
      </dsp:nvSpPr>
      <dsp:spPr>
        <a:xfrm>
          <a:off x="5178597" y="716423"/>
          <a:ext cx="212596" cy="212596"/>
        </a:xfrm>
        <a:prstGeom prst="triangle">
          <a:avLst>
            <a:gd name="adj" fmla="val 100000"/>
          </a:avLst>
        </a:prstGeom>
        <a:solidFill>
          <a:schemeClr val="accent2">
            <a:hueOff val="-787479"/>
            <a:satOff val="-34997"/>
            <a:lumOff val="-8750"/>
            <a:alphaOff val="0"/>
          </a:schemeClr>
        </a:solidFill>
        <a:ln w="25400" cap="flat" cmpd="sng" algn="ctr">
          <a:solidFill>
            <a:schemeClr val="accent2">
              <a:hueOff val="-787479"/>
              <a:satOff val="-34997"/>
              <a:lumOff val="-87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3898B-FB93-4C1C-8242-3D3177506BF8}">
      <dsp:nvSpPr>
        <dsp:cNvPr id="0" name=""/>
        <dsp:cNvSpPr/>
      </dsp:nvSpPr>
      <dsp:spPr>
        <a:xfrm rot="5400000">
          <a:off x="5769011" y="466979"/>
          <a:ext cx="750051" cy="124806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99976"/>
            <a:satOff val="-39997"/>
            <a:lumOff val="-10000"/>
            <a:alphaOff val="0"/>
          </a:schemeClr>
        </a:solidFill>
        <a:ln w="25400" cap="flat" cmpd="sng" algn="ctr">
          <a:solidFill>
            <a:schemeClr val="accent2">
              <a:hueOff val="-899976"/>
              <a:satOff val="-39997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7106A-0057-4CC1-BF37-3299E17F2EEC}">
      <dsp:nvSpPr>
        <dsp:cNvPr id="0" name=""/>
        <dsp:cNvSpPr/>
      </dsp:nvSpPr>
      <dsp:spPr>
        <a:xfrm>
          <a:off x="5643809" y="839882"/>
          <a:ext cx="1126762" cy="987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Desarrollar clase en el hogar.</a:t>
          </a:r>
        </a:p>
      </dsp:txBody>
      <dsp:txXfrm>
        <a:off x="5643809" y="839882"/>
        <a:ext cx="1126762" cy="987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444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ctrTitle"/>
          </p:nvPr>
        </p:nvSpPr>
        <p:spPr>
          <a:xfrm>
            <a:off x="2328150" y="495743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EDUCACIÓN FÍSICA Y SALUD</a:t>
            </a:r>
            <a:endParaRPr dirty="0"/>
          </a:p>
        </p:txBody>
      </p:sp>
      <p:pic>
        <p:nvPicPr>
          <p:cNvPr id="3" name="Imagen 4" descr="Colegio Eduardo De Geyter de Rancagua">
            <a:extLst>
              <a:ext uri="{FF2B5EF4-FFF2-40B4-BE49-F238E27FC236}">
                <a16:creationId xmlns:a16="http://schemas.microsoft.com/office/drawing/2014/main" id="{013FE10F-8FA0-4A3F-85B9-13F53FCE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1" y="232692"/>
            <a:ext cx="1573630" cy="52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cadep.edu.py/web/wp-content/uploads/2016/11/Fiesta-de-Matriculaci%C3%B3n-CADEP-2.jpg">
            <a:extLst>
              <a:ext uri="{FF2B5EF4-FFF2-40B4-BE49-F238E27FC236}">
                <a16:creationId xmlns:a16="http://schemas.microsoft.com/office/drawing/2014/main" id="{45CFF362-ED04-4FCA-B7AF-AC4BC6D3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66" y="844977"/>
            <a:ext cx="2789311" cy="345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724E8672-4980-45D1-9117-7B856600A69A}"/>
              </a:ext>
            </a:extLst>
          </p:cNvPr>
          <p:cNvSpPr txBox="1">
            <a:spLocks noChangeArrowheads="1"/>
          </p:cNvSpPr>
          <p:nvPr/>
        </p:nvSpPr>
        <p:spPr>
          <a:xfrm>
            <a:off x="2699082" y="4183203"/>
            <a:ext cx="4648016" cy="78252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altLang="es-ES" b="1" dirty="0">
                <a:solidFill>
                  <a:schemeClr val="tx1"/>
                </a:solidFill>
                <a:latin typeface="Hind" panose="020B0604020202020204" charset="0"/>
                <a:cs typeface="Hind" panose="020B0604020202020204" charset="0"/>
              </a:rPr>
              <a:t>Curso: 6° básico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Hind" panose="020B0604020202020204" charset="0"/>
                <a:cs typeface="Hind" panose="020B0604020202020204" charset="0"/>
              </a:rPr>
              <a:t>Profesores: Carla González C. – Cristian Herrera T.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Hind" panose="020B0604020202020204" charset="0"/>
                <a:cs typeface="Hind" panose="020B0604020202020204" charset="0"/>
              </a:rPr>
              <a:t>Fecha: miércoles 10 de Junio del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AD7413-6641-49E6-9C3C-9B9AB4836C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10</a:t>
            </a:fld>
            <a:endParaRPr lang="es-CL"/>
          </a:p>
        </p:txBody>
      </p:sp>
      <p:pic>
        <p:nvPicPr>
          <p:cNvPr id="6" name="Picture 2" descr="Ejercicios estáticos para fuerza en las piernas | LoveToKnow">
            <a:extLst>
              <a:ext uri="{FF2B5EF4-FFF2-40B4-BE49-F238E27FC236}">
                <a16:creationId xmlns:a16="http://schemas.microsoft.com/office/drawing/2014/main" id="{D44C8D4A-56A4-4326-9307-2C451B26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7" y="101108"/>
            <a:ext cx="4104456" cy="23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D4B7DE-1E3A-4E04-B4D2-418880C06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66" y="101108"/>
            <a:ext cx="4180757" cy="23516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0BE20-5AA0-479A-A2DC-A53B4D0E7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7" y="2690717"/>
            <a:ext cx="4104456" cy="23516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AF7C2B-A855-42FC-BE20-202B2AD06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59" y="2690716"/>
            <a:ext cx="4187864" cy="23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A800E6-718A-4220-853F-2DDDC314C3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sp>
        <p:nvSpPr>
          <p:cNvPr id="6" name="Google Shape;201;p16">
            <a:extLst>
              <a:ext uri="{FF2B5EF4-FFF2-40B4-BE49-F238E27FC236}">
                <a16:creationId xmlns:a16="http://schemas.microsoft.com/office/drawing/2014/main" id="{3DDD2187-DD65-4589-B306-25D1CB3FCF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867" y="239115"/>
            <a:ext cx="7322001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RUTINA DE EJERCICIOS</a:t>
            </a:r>
            <a:endParaRPr sz="36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094AAF9-8718-4A9E-93C9-AC5610CE2A73}"/>
              </a:ext>
            </a:extLst>
          </p:cNvPr>
          <p:cNvSpPr txBox="1">
            <a:spLocks noChangeArrowheads="1"/>
          </p:cNvSpPr>
          <p:nvPr/>
        </p:nvSpPr>
        <p:spPr>
          <a:xfrm>
            <a:off x="671765" y="875115"/>
            <a:ext cx="6794204" cy="416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just"/>
            <a:r>
              <a:rPr lang="es-CL" altLang="es-CL" sz="2800" dirty="0">
                <a:latin typeface="Hind" panose="020B0604020202020204" charset="0"/>
                <a:cs typeface="Hind" panose="020B0604020202020204" charset="0"/>
              </a:rPr>
              <a:t>Movilidad Articular</a:t>
            </a:r>
          </a:p>
          <a:p>
            <a:pPr algn="just"/>
            <a:endParaRPr lang="es-CL" altLang="es-CL" sz="2800" dirty="0">
              <a:latin typeface="Hind" panose="020B0604020202020204" charset="0"/>
              <a:cs typeface="Hind" panose="020B0604020202020204" charset="0"/>
            </a:endParaRPr>
          </a:p>
          <a:p>
            <a:pPr algn="just"/>
            <a:r>
              <a:rPr lang="es-CL" altLang="es-CL" sz="2800" dirty="0">
                <a:latin typeface="Hind" panose="020B0604020202020204" charset="0"/>
                <a:cs typeface="Hind" panose="020B0604020202020204" charset="0"/>
              </a:rPr>
              <a:t>Curl Martillo con peso</a:t>
            </a:r>
          </a:p>
          <a:p>
            <a:pPr algn="just"/>
            <a:r>
              <a:rPr lang="es-CL" altLang="es-CL" sz="2800" dirty="0">
                <a:latin typeface="Hind" panose="020B0604020202020204" charset="0"/>
                <a:cs typeface="Hind" panose="020B0604020202020204" charset="0"/>
              </a:rPr>
              <a:t>Mountain </a:t>
            </a:r>
            <a:r>
              <a:rPr lang="es-CL" altLang="es-CL" sz="2800" dirty="0" err="1">
                <a:latin typeface="Hind" panose="020B0604020202020204" charset="0"/>
                <a:cs typeface="Hind" panose="020B0604020202020204" charset="0"/>
              </a:rPr>
              <a:t>Climbers</a:t>
            </a:r>
            <a:endParaRPr lang="es-CL" altLang="es-CL" sz="2800" dirty="0">
              <a:latin typeface="Hind" panose="020B0604020202020204" charset="0"/>
              <a:cs typeface="Hind" panose="020B0604020202020204" charset="0"/>
            </a:endParaRPr>
          </a:p>
          <a:p>
            <a:pPr algn="just"/>
            <a:r>
              <a:rPr lang="es-CL" altLang="es-CL" sz="2800" dirty="0" err="1">
                <a:latin typeface="Hind" panose="020B0604020202020204" charset="0"/>
                <a:cs typeface="Hind" panose="020B0604020202020204" charset="0"/>
              </a:rPr>
              <a:t>Press</a:t>
            </a:r>
            <a:r>
              <a:rPr lang="es-CL" altLang="es-CL" sz="2800" dirty="0">
                <a:latin typeface="Hind" panose="020B0604020202020204" charset="0"/>
                <a:cs typeface="Hind" panose="020B0604020202020204" charset="0"/>
              </a:rPr>
              <a:t> de hombros con peso</a:t>
            </a:r>
          </a:p>
          <a:p>
            <a:pPr algn="just"/>
            <a:endParaRPr lang="es-CL" altLang="es-CL" sz="2800" dirty="0">
              <a:latin typeface="Hind" panose="020B0604020202020204" charset="0"/>
              <a:cs typeface="Hind" panose="020B0604020202020204" charset="0"/>
            </a:endParaRPr>
          </a:p>
          <a:p>
            <a:pPr algn="just"/>
            <a:r>
              <a:rPr lang="es-CL" altLang="es-CL" sz="2800" dirty="0">
                <a:latin typeface="Hind" panose="020B0604020202020204" charset="0"/>
                <a:cs typeface="Hind" panose="020B0604020202020204" charset="0"/>
              </a:rPr>
              <a:t>Vuelta a la calma</a:t>
            </a:r>
          </a:p>
          <a:p>
            <a:pPr algn="just"/>
            <a:endParaRPr lang="es-CL" altLang="es-CL" sz="2400" dirty="0">
              <a:latin typeface="Hind" panose="020B0604020202020204" charset="0"/>
              <a:cs typeface="Hind" panose="020B0604020202020204" charset="0"/>
            </a:endParaRPr>
          </a:p>
          <a:p>
            <a:pPr algn="just"/>
            <a:endParaRPr lang="es-CL" altLang="es-CL" sz="3200" dirty="0">
              <a:latin typeface="Hind" panose="020B0604020202020204" charset="0"/>
              <a:cs typeface="Hind" panose="020B060402020202020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47C1118D-5EC7-4D30-803F-0F76CFE264A1}"/>
              </a:ext>
            </a:extLst>
          </p:cNvPr>
          <p:cNvSpPr/>
          <p:nvPr/>
        </p:nvSpPr>
        <p:spPr>
          <a:xfrm rot="18585740">
            <a:off x="4872512" y="2280604"/>
            <a:ext cx="721607" cy="356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F5F135-D01C-427B-ACD9-17B9CD6AB2A3}"/>
              </a:ext>
            </a:extLst>
          </p:cNvPr>
          <p:cNvSpPr txBox="1"/>
          <p:nvPr/>
        </p:nvSpPr>
        <p:spPr>
          <a:xfrm>
            <a:off x="5232677" y="1397225"/>
            <a:ext cx="191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Hind" panose="020B0604020202020204" charset="0"/>
                <a:cs typeface="Hind" panose="020B0604020202020204" charset="0"/>
              </a:rPr>
              <a:t>3 series de 10 repeticiones</a:t>
            </a:r>
          </a:p>
        </p:txBody>
      </p:sp>
    </p:spTree>
    <p:extLst>
      <p:ext uri="{BB962C8B-B14F-4D97-AF65-F5344CB8AC3E}">
        <p14:creationId xmlns:p14="http://schemas.microsoft.com/office/powerpoint/2010/main" val="4265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04C56A-E797-446F-A9C1-74F1837AE5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  <p:pic>
        <p:nvPicPr>
          <p:cNvPr id="6" name="Picture 6" descr="8fit fitness workout exercise male GIF">
            <a:extLst>
              <a:ext uri="{FF2B5EF4-FFF2-40B4-BE49-F238E27FC236}">
                <a16:creationId xmlns:a16="http://schemas.microsoft.com/office/drawing/2014/main" id="{DD36F344-AB26-4EB0-A2A0-DBC8CF2E22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" y="60472"/>
            <a:ext cx="4028636" cy="22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73604725-FCFF-4D8A-A148-256F4F42F0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8" y="2571750"/>
            <a:ext cx="4347615" cy="24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umbbell Hammer Curl gif">
            <a:extLst>
              <a:ext uri="{FF2B5EF4-FFF2-40B4-BE49-F238E27FC236}">
                <a16:creationId xmlns:a16="http://schemas.microsoft.com/office/drawing/2014/main" id="{B470AA9F-BBB8-46A9-87F9-018E36304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61" y="60472"/>
            <a:ext cx="3963110" cy="29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0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B2C6B0-F87A-4565-A452-2583E7F07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13</a:t>
            </a:fld>
            <a:endParaRPr lang="es-CL"/>
          </a:p>
        </p:txBody>
      </p:sp>
      <p:sp>
        <p:nvSpPr>
          <p:cNvPr id="6" name="Google Shape;201;p16">
            <a:extLst>
              <a:ext uri="{FF2B5EF4-FFF2-40B4-BE49-F238E27FC236}">
                <a16:creationId xmlns:a16="http://schemas.microsoft.com/office/drawing/2014/main" id="{9CF9DE94-17E1-4D43-95EE-94AD3E8568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3412" y="398603"/>
            <a:ext cx="5684588" cy="9198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/>
              <a:t>¡FELICITACIONES!</a:t>
            </a:r>
            <a:endParaRPr sz="4800" dirty="0"/>
          </a:p>
        </p:txBody>
      </p:sp>
      <p:pic>
        <p:nvPicPr>
          <p:cNvPr id="12292" name="Picture 4" descr="Mostrando Emoticon Pulgar Hacia Arriba. Ilustración Del Vector ...">
            <a:extLst>
              <a:ext uri="{FF2B5EF4-FFF2-40B4-BE49-F238E27FC236}">
                <a16:creationId xmlns:a16="http://schemas.microsoft.com/office/drawing/2014/main" id="{DBF8AFD7-1B4F-4C66-A1F7-D1CF76A9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52" y="1507520"/>
            <a:ext cx="4684307" cy="32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0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BDAECC-3B91-4480-AF2A-E811342535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</a:t>
            </a:fld>
            <a:endParaRPr lang="es-CL"/>
          </a:p>
        </p:txBody>
      </p:sp>
      <p:sp>
        <p:nvSpPr>
          <p:cNvPr id="6" name="Google Shape;201;p16">
            <a:extLst>
              <a:ext uri="{FF2B5EF4-FFF2-40B4-BE49-F238E27FC236}">
                <a16:creationId xmlns:a16="http://schemas.microsoft.com/office/drawing/2014/main" id="{D448A0DE-27EF-42DD-AE85-4BB156A4D3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1395" y="164687"/>
            <a:ext cx="6216214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RUTA DE APRENDIZAJE</a:t>
            </a:r>
            <a:endParaRPr sz="3600" dirty="0"/>
          </a:p>
        </p:txBody>
      </p:sp>
      <p:graphicFrame>
        <p:nvGraphicFramePr>
          <p:cNvPr id="7" name="Marcador de contenido 9">
            <a:extLst>
              <a:ext uri="{FF2B5EF4-FFF2-40B4-BE49-F238E27FC236}">
                <a16:creationId xmlns:a16="http://schemas.microsoft.com/office/drawing/2014/main" id="{A896AE9C-D170-482A-AD09-351E506A18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779567"/>
              </p:ext>
            </p:extLst>
          </p:nvPr>
        </p:nvGraphicFramePr>
        <p:xfrm>
          <a:off x="882378" y="800687"/>
          <a:ext cx="6773064" cy="390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94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301542" y="233681"/>
            <a:ext cx="7757935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LINEAMIENTOS DE LA ASIGNATURA</a:t>
            </a:r>
            <a:endParaRPr sz="3600" dirty="0"/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D758625-AFE7-4B8B-BF6F-13970F6A20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5544" y="909520"/>
            <a:ext cx="6436405" cy="4071800"/>
          </a:xfrm>
        </p:spPr>
        <p:txBody>
          <a:bodyPr/>
          <a:lstStyle/>
          <a:p>
            <a:pPr>
              <a:defRPr/>
            </a:pPr>
            <a:r>
              <a:rPr lang="es-MX" sz="2000" dirty="0">
                <a:latin typeface="Hind" panose="020B0604020202020204" charset="0"/>
                <a:cs typeface="Hind" panose="020B0604020202020204" charset="0"/>
              </a:rPr>
              <a:t>Debes tener una botella con agua, para hidratarte durante la clase.</a:t>
            </a:r>
          </a:p>
          <a:p>
            <a:pPr>
              <a:defRPr/>
            </a:pPr>
            <a:endParaRPr lang="es-MX" sz="2000" dirty="0">
              <a:latin typeface="Hind" panose="020B0604020202020204" charset="0"/>
              <a:cs typeface="Hind" panose="020B0604020202020204" charset="0"/>
            </a:endParaRPr>
          </a:p>
          <a:p>
            <a:pPr>
              <a:defRPr/>
            </a:pPr>
            <a:r>
              <a:rPr lang="es-MX" sz="2000" dirty="0">
                <a:latin typeface="Hind" panose="020B0604020202020204" charset="0"/>
                <a:cs typeface="Hind" panose="020B0604020202020204" charset="0"/>
              </a:rPr>
              <a:t>Busca un espacio adecuado para realizar la clase, libre de obstáculos.</a:t>
            </a:r>
          </a:p>
          <a:p>
            <a:pPr>
              <a:defRPr/>
            </a:pPr>
            <a:endParaRPr lang="es-MX" sz="2000" dirty="0">
              <a:latin typeface="Hind" panose="020B0604020202020204" charset="0"/>
              <a:cs typeface="Hind" panose="020B0604020202020204" charset="0"/>
            </a:endParaRPr>
          </a:p>
          <a:p>
            <a:pPr>
              <a:defRPr/>
            </a:pPr>
            <a:r>
              <a:rPr lang="es-MX" sz="2000" dirty="0">
                <a:latin typeface="Hind" panose="020B0604020202020204" charset="0"/>
                <a:cs typeface="Hind" panose="020B0604020202020204" charset="0"/>
              </a:rPr>
              <a:t>Debes utilizar ropa adecuada, para realizar la clase sin dificultades.</a:t>
            </a:r>
          </a:p>
          <a:p>
            <a:pPr marL="0" indent="0">
              <a:buFontTx/>
              <a:buNone/>
              <a:defRPr/>
            </a:pPr>
            <a:endParaRPr lang="es-MX" sz="2000" dirty="0">
              <a:latin typeface="Hind" panose="020B0604020202020204" charset="0"/>
              <a:cs typeface="Hind" panose="020B0604020202020204" charset="0"/>
            </a:endParaRPr>
          </a:p>
          <a:p>
            <a:pPr>
              <a:defRPr/>
            </a:pPr>
            <a:r>
              <a:rPr lang="es-MX" sz="2000" dirty="0">
                <a:latin typeface="Hind" panose="020B0604020202020204" charset="0"/>
                <a:cs typeface="Hind" panose="020B0604020202020204" charset="0"/>
              </a:rPr>
              <a:t>Recuerda tomar las medidas higiénicas necesarias para no tener inconvenientes en la práctica de esta clase. 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5D47DF-80A9-4668-B1A6-692F4FE64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4</a:t>
            </a:fld>
            <a:endParaRPr lang="es-CL"/>
          </a:p>
        </p:txBody>
      </p:sp>
      <p:sp>
        <p:nvSpPr>
          <p:cNvPr id="6" name="Subtítulo 9">
            <a:extLst>
              <a:ext uri="{FF2B5EF4-FFF2-40B4-BE49-F238E27FC236}">
                <a16:creationId xmlns:a16="http://schemas.microsoft.com/office/drawing/2014/main" id="{44856413-C6F7-4045-B1CE-5B80F3B07C10}"/>
              </a:ext>
            </a:extLst>
          </p:cNvPr>
          <p:cNvSpPr txBox="1">
            <a:spLocks/>
          </p:cNvSpPr>
          <p:nvPr/>
        </p:nvSpPr>
        <p:spPr bwMode="auto">
          <a:xfrm>
            <a:off x="229404" y="467223"/>
            <a:ext cx="3891516" cy="250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ES" b="1" dirty="0">
                <a:latin typeface="Hind" panose="020B0604020202020204" charset="0"/>
                <a:cs typeface="Hind" panose="020B0604020202020204" charset="0"/>
              </a:rPr>
              <a:t>¿QUÉ DEBEMOS HACER PARA QUE NUESTRA CLASE A DISTANCIA SEA EFECTIVA?</a:t>
            </a:r>
          </a:p>
        </p:txBody>
      </p:sp>
      <p:pic>
        <p:nvPicPr>
          <p:cNvPr id="7" name="Picture 2" descr="Resultado de imagen para deportista dibujo">
            <a:extLst>
              <a:ext uri="{FF2B5EF4-FFF2-40B4-BE49-F238E27FC236}">
                <a16:creationId xmlns:a16="http://schemas.microsoft.com/office/drawing/2014/main" id="{38004EE0-5E71-4C48-9595-9770E98F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79" y="3202767"/>
            <a:ext cx="2507623" cy="177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lamada ovalada 5">
            <a:extLst>
              <a:ext uri="{FF2B5EF4-FFF2-40B4-BE49-F238E27FC236}">
                <a16:creationId xmlns:a16="http://schemas.microsoft.com/office/drawing/2014/main" id="{79A67702-8189-48F1-970C-139A1D9EC4F2}"/>
              </a:ext>
            </a:extLst>
          </p:cNvPr>
          <p:cNvSpPr/>
          <p:nvPr/>
        </p:nvSpPr>
        <p:spPr>
          <a:xfrm>
            <a:off x="4657891" y="411675"/>
            <a:ext cx="4182562" cy="2814527"/>
          </a:xfrm>
          <a:prstGeom prst="wedgeEllipseCallout">
            <a:avLst>
              <a:gd name="adj1" fmla="val -41956"/>
              <a:gd name="adj2" fmla="val 532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D0F57D19-EE39-4233-B56B-8E3104881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550" y="896055"/>
            <a:ext cx="345122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/>
              <a:t>-</a:t>
            </a:r>
            <a:r>
              <a:rPr lang="es-CL" altLang="es-ES" sz="1600" dirty="0"/>
              <a:t>Respetar </a:t>
            </a:r>
            <a:r>
              <a:rPr lang="es-CL" altLang="es-ES" sz="1600" b="1" dirty="0"/>
              <a:t>los turnos para hablar.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ES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/>
              <a:t>-</a:t>
            </a:r>
            <a:r>
              <a:rPr lang="es-CL" altLang="es-ES" sz="1600" dirty="0"/>
              <a:t>Tener un </a:t>
            </a:r>
            <a:r>
              <a:rPr lang="es-CL" altLang="es-ES" sz="1600" b="1" dirty="0"/>
              <a:t>buen comportamiento.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ES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ES" sz="1600" b="1" dirty="0"/>
              <a:t>-</a:t>
            </a:r>
            <a:r>
              <a:rPr lang="es-CL" altLang="es-ES" sz="1600" dirty="0"/>
              <a:t>Debes estar </a:t>
            </a:r>
            <a:r>
              <a:rPr lang="es-CL" altLang="es-ES" sz="1600" b="1" dirty="0"/>
              <a:t>atento a las explicaciones de las actividades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</p:spTree>
    <p:extLst>
      <p:ext uri="{BB962C8B-B14F-4D97-AF65-F5344CB8AC3E}">
        <p14:creationId xmlns:p14="http://schemas.microsoft.com/office/powerpoint/2010/main" val="77053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8CCC8F-7E86-40A0-8C35-1A2A127544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5</a:t>
            </a:fld>
            <a:endParaRPr lang="es-CL"/>
          </a:p>
        </p:txBody>
      </p:sp>
      <p:sp>
        <p:nvSpPr>
          <p:cNvPr id="6" name="Google Shape;201;p16">
            <a:extLst>
              <a:ext uri="{FF2B5EF4-FFF2-40B4-BE49-F238E27FC236}">
                <a16:creationId xmlns:a16="http://schemas.microsoft.com/office/drawing/2014/main" id="{66F9A823-CDAF-4999-B303-AD6A082C3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9106" y="143422"/>
            <a:ext cx="5992931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OBJETIVO DE LA CLASE</a:t>
            </a:r>
            <a:endParaRPr sz="36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DFF1791-F908-4E63-AA98-D117C154BE8C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1449273"/>
            <a:ext cx="6794204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just"/>
            <a:r>
              <a:rPr lang="es-ES" altLang="es-CL" sz="3200" dirty="0">
                <a:solidFill>
                  <a:schemeClr val="tx1"/>
                </a:solidFill>
                <a:latin typeface="Hind" panose="020B0604020202020204" charset="0"/>
                <a:cs typeface="Hind" panose="020B0604020202020204" charset="0"/>
              </a:rPr>
              <a:t>Conocer conceptos asociados a las cualidades físicas, como la fuerza y sus tipos; desarrollándolos en su hogar a través de rutina de ejercicios intramuros.</a:t>
            </a:r>
            <a:endParaRPr lang="es-CL" altLang="es-CL" sz="3200" dirty="0">
              <a:solidFill>
                <a:schemeClr val="tx1"/>
              </a:solidFill>
              <a:latin typeface="Hind" panose="020B0604020202020204" charset="0"/>
              <a:cs typeface="Hi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7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B44654-DE36-4AFF-BCD7-90701909BB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94A928-70E0-4892-994E-4A6916CE3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1" y="1921913"/>
            <a:ext cx="8788509" cy="12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4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8CCC8F-7E86-40A0-8C35-1A2A127544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7</a:t>
            </a:fld>
            <a:endParaRPr lang="es-CL"/>
          </a:p>
        </p:txBody>
      </p:sp>
      <p:sp>
        <p:nvSpPr>
          <p:cNvPr id="6" name="Google Shape;201;p16">
            <a:extLst>
              <a:ext uri="{FF2B5EF4-FFF2-40B4-BE49-F238E27FC236}">
                <a16:creationId xmlns:a16="http://schemas.microsoft.com/office/drawing/2014/main" id="{66F9A823-CDAF-4999-B303-AD6A082C3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9106" y="143422"/>
            <a:ext cx="5992931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CUALIDADES FÍSICAS</a:t>
            </a:r>
            <a:endParaRPr sz="36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DFF1791-F908-4E63-AA98-D117C154BE8C}"/>
              </a:ext>
            </a:extLst>
          </p:cNvPr>
          <p:cNvSpPr txBox="1">
            <a:spLocks noChangeArrowheads="1"/>
          </p:cNvSpPr>
          <p:nvPr/>
        </p:nvSpPr>
        <p:spPr>
          <a:xfrm>
            <a:off x="754912" y="874388"/>
            <a:ext cx="6794204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buNone/>
            </a:pPr>
            <a:r>
              <a:rPr lang="es-CL" altLang="es-CL" sz="4000" u="sng" dirty="0">
                <a:latin typeface="Hind" panose="020B0604020202020204" charset="0"/>
                <a:cs typeface="Hind" panose="020B0604020202020204" charset="0"/>
              </a:rPr>
              <a:t>FUERZA</a:t>
            </a:r>
          </a:p>
          <a:p>
            <a:pPr marL="0" indent="0" algn="ctr">
              <a:buNone/>
            </a:pPr>
            <a:endParaRPr lang="es-CL" altLang="es-CL" sz="3600" dirty="0">
              <a:latin typeface="Hind" panose="020B0604020202020204" charset="0"/>
              <a:cs typeface="Hind" panose="020B0604020202020204" charset="0"/>
            </a:endParaRPr>
          </a:p>
          <a:p>
            <a:pPr marL="0" indent="0" algn="just">
              <a:buNone/>
            </a:pPr>
            <a:r>
              <a:rPr lang="es-CL" altLang="es-CL" sz="3600" dirty="0">
                <a:latin typeface="Hind" panose="020B0604020202020204" charset="0"/>
                <a:cs typeface="Hind" panose="020B0604020202020204" charset="0"/>
              </a:rPr>
              <a:t>“Es la capacidad del individuo para vencer, oponerse o soportar una resistencia por medio de la acción muscular.”</a:t>
            </a:r>
            <a:endParaRPr lang="es-ES" altLang="es-CL" sz="3600" dirty="0">
              <a:latin typeface="Hind" panose="020B0604020202020204" charset="0"/>
              <a:cs typeface="Hi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1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8CCC8F-7E86-40A0-8C35-1A2A127544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/>
          </a:p>
        </p:txBody>
      </p:sp>
      <p:sp>
        <p:nvSpPr>
          <p:cNvPr id="6" name="Google Shape;201;p16">
            <a:extLst>
              <a:ext uri="{FF2B5EF4-FFF2-40B4-BE49-F238E27FC236}">
                <a16:creationId xmlns:a16="http://schemas.microsoft.com/office/drawing/2014/main" id="{66F9A823-CDAF-4999-B303-AD6A082C3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9106" y="143422"/>
            <a:ext cx="5992931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TIPOS DE FUERZA</a:t>
            </a:r>
            <a:endParaRPr sz="36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DFF1791-F908-4E63-AA98-D117C154BE8C}"/>
              </a:ext>
            </a:extLst>
          </p:cNvPr>
          <p:cNvSpPr txBox="1">
            <a:spLocks noChangeArrowheads="1"/>
          </p:cNvSpPr>
          <p:nvPr/>
        </p:nvSpPr>
        <p:spPr>
          <a:xfrm>
            <a:off x="754912" y="1039813"/>
            <a:ext cx="6794204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s-CL" altLang="es-CL" sz="3600" dirty="0">
                <a:solidFill>
                  <a:schemeClr val="tx1"/>
                </a:solidFill>
                <a:latin typeface="Hind" panose="020B0604020202020204" charset="0"/>
                <a:cs typeface="Hind" panose="020B0604020202020204" charset="0"/>
              </a:rPr>
              <a:t>FUERZA ESTÁTICA</a:t>
            </a:r>
          </a:p>
          <a:p>
            <a:r>
              <a:rPr lang="es-CL" altLang="es-CL" sz="3600" dirty="0">
                <a:solidFill>
                  <a:schemeClr val="tx1"/>
                </a:solidFill>
                <a:latin typeface="Hind" panose="020B0604020202020204" charset="0"/>
                <a:cs typeface="Hind" panose="020B0604020202020204" charset="0"/>
              </a:rPr>
              <a:t>FUERZA DINÁMICA</a:t>
            </a:r>
          </a:p>
          <a:p>
            <a:r>
              <a:rPr lang="es-CL" altLang="es-CL" sz="3600" dirty="0">
                <a:solidFill>
                  <a:schemeClr val="tx1"/>
                </a:solidFill>
                <a:latin typeface="Hind" panose="020B0604020202020204" charset="0"/>
                <a:cs typeface="Hind" panose="020B0604020202020204" charset="0"/>
              </a:rPr>
              <a:t>FUERZA MÁXIMA</a:t>
            </a:r>
          </a:p>
          <a:p>
            <a:r>
              <a:rPr lang="es-CL" altLang="es-CL" sz="3600" dirty="0">
                <a:solidFill>
                  <a:schemeClr val="tx1"/>
                </a:solidFill>
                <a:latin typeface="Hind" panose="020B0604020202020204" charset="0"/>
                <a:cs typeface="Hind" panose="020B0604020202020204" charset="0"/>
              </a:rPr>
              <a:t>FUERZA EXPLOSIVA o FUERZA-VELOCIDAD</a:t>
            </a:r>
          </a:p>
          <a:p>
            <a:pPr marL="0" indent="0" algn="ctr">
              <a:buNone/>
            </a:pPr>
            <a:endParaRPr lang="es-ES" altLang="es-CL" sz="3600" dirty="0">
              <a:latin typeface="Hind" panose="020B0604020202020204" charset="0"/>
              <a:cs typeface="Hi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8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E0D5BB-4F20-47C4-B838-1F6499DAE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  <p:sp>
        <p:nvSpPr>
          <p:cNvPr id="6" name="Google Shape;201;p16">
            <a:extLst>
              <a:ext uri="{FF2B5EF4-FFF2-40B4-BE49-F238E27FC236}">
                <a16:creationId xmlns:a16="http://schemas.microsoft.com/office/drawing/2014/main" id="{FFEA9A8E-6533-4593-B632-3B2747AC7A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867" y="239115"/>
            <a:ext cx="7322001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ACTIVIDAD: EJERCICIO EN CASA</a:t>
            </a:r>
            <a:endParaRPr sz="36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94EC6E1-3796-4AB5-9FD8-7B0FAFE39A73}"/>
              </a:ext>
            </a:extLst>
          </p:cNvPr>
          <p:cNvSpPr txBox="1">
            <a:spLocks noChangeArrowheads="1"/>
          </p:cNvSpPr>
          <p:nvPr/>
        </p:nvSpPr>
        <p:spPr>
          <a:xfrm>
            <a:off x="407867" y="875115"/>
            <a:ext cx="7396431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CL" altLang="es-CL" sz="3200" u="sng" dirty="0">
                <a:latin typeface="Hind" panose="020B0604020202020204" charset="0"/>
                <a:cs typeface="Hind" panose="020B0604020202020204" charset="0"/>
              </a:rPr>
              <a:t>Materiales:</a:t>
            </a:r>
          </a:p>
          <a:p>
            <a:pPr>
              <a:defRPr/>
            </a:pPr>
            <a:endParaRPr lang="es-CL" altLang="es-CL" dirty="0">
              <a:latin typeface="Hind" panose="020B0604020202020204" charset="0"/>
              <a:cs typeface="Hind" panose="020B0604020202020204" charset="0"/>
            </a:endParaRPr>
          </a:p>
          <a:p>
            <a:pPr>
              <a:defRPr/>
            </a:pPr>
            <a:r>
              <a:rPr lang="es-CL" altLang="es-CL" sz="2400" dirty="0">
                <a:latin typeface="Hind" panose="020B0604020202020204" charset="0"/>
                <a:cs typeface="Hind" panose="020B0604020202020204" charset="0"/>
              </a:rPr>
              <a:t>2 paquetes de arroz, azúcar o sal de un kilo.</a:t>
            </a:r>
          </a:p>
          <a:p>
            <a:pPr>
              <a:defRPr/>
            </a:pPr>
            <a:r>
              <a:rPr lang="es-CL" altLang="es-CL" sz="2400" dirty="0">
                <a:latin typeface="Hind" panose="020B0604020202020204" charset="0"/>
                <a:cs typeface="Hind" panose="020B0604020202020204" charset="0"/>
              </a:rPr>
              <a:t>Una silla o piso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DA309A69-E95E-4E9A-A5B9-D1E0BA42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5" y="3519440"/>
            <a:ext cx="2771111" cy="129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AR SILLAS COMEDOR SISAL CHOCOLATE">
            <a:extLst>
              <a:ext uri="{FF2B5EF4-FFF2-40B4-BE49-F238E27FC236}">
                <a16:creationId xmlns:a16="http://schemas.microsoft.com/office/drawing/2014/main" id="{79A5BF25-8391-407F-907E-EB811CD4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03" y="3212488"/>
            <a:ext cx="1600137" cy="16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so plástico Taly negro Wenco">
            <a:extLst>
              <a:ext uri="{FF2B5EF4-FFF2-40B4-BE49-F238E27FC236}">
                <a16:creationId xmlns:a16="http://schemas.microsoft.com/office/drawing/2014/main" id="{C49352B5-391C-4B66-B802-69D12A57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94" y="3454838"/>
            <a:ext cx="2050274" cy="15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61258"/>
      </p:ext>
    </p:extLst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FFFFFF"/>
      </a:dk1>
      <a:lt1>
        <a:srgbClr val="041F30"/>
      </a:lt1>
      <a:dk2>
        <a:srgbClr val="E3E7EC"/>
      </a:dk2>
      <a:lt2>
        <a:srgbClr val="5A6B85"/>
      </a:lt2>
      <a:accent1>
        <a:srgbClr val="6699FF"/>
      </a:accent1>
      <a:accent2>
        <a:srgbClr val="33CCFF"/>
      </a:accent2>
      <a:accent3>
        <a:srgbClr val="33CCCC"/>
      </a:accent3>
      <a:accent4>
        <a:srgbClr val="66FF33"/>
      </a:accent4>
      <a:accent5>
        <a:srgbClr val="FF0066"/>
      </a:accent5>
      <a:accent6>
        <a:srgbClr val="FF66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288</Words>
  <Application>Microsoft Office PowerPoint</Application>
  <PresentationFormat>Presentación en pantalla (16:9)</PresentationFormat>
  <Paragraphs>62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Hind</vt:lpstr>
      <vt:lpstr>Dumaine</vt:lpstr>
      <vt:lpstr>EDUCACIÓN FÍSICA Y SALUD</vt:lpstr>
      <vt:lpstr>RUTA DE APRENDIZAJE</vt:lpstr>
      <vt:lpstr>LINEAMIENTOS DE LA ASIGNATURA</vt:lpstr>
      <vt:lpstr>Presentación de PowerPoint</vt:lpstr>
      <vt:lpstr>OBJETIVO DE LA CLASE</vt:lpstr>
      <vt:lpstr>Presentación de PowerPoint</vt:lpstr>
      <vt:lpstr>CUALIDADES FÍSICAS</vt:lpstr>
      <vt:lpstr>TIPOS DE FUERZA</vt:lpstr>
      <vt:lpstr>ACTIVIDAD: EJERCICIO EN CASA</vt:lpstr>
      <vt:lpstr>Presentación de PowerPoint</vt:lpstr>
      <vt:lpstr>RUTINA DE EJERCICIOS</vt:lpstr>
      <vt:lpstr>Presentación de PowerPoint</vt:lpstr>
      <vt:lpstr>¡FELICITACIONES!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FÍSICA Y SALUD</dc:title>
  <dc:creator>Cris</dc:creator>
  <cp:lastModifiedBy>Cristian Herrera Toro</cp:lastModifiedBy>
  <cp:revision>7</cp:revision>
  <dcterms:modified xsi:type="dcterms:W3CDTF">2020-06-05T00:41:34Z</dcterms:modified>
</cp:coreProperties>
</file>