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F8FC-331C-4C91-814E-0BB1D4F1B5CD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5953-401A-4DD8-BEAF-54566DC1DA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395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F8FC-331C-4C91-814E-0BB1D4F1B5CD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5953-401A-4DD8-BEAF-54566DC1DA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538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F8FC-331C-4C91-814E-0BB1D4F1B5CD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5953-401A-4DD8-BEAF-54566DC1DA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70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F8FC-331C-4C91-814E-0BB1D4F1B5CD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5953-401A-4DD8-BEAF-54566DC1DA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47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F8FC-331C-4C91-814E-0BB1D4F1B5CD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5953-401A-4DD8-BEAF-54566DC1DA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076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F8FC-331C-4C91-814E-0BB1D4F1B5CD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5953-401A-4DD8-BEAF-54566DC1DA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99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F8FC-331C-4C91-814E-0BB1D4F1B5CD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5953-401A-4DD8-BEAF-54566DC1DA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537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F8FC-331C-4C91-814E-0BB1D4F1B5CD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5953-401A-4DD8-BEAF-54566DC1DA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576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F8FC-331C-4C91-814E-0BB1D4F1B5CD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5953-401A-4DD8-BEAF-54566DC1DA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266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F8FC-331C-4C91-814E-0BB1D4F1B5CD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5953-401A-4DD8-BEAF-54566DC1DA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74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F8FC-331C-4C91-814E-0BB1D4F1B5CD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5953-401A-4DD8-BEAF-54566DC1DA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298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AF8FC-331C-4C91-814E-0BB1D4F1B5CD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85953-401A-4DD8-BEAF-54566DC1DA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210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36G3xvIH73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" t="26587" r="39092" b="14015"/>
          <a:stretch/>
        </p:blipFill>
        <p:spPr bwMode="auto">
          <a:xfrm>
            <a:off x="395536" y="332656"/>
            <a:ext cx="849694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187624" y="5733256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hlinkClick r:id="rId4"/>
              </a:rPr>
              <a:t>Observa el video y sigue a los entrenadores!!!!</a:t>
            </a:r>
          </a:p>
          <a:p>
            <a:pPr algn="ctr"/>
            <a:r>
              <a:rPr lang="es-MX" sz="2400" dirty="0" smtClean="0">
                <a:hlinkClick r:id="rId4"/>
              </a:rPr>
              <a:t>https://www.youtube.com/watch?v=36G3xvIH73M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20158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Fidelina</dc:creator>
  <cp:lastModifiedBy>Fidelina</cp:lastModifiedBy>
  <cp:revision>1</cp:revision>
  <dcterms:created xsi:type="dcterms:W3CDTF">2020-05-03T03:37:19Z</dcterms:created>
  <dcterms:modified xsi:type="dcterms:W3CDTF">2020-05-03T03:41:54Z</dcterms:modified>
</cp:coreProperties>
</file>