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87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63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05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15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02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93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4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4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57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49F2-6AC6-4A6E-9EEF-0BD8085CCCF6}" type="datetimeFigureOut">
              <a:rPr lang="es-MX" smtClean="0"/>
              <a:t>02/05/2020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13E1-A8EA-40A1-8A34-6D4A5DDDF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09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5" t="29814" r="31223" b="17441"/>
          <a:stretch/>
        </p:blipFill>
        <p:spPr bwMode="auto">
          <a:xfrm>
            <a:off x="179513" y="0"/>
            <a:ext cx="878497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267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Fidelina</dc:creator>
  <cp:lastModifiedBy>Fidelina</cp:lastModifiedBy>
  <cp:revision>1</cp:revision>
  <dcterms:created xsi:type="dcterms:W3CDTF">2020-05-03T02:57:09Z</dcterms:created>
  <dcterms:modified xsi:type="dcterms:W3CDTF">2020-05-03T02:59:24Z</dcterms:modified>
</cp:coreProperties>
</file>