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handoutMasterIdLst>
    <p:handoutMasterId r:id="rId21"/>
  </p:handoutMasterIdLst>
  <p:sldIdLst>
    <p:sldId id="257" r:id="rId2"/>
    <p:sldId id="258" r:id="rId3"/>
    <p:sldId id="262" r:id="rId4"/>
    <p:sldId id="267" r:id="rId5"/>
    <p:sldId id="259" r:id="rId6"/>
    <p:sldId id="270" r:id="rId7"/>
    <p:sldId id="260" r:id="rId8"/>
    <p:sldId id="271" r:id="rId9"/>
    <p:sldId id="272" r:id="rId10"/>
    <p:sldId id="273" r:id="rId11"/>
    <p:sldId id="274" r:id="rId12"/>
    <p:sldId id="275" r:id="rId13"/>
    <p:sldId id="276" r:id="rId14"/>
    <p:sldId id="265" r:id="rId15"/>
    <p:sldId id="277" r:id="rId16"/>
    <p:sldId id="278" r:id="rId17"/>
    <p:sldId id="269" r:id="rId18"/>
    <p:sldId id="268" r:id="rId1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71" autoAdjust="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26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629AD-39EC-499C-B181-4D71A1FC6D69}"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S"/>
        </a:p>
      </dgm:t>
    </dgm:pt>
    <dgm:pt modelId="{EBFAB1FF-8F1D-493E-8CBA-49B29B1C818D}">
      <dgm:prSet phldrT="[Texto]" custT="1"/>
      <dgm:spPr/>
      <dgm:t>
        <a:bodyPr/>
        <a:lstStyle/>
        <a:p>
          <a:r>
            <a:rPr lang="es-ES" sz="2000" dirty="0" smtClean="0">
              <a:solidFill>
                <a:schemeClr val="bg2">
                  <a:lumMod val="25000"/>
                </a:schemeClr>
              </a:solidFill>
              <a:latin typeface="Ligada 2.1 (Adrian M. C.)" panose="02000000000000000000" pitchFamily="50" charset="0"/>
            </a:rPr>
            <a:t>Observar video</a:t>
          </a:r>
          <a:endParaRPr lang="es-ES" sz="2000" dirty="0">
            <a:solidFill>
              <a:schemeClr val="bg2">
                <a:lumMod val="25000"/>
              </a:schemeClr>
            </a:solidFill>
            <a:latin typeface="Ligada 2.1 (Adrian M. C.)" panose="02000000000000000000" pitchFamily="50" charset="0"/>
          </a:endParaRPr>
        </a:p>
      </dgm:t>
    </dgm:pt>
    <dgm:pt modelId="{8A1EF610-68E1-4F87-9FC0-818E3FF02DE6}" type="parTrans" cxnId="{D6EF7D46-6F34-48EA-91EB-4E323B86135C}">
      <dgm:prSet/>
      <dgm:spPr/>
      <dgm:t>
        <a:bodyPr/>
        <a:lstStyle/>
        <a:p>
          <a:endParaRPr lang="es-ES" sz="2400">
            <a:latin typeface="Ligada 2.1 (Adrian M. C.)" panose="02000000000000000000" pitchFamily="50" charset="0"/>
          </a:endParaRPr>
        </a:p>
      </dgm:t>
    </dgm:pt>
    <dgm:pt modelId="{D275053D-3E94-4647-8A6D-2E200FB7E0A0}" type="sibTrans" cxnId="{D6EF7D46-6F34-48EA-91EB-4E323B86135C}">
      <dgm:prSet/>
      <dgm:spPr/>
      <dgm:t>
        <a:bodyPr/>
        <a:lstStyle/>
        <a:p>
          <a:endParaRPr lang="es-ES" sz="2400">
            <a:latin typeface="Ligada 2.1 (Adrian M. C.)" panose="02000000000000000000" pitchFamily="50" charset="0"/>
          </a:endParaRPr>
        </a:p>
      </dgm:t>
    </dgm:pt>
    <dgm:pt modelId="{D5C52F61-B2AD-4D81-8C88-65D4C91B3D7F}">
      <dgm:prSet phldrT="[Texto]" custT="1"/>
      <dgm:spPr/>
      <dgm:t>
        <a:bodyPr/>
        <a:lstStyle/>
        <a:p>
          <a:r>
            <a:rPr lang="es-ES" sz="2000" dirty="0" smtClean="0">
              <a:solidFill>
                <a:schemeClr val="bg2">
                  <a:lumMod val="25000"/>
                </a:schemeClr>
              </a:solidFill>
              <a:latin typeface="Ligada 2.1 (Adrian M. C.)" panose="02000000000000000000" pitchFamily="50" charset="0"/>
            </a:rPr>
            <a:t>Cualidades del sonido </a:t>
          </a:r>
          <a:endParaRPr lang="es-ES" sz="2000" dirty="0">
            <a:solidFill>
              <a:schemeClr val="bg2">
                <a:lumMod val="25000"/>
              </a:schemeClr>
            </a:solidFill>
            <a:latin typeface="Ligada 2.1 (Adrian M. C.)" panose="02000000000000000000" pitchFamily="50" charset="0"/>
          </a:endParaRPr>
        </a:p>
      </dgm:t>
    </dgm:pt>
    <dgm:pt modelId="{DABC8947-7FF7-4313-B2F8-53585CD6DE2B}" type="parTrans" cxnId="{D70D7F49-2CE1-4672-A843-4E587D9B004F}">
      <dgm:prSet/>
      <dgm:spPr/>
      <dgm:t>
        <a:bodyPr/>
        <a:lstStyle/>
        <a:p>
          <a:endParaRPr lang="es-ES" sz="2400">
            <a:latin typeface="Ligada 2.1 (Adrian M. C.)" panose="02000000000000000000" pitchFamily="50" charset="0"/>
          </a:endParaRPr>
        </a:p>
      </dgm:t>
    </dgm:pt>
    <dgm:pt modelId="{BE21DD12-2162-4DF1-89B5-12FFA19D4810}" type="sibTrans" cxnId="{D70D7F49-2CE1-4672-A843-4E587D9B004F}">
      <dgm:prSet/>
      <dgm:spPr/>
      <dgm:t>
        <a:bodyPr/>
        <a:lstStyle/>
        <a:p>
          <a:endParaRPr lang="es-ES" sz="2400">
            <a:latin typeface="Ligada 2.1 (Adrian M. C.)" panose="02000000000000000000" pitchFamily="50" charset="0"/>
          </a:endParaRPr>
        </a:p>
      </dgm:t>
    </dgm:pt>
    <dgm:pt modelId="{7CE1E615-F171-4553-9CAB-3B23643A25D0}">
      <dgm:prSet phldrT="[Texto]" custT="1"/>
      <dgm:spPr/>
      <dgm:t>
        <a:bodyPr/>
        <a:lstStyle/>
        <a:p>
          <a:r>
            <a:rPr lang="es-ES" sz="2000" dirty="0" smtClean="0">
              <a:solidFill>
                <a:schemeClr val="bg2">
                  <a:lumMod val="25000"/>
                </a:schemeClr>
              </a:solidFill>
              <a:latin typeface="Ligada 2.1 (Adrian M. C.)" panose="02000000000000000000" pitchFamily="50" charset="0"/>
            </a:rPr>
            <a:t>Observar imagen</a:t>
          </a:r>
          <a:endParaRPr lang="es-ES" sz="2000" dirty="0">
            <a:solidFill>
              <a:schemeClr val="bg2">
                <a:lumMod val="25000"/>
              </a:schemeClr>
            </a:solidFill>
            <a:latin typeface="Ligada 2.1 (Adrian M. C.)" panose="02000000000000000000" pitchFamily="50" charset="0"/>
          </a:endParaRPr>
        </a:p>
      </dgm:t>
    </dgm:pt>
    <dgm:pt modelId="{FFF65BB0-2762-493B-A81B-211270B4ABF7}" type="parTrans" cxnId="{40E75B29-ABBF-446B-A908-35F7B84BB3B6}">
      <dgm:prSet/>
      <dgm:spPr/>
      <dgm:t>
        <a:bodyPr/>
        <a:lstStyle/>
        <a:p>
          <a:endParaRPr lang="es-CL" sz="2400"/>
        </a:p>
      </dgm:t>
    </dgm:pt>
    <dgm:pt modelId="{0DB5DD85-F776-4B50-8221-A3F7E2A68DB4}" type="sibTrans" cxnId="{40E75B29-ABBF-446B-A908-35F7B84BB3B6}">
      <dgm:prSet/>
      <dgm:spPr/>
      <dgm:t>
        <a:bodyPr/>
        <a:lstStyle/>
        <a:p>
          <a:endParaRPr lang="es-CL" sz="2400"/>
        </a:p>
      </dgm:t>
    </dgm:pt>
    <dgm:pt modelId="{8FC88BDE-FB77-426A-8C25-D4ADEB4481D4}">
      <dgm:prSet phldrT="[Texto]" custT="1"/>
      <dgm:spPr/>
      <dgm:t>
        <a:bodyPr/>
        <a:lstStyle/>
        <a:p>
          <a:r>
            <a:rPr lang="es-ES" sz="2000" dirty="0" smtClean="0">
              <a:solidFill>
                <a:schemeClr val="bg2">
                  <a:lumMod val="25000"/>
                </a:schemeClr>
              </a:solidFill>
              <a:latin typeface="Ligada 2.1 (Adrian M. C.)" panose="02000000000000000000" pitchFamily="50" charset="0"/>
            </a:rPr>
            <a:t>Mapa conceptual</a:t>
          </a:r>
          <a:endParaRPr lang="es-ES" sz="2000" dirty="0">
            <a:solidFill>
              <a:schemeClr val="bg2">
                <a:lumMod val="25000"/>
              </a:schemeClr>
            </a:solidFill>
            <a:latin typeface="Ligada 2.1 (Adrian M. C.)" panose="02000000000000000000" pitchFamily="50" charset="0"/>
          </a:endParaRPr>
        </a:p>
      </dgm:t>
    </dgm:pt>
    <dgm:pt modelId="{F4A2B4A6-675D-4BE6-AFC6-CA9E852AEAAB}" type="parTrans" cxnId="{BFD6204C-459A-4DEC-BE8D-096DD36011F1}">
      <dgm:prSet/>
      <dgm:spPr/>
      <dgm:t>
        <a:bodyPr/>
        <a:lstStyle/>
        <a:p>
          <a:endParaRPr lang="es-CL" sz="2400"/>
        </a:p>
      </dgm:t>
    </dgm:pt>
    <dgm:pt modelId="{5AC28052-8EDD-4751-821B-AD4C50A77AE7}" type="sibTrans" cxnId="{BFD6204C-459A-4DEC-BE8D-096DD36011F1}">
      <dgm:prSet/>
      <dgm:spPr/>
      <dgm:t>
        <a:bodyPr/>
        <a:lstStyle/>
        <a:p>
          <a:endParaRPr lang="es-CL" sz="2400"/>
        </a:p>
      </dgm:t>
    </dgm:pt>
    <dgm:pt modelId="{043F2854-16BC-45C3-BEE4-5431AE6635C5}">
      <dgm:prSet phldrT="[Texto]" custT="1"/>
      <dgm:spPr/>
      <dgm:t>
        <a:bodyPr/>
        <a:lstStyle/>
        <a:p>
          <a:r>
            <a:rPr lang="es-ES" sz="2000" dirty="0" smtClean="0">
              <a:solidFill>
                <a:schemeClr val="bg2">
                  <a:lumMod val="25000"/>
                </a:schemeClr>
              </a:solidFill>
              <a:latin typeface="Ligada 2.1 (Adrian M. C.)" panose="02000000000000000000" pitchFamily="50" charset="0"/>
            </a:rPr>
            <a:t>Evaluar lo. aprendido</a:t>
          </a:r>
          <a:endParaRPr lang="es-ES" sz="2000" dirty="0">
            <a:solidFill>
              <a:schemeClr val="bg2">
                <a:lumMod val="25000"/>
              </a:schemeClr>
            </a:solidFill>
            <a:latin typeface="Ligada 2.1 (Adrian M. C.)" panose="02000000000000000000" pitchFamily="50" charset="0"/>
          </a:endParaRPr>
        </a:p>
      </dgm:t>
    </dgm:pt>
    <dgm:pt modelId="{5820C937-4DE4-4844-BB7E-47D8C53670CA}" type="parTrans" cxnId="{F1C9DF56-2A83-44FB-9804-BBD3FD32FDC9}">
      <dgm:prSet/>
      <dgm:spPr/>
      <dgm:t>
        <a:bodyPr/>
        <a:lstStyle/>
        <a:p>
          <a:endParaRPr lang="es-CL" sz="2400"/>
        </a:p>
      </dgm:t>
    </dgm:pt>
    <dgm:pt modelId="{420BDEF3-37DC-4F96-AFA5-84FFF35764CA}" type="sibTrans" cxnId="{F1C9DF56-2A83-44FB-9804-BBD3FD32FDC9}">
      <dgm:prSet/>
      <dgm:spPr/>
      <dgm:t>
        <a:bodyPr/>
        <a:lstStyle/>
        <a:p>
          <a:endParaRPr lang="es-CL" sz="2400"/>
        </a:p>
      </dgm:t>
    </dgm:pt>
    <dgm:pt modelId="{6EADAED4-8680-4BD2-BA70-DD5A8F0084BB}" type="pres">
      <dgm:prSet presAssocID="{2C6629AD-39EC-499C-B181-4D71A1FC6D69}" presName="rootnode" presStyleCnt="0">
        <dgm:presLayoutVars>
          <dgm:chMax/>
          <dgm:chPref/>
          <dgm:dir/>
          <dgm:animLvl val="lvl"/>
        </dgm:presLayoutVars>
      </dgm:prSet>
      <dgm:spPr/>
      <dgm:t>
        <a:bodyPr/>
        <a:lstStyle/>
        <a:p>
          <a:endParaRPr lang="es-CL"/>
        </a:p>
      </dgm:t>
    </dgm:pt>
    <dgm:pt modelId="{C3B87E7C-024D-4695-B621-3B1BECE81B9A}" type="pres">
      <dgm:prSet presAssocID="{7CE1E615-F171-4553-9CAB-3B23643A25D0}" presName="composite" presStyleCnt="0"/>
      <dgm:spPr/>
    </dgm:pt>
    <dgm:pt modelId="{3AC087B1-BB70-4B4B-B7D3-1FE15D230954}" type="pres">
      <dgm:prSet presAssocID="{7CE1E615-F171-4553-9CAB-3B23643A25D0}" presName="LShape" presStyleLbl="alignNode1" presStyleIdx="0" presStyleCnt="9"/>
      <dgm:spPr/>
    </dgm:pt>
    <dgm:pt modelId="{845BF8D3-08A4-4305-A906-922E249A9F6F}" type="pres">
      <dgm:prSet presAssocID="{7CE1E615-F171-4553-9CAB-3B23643A25D0}" presName="ParentText" presStyleLbl="revTx" presStyleIdx="0" presStyleCnt="5">
        <dgm:presLayoutVars>
          <dgm:chMax val="0"/>
          <dgm:chPref val="0"/>
          <dgm:bulletEnabled val="1"/>
        </dgm:presLayoutVars>
      </dgm:prSet>
      <dgm:spPr/>
      <dgm:t>
        <a:bodyPr/>
        <a:lstStyle/>
        <a:p>
          <a:endParaRPr lang="es-CL"/>
        </a:p>
      </dgm:t>
    </dgm:pt>
    <dgm:pt modelId="{E51721EB-0ADD-4216-BA57-D9DE9AF68390}" type="pres">
      <dgm:prSet presAssocID="{7CE1E615-F171-4553-9CAB-3B23643A25D0}" presName="Triangle" presStyleLbl="alignNode1" presStyleIdx="1" presStyleCnt="9"/>
      <dgm:spPr/>
    </dgm:pt>
    <dgm:pt modelId="{53EF4CC6-4C0A-40C5-B706-850BA916F4A0}" type="pres">
      <dgm:prSet presAssocID="{0DB5DD85-F776-4B50-8221-A3F7E2A68DB4}" presName="sibTrans" presStyleCnt="0"/>
      <dgm:spPr/>
    </dgm:pt>
    <dgm:pt modelId="{188BF697-7B71-4BDB-B255-DB942633E191}" type="pres">
      <dgm:prSet presAssocID="{0DB5DD85-F776-4B50-8221-A3F7E2A68DB4}" presName="space" presStyleCnt="0"/>
      <dgm:spPr/>
    </dgm:pt>
    <dgm:pt modelId="{40EC2E28-B012-479E-A7F5-D3C95446251D}" type="pres">
      <dgm:prSet presAssocID="{EBFAB1FF-8F1D-493E-8CBA-49B29B1C818D}" presName="composite" presStyleCnt="0"/>
      <dgm:spPr/>
    </dgm:pt>
    <dgm:pt modelId="{F4BE7BEC-D258-4E21-973A-4B4125CA37B5}" type="pres">
      <dgm:prSet presAssocID="{EBFAB1FF-8F1D-493E-8CBA-49B29B1C818D}" presName="LShape" presStyleLbl="alignNode1" presStyleIdx="2" presStyleCnt="9"/>
      <dgm:spPr/>
    </dgm:pt>
    <dgm:pt modelId="{4A724ED6-E799-41A7-A7E2-9A607DE559C6}" type="pres">
      <dgm:prSet presAssocID="{EBFAB1FF-8F1D-493E-8CBA-49B29B1C818D}" presName="ParentText" presStyleLbl="revTx" presStyleIdx="1" presStyleCnt="5" custLinFactNeighborX="5480" custLinFactNeighborY="16256">
        <dgm:presLayoutVars>
          <dgm:chMax val="0"/>
          <dgm:chPref val="0"/>
          <dgm:bulletEnabled val="1"/>
        </dgm:presLayoutVars>
      </dgm:prSet>
      <dgm:spPr/>
      <dgm:t>
        <a:bodyPr/>
        <a:lstStyle/>
        <a:p>
          <a:endParaRPr lang="es-CL"/>
        </a:p>
      </dgm:t>
    </dgm:pt>
    <dgm:pt modelId="{4E79B0F5-A4EF-43B4-B4DC-B0BF1E41DD4C}" type="pres">
      <dgm:prSet presAssocID="{EBFAB1FF-8F1D-493E-8CBA-49B29B1C818D}" presName="Triangle" presStyleLbl="alignNode1" presStyleIdx="3" presStyleCnt="9"/>
      <dgm:spPr/>
    </dgm:pt>
    <dgm:pt modelId="{B87B4EC1-FF79-46EC-BB6B-D891687B8F0D}" type="pres">
      <dgm:prSet presAssocID="{D275053D-3E94-4647-8A6D-2E200FB7E0A0}" presName="sibTrans" presStyleCnt="0"/>
      <dgm:spPr/>
    </dgm:pt>
    <dgm:pt modelId="{3C5FE88F-07C3-4B0D-8B9B-670BEE72E238}" type="pres">
      <dgm:prSet presAssocID="{D275053D-3E94-4647-8A6D-2E200FB7E0A0}" presName="space" presStyleCnt="0"/>
      <dgm:spPr/>
    </dgm:pt>
    <dgm:pt modelId="{E9BCC35C-30C5-4996-9A1E-9CAC03215477}" type="pres">
      <dgm:prSet presAssocID="{D5C52F61-B2AD-4D81-8C88-65D4C91B3D7F}" presName="composite" presStyleCnt="0"/>
      <dgm:spPr/>
    </dgm:pt>
    <dgm:pt modelId="{2258758D-22E7-4A10-9222-D626294E2842}" type="pres">
      <dgm:prSet presAssocID="{D5C52F61-B2AD-4D81-8C88-65D4C91B3D7F}" presName="LShape" presStyleLbl="alignNode1" presStyleIdx="4" presStyleCnt="9"/>
      <dgm:spPr/>
    </dgm:pt>
    <dgm:pt modelId="{837BAB33-11FC-44A1-8256-1687CBD09133}" type="pres">
      <dgm:prSet presAssocID="{D5C52F61-B2AD-4D81-8C88-65D4C91B3D7F}" presName="ParentText" presStyleLbl="revTx" presStyleIdx="2" presStyleCnt="5" custLinFactNeighborX="3297" custLinFactNeighborY="5002">
        <dgm:presLayoutVars>
          <dgm:chMax val="0"/>
          <dgm:chPref val="0"/>
          <dgm:bulletEnabled val="1"/>
        </dgm:presLayoutVars>
      </dgm:prSet>
      <dgm:spPr/>
      <dgm:t>
        <a:bodyPr/>
        <a:lstStyle/>
        <a:p>
          <a:endParaRPr lang="es-CL"/>
        </a:p>
      </dgm:t>
    </dgm:pt>
    <dgm:pt modelId="{9FCA60C7-1882-4B4C-8C45-599B778000D2}" type="pres">
      <dgm:prSet presAssocID="{D5C52F61-B2AD-4D81-8C88-65D4C91B3D7F}" presName="Triangle" presStyleLbl="alignNode1" presStyleIdx="5" presStyleCnt="9"/>
      <dgm:spPr/>
    </dgm:pt>
    <dgm:pt modelId="{FAB14153-12E1-4CB3-B3E4-8C20F2599BE1}" type="pres">
      <dgm:prSet presAssocID="{BE21DD12-2162-4DF1-89B5-12FFA19D4810}" presName="sibTrans" presStyleCnt="0"/>
      <dgm:spPr/>
    </dgm:pt>
    <dgm:pt modelId="{E1879243-F973-4764-B50F-EF5D93395539}" type="pres">
      <dgm:prSet presAssocID="{BE21DD12-2162-4DF1-89B5-12FFA19D4810}" presName="space" presStyleCnt="0"/>
      <dgm:spPr/>
    </dgm:pt>
    <dgm:pt modelId="{B755523B-97A6-45AB-A888-C8EC17BCC03E}" type="pres">
      <dgm:prSet presAssocID="{8FC88BDE-FB77-426A-8C25-D4ADEB4481D4}" presName="composite" presStyleCnt="0"/>
      <dgm:spPr/>
    </dgm:pt>
    <dgm:pt modelId="{93E2BE40-F52C-4861-A069-509531A9CF65}" type="pres">
      <dgm:prSet presAssocID="{8FC88BDE-FB77-426A-8C25-D4ADEB4481D4}" presName="LShape" presStyleLbl="alignNode1" presStyleIdx="6" presStyleCnt="9"/>
      <dgm:spPr/>
    </dgm:pt>
    <dgm:pt modelId="{27B3CA5D-B12E-4087-80F1-BCF2C5770B8D}" type="pres">
      <dgm:prSet presAssocID="{8FC88BDE-FB77-426A-8C25-D4ADEB4481D4}" presName="ParentText" presStyleLbl="revTx" presStyleIdx="3" presStyleCnt="5">
        <dgm:presLayoutVars>
          <dgm:chMax val="0"/>
          <dgm:chPref val="0"/>
          <dgm:bulletEnabled val="1"/>
        </dgm:presLayoutVars>
      </dgm:prSet>
      <dgm:spPr/>
      <dgm:t>
        <a:bodyPr/>
        <a:lstStyle/>
        <a:p>
          <a:endParaRPr lang="es-CL"/>
        </a:p>
      </dgm:t>
    </dgm:pt>
    <dgm:pt modelId="{EB36A187-AFCC-48AC-B75A-4072FF0673EF}" type="pres">
      <dgm:prSet presAssocID="{8FC88BDE-FB77-426A-8C25-D4ADEB4481D4}" presName="Triangle" presStyleLbl="alignNode1" presStyleIdx="7" presStyleCnt="9"/>
      <dgm:spPr/>
    </dgm:pt>
    <dgm:pt modelId="{31478E1B-B4DA-45EE-B251-D5C133EEF7DE}" type="pres">
      <dgm:prSet presAssocID="{5AC28052-8EDD-4751-821B-AD4C50A77AE7}" presName="sibTrans" presStyleCnt="0"/>
      <dgm:spPr/>
    </dgm:pt>
    <dgm:pt modelId="{7779E633-46B9-4413-A9E3-C6AC4AE1D08A}" type="pres">
      <dgm:prSet presAssocID="{5AC28052-8EDD-4751-821B-AD4C50A77AE7}" presName="space" presStyleCnt="0"/>
      <dgm:spPr/>
    </dgm:pt>
    <dgm:pt modelId="{8E495C7E-0BD3-4159-8630-9635AB0A2191}" type="pres">
      <dgm:prSet presAssocID="{043F2854-16BC-45C3-BEE4-5431AE6635C5}" presName="composite" presStyleCnt="0"/>
      <dgm:spPr/>
    </dgm:pt>
    <dgm:pt modelId="{E4EABA3E-45E3-451A-85F4-AFCCC08E8102}" type="pres">
      <dgm:prSet presAssocID="{043F2854-16BC-45C3-BEE4-5431AE6635C5}" presName="LShape" presStyleLbl="alignNode1" presStyleIdx="8" presStyleCnt="9"/>
      <dgm:spPr/>
    </dgm:pt>
    <dgm:pt modelId="{5BB20D0C-6047-483A-82C3-E72F6532B8C4}" type="pres">
      <dgm:prSet presAssocID="{043F2854-16BC-45C3-BEE4-5431AE6635C5}" presName="ParentText" presStyleLbl="revTx" presStyleIdx="4" presStyleCnt="5">
        <dgm:presLayoutVars>
          <dgm:chMax val="0"/>
          <dgm:chPref val="0"/>
          <dgm:bulletEnabled val="1"/>
        </dgm:presLayoutVars>
      </dgm:prSet>
      <dgm:spPr/>
      <dgm:t>
        <a:bodyPr/>
        <a:lstStyle/>
        <a:p>
          <a:endParaRPr lang="es-CL"/>
        </a:p>
      </dgm:t>
    </dgm:pt>
  </dgm:ptLst>
  <dgm:cxnLst>
    <dgm:cxn modelId="{D6EF7D46-6F34-48EA-91EB-4E323B86135C}" srcId="{2C6629AD-39EC-499C-B181-4D71A1FC6D69}" destId="{EBFAB1FF-8F1D-493E-8CBA-49B29B1C818D}" srcOrd="1" destOrd="0" parTransId="{8A1EF610-68E1-4F87-9FC0-818E3FF02DE6}" sibTransId="{D275053D-3E94-4647-8A6D-2E200FB7E0A0}"/>
    <dgm:cxn modelId="{804A07A3-C750-4504-8673-7D5CD4CE8D23}" type="presOf" srcId="{8FC88BDE-FB77-426A-8C25-D4ADEB4481D4}" destId="{27B3CA5D-B12E-4087-80F1-BCF2C5770B8D}" srcOrd="0" destOrd="0" presId="urn:microsoft.com/office/officeart/2009/3/layout/StepUpProcess"/>
    <dgm:cxn modelId="{54C216B6-9E30-42FD-894D-7C54D9D38DE4}" type="presOf" srcId="{D5C52F61-B2AD-4D81-8C88-65D4C91B3D7F}" destId="{837BAB33-11FC-44A1-8256-1687CBD09133}" srcOrd="0" destOrd="0" presId="urn:microsoft.com/office/officeart/2009/3/layout/StepUpProcess"/>
    <dgm:cxn modelId="{FD9351EC-DD0E-4B11-8192-303E28EAEFAB}" type="presOf" srcId="{EBFAB1FF-8F1D-493E-8CBA-49B29B1C818D}" destId="{4A724ED6-E799-41A7-A7E2-9A607DE559C6}" srcOrd="0" destOrd="0" presId="urn:microsoft.com/office/officeart/2009/3/layout/StepUpProcess"/>
    <dgm:cxn modelId="{F1C9DF56-2A83-44FB-9804-BBD3FD32FDC9}" srcId="{2C6629AD-39EC-499C-B181-4D71A1FC6D69}" destId="{043F2854-16BC-45C3-BEE4-5431AE6635C5}" srcOrd="4" destOrd="0" parTransId="{5820C937-4DE4-4844-BB7E-47D8C53670CA}" sibTransId="{420BDEF3-37DC-4F96-AFA5-84FFF35764CA}"/>
    <dgm:cxn modelId="{36F583A2-B260-4866-A347-37E01165C985}" type="presOf" srcId="{043F2854-16BC-45C3-BEE4-5431AE6635C5}" destId="{5BB20D0C-6047-483A-82C3-E72F6532B8C4}" srcOrd="0" destOrd="0" presId="urn:microsoft.com/office/officeart/2009/3/layout/StepUpProcess"/>
    <dgm:cxn modelId="{B44FE886-928F-450B-AD01-EE0AB03DACB5}" type="presOf" srcId="{7CE1E615-F171-4553-9CAB-3B23643A25D0}" destId="{845BF8D3-08A4-4305-A906-922E249A9F6F}" srcOrd="0" destOrd="0" presId="urn:microsoft.com/office/officeart/2009/3/layout/StepUpProcess"/>
    <dgm:cxn modelId="{40E75B29-ABBF-446B-A908-35F7B84BB3B6}" srcId="{2C6629AD-39EC-499C-B181-4D71A1FC6D69}" destId="{7CE1E615-F171-4553-9CAB-3B23643A25D0}" srcOrd="0" destOrd="0" parTransId="{FFF65BB0-2762-493B-A81B-211270B4ABF7}" sibTransId="{0DB5DD85-F776-4B50-8221-A3F7E2A68DB4}"/>
    <dgm:cxn modelId="{BFD6204C-459A-4DEC-BE8D-096DD36011F1}" srcId="{2C6629AD-39EC-499C-B181-4D71A1FC6D69}" destId="{8FC88BDE-FB77-426A-8C25-D4ADEB4481D4}" srcOrd="3" destOrd="0" parTransId="{F4A2B4A6-675D-4BE6-AFC6-CA9E852AEAAB}" sibTransId="{5AC28052-8EDD-4751-821B-AD4C50A77AE7}"/>
    <dgm:cxn modelId="{D70D7F49-2CE1-4672-A843-4E587D9B004F}" srcId="{2C6629AD-39EC-499C-B181-4D71A1FC6D69}" destId="{D5C52F61-B2AD-4D81-8C88-65D4C91B3D7F}" srcOrd="2" destOrd="0" parTransId="{DABC8947-7FF7-4313-B2F8-53585CD6DE2B}" sibTransId="{BE21DD12-2162-4DF1-89B5-12FFA19D4810}"/>
    <dgm:cxn modelId="{3DF92778-8F6B-4834-A053-8F0218FDFB94}" type="presOf" srcId="{2C6629AD-39EC-499C-B181-4D71A1FC6D69}" destId="{6EADAED4-8680-4BD2-BA70-DD5A8F0084BB}" srcOrd="0" destOrd="0" presId="urn:microsoft.com/office/officeart/2009/3/layout/StepUpProcess"/>
    <dgm:cxn modelId="{FFFC07ED-D52E-4ED3-9BA6-2D4D55A90957}" type="presParOf" srcId="{6EADAED4-8680-4BD2-BA70-DD5A8F0084BB}" destId="{C3B87E7C-024D-4695-B621-3B1BECE81B9A}" srcOrd="0" destOrd="0" presId="urn:microsoft.com/office/officeart/2009/3/layout/StepUpProcess"/>
    <dgm:cxn modelId="{660505AC-457C-4507-9A24-BAC6F388162F}" type="presParOf" srcId="{C3B87E7C-024D-4695-B621-3B1BECE81B9A}" destId="{3AC087B1-BB70-4B4B-B7D3-1FE15D230954}" srcOrd="0" destOrd="0" presId="urn:microsoft.com/office/officeart/2009/3/layout/StepUpProcess"/>
    <dgm:cxn modelId="{679DD405-4CDE-4BB5-BC9C-CB4517ABD1CF}" type="presParOf" srcId="{C3B87E7C-024D-4695-B621-3B1BECE81B9A}" destId="{845BF8D3-08A4-4305-A906-922E249A9F6F}" srcOrd="1" destOrd="0" presId="urn:microsoft.com/office/officeart/2009/3/layout/StepUpProcess"/>
    <dgm:cxn modelId="{84E7A8BF-A5FD-4609-B5BE-153BC263D4C4}" type="presParOf" srcId="{C3B87E7C-024D-4695-B621-3B1BECE81B9A}" destId="{E51721EB-0ADD-4216-BA57-D9DE9AF68390}" srcOrd="2" destOrd="0" presId="urn:microsoft.com/office/officeart/2009/3/layout/StepUpProcess"/>
    <dgm:cxn modelId="{706A16AB-F548-48EB-A3F3-0B0991DF2AF5}" type="presParOf" srcId="{6EADAED4-8680-4BD2-BA70-DD5A8F0084BB}" destId="{53EF4CC6-4C0A-40C5-B706-850BA916F4A0}" srcOrd="1" destOrd="0" presId="urn:microsoft.com/office/officeart/2009/3/layout/StepUpProcess"/>
    <dgm:cxn modelId="{5AC0DD44-2BD0-4E02-8724-C2F8F02433A9}" type="presParOf" srcId="{53EF4CC6-4C0A-40C5-B706-850BA916F4A0}" destId="{188BF697-7B71-4BDB-B255-DB942633E191}" srcOrd="0" destOrd="0" presId="urn:microsoft.com/office/officeart/2009/3/layout/StepUpProcess"/>
    <dgm:cxn modelId="{C95EDC34-7F89-42DC-B896-20F1DC838055}" type="presParOf" srcId="{6EADAED4-8680-4BD2-BA70-DD5A8F0084BB}" destId="{40EC2E28-B012-479E-A7F5-D3C95446251D}" srcOrd="2" destOrd="0" presId="urn:microsoft.com/office/officeart/2009/3/layout/StepUpProcess"/>
    <dgm:cxn modelId="{4931859D-5F19-4AF5-B174-7997BD75D6F4}" type="presParOf" srcId="{40EC2E28-B012-479E-A7F5-D3C95446251D}" destId="{F4BE7BEC-D258-4E21-973A-4B4125CA37B5}" srcOrd="0" destOrd="0" presId="urn:microsoft.com/office/officeart/2009/3/layout/StepUpProcess"/>
    <dgm:cxn modelId="{60117BFF-6AAA-4227-BEE0-4682D3A78815}" type="presParOf" srcId="{40EC2E28-B012-479E-A7F5-D3C95446251D}" destId="{4A724ED6-E799-41A7-A7E2-9A607DE559C6}" srcOrd="1" destOrd="0" presId="urn:microsoft.com/office/officeart/2009/3/layout/StepUpProcess"/>
    <dgm:cxn modelId="{71D9EF5F-2597-4C6F-B9EF-D79DB9A4C5CD}" type="presParOf" srcId="{40EC2E28-B012-479E-A7F5-D3C95446251D}" destId="{4E79B0F5-A4EF-43B4-B4DC-B0BF1E41DD4C}" srcOrd="2" destOrd="0" presId="urn:microsoft.com/office/officeart/2009/3/layout/StepUpProcess"/>
    <dgm:cxn modelId="{84B55143-10FA-4E6D-9358-FF3F6CE66B81}" type="presParOf" srcId="{6EADAED4-8680-4BD2-BA70-DD5A8F0084BB}" destId="{B87B4EC1-FF79-46EC-BB6B-D891687B8F0D}" srcOrd="3" destOrd="0" presId="urn:microsoft.com/office/officeart/2009/3/layout/StepUpProcess"/>
    <dgm:cxn modelId="{35F6C9BA-74F8-4675-8379-9E6689EADBD6}" type="presParOf" srcId="{B87B4EC1-FF79-46EC-BB6B-D891687B8F0D}" destId="{3C5FE88F-07C3-4B0D-8B9B-670BEE72E238}" srcOrd="0" destOrd="0" presId="urn:microsoft.com/office/officeart/2009/3/layout/StepUpProcess"/>
    <dgm:cxn modelId="{F8D9E371-BC89-49EF-B671-0ECC39AEF3B1}" type="presParOf" srcId="{6EADAED4-8680-4BD2-BA70-DD5A8F0084BB}" destId="{E9BCC35C-30C5-4996-9A1E-9CAC03215477}" srcOrd="4" destOrd="0" presId="urn:microsoft.com/office/officeart/2009/3/layout/StepUpProcess"/>
    <dgm:cxn modelId="{6C83D2D9-0BDE-438F-9264-8B6B057586B7}" type="presParOf" srcId="{E9BCC35C-30C5-4996-9A1E-9CAC03215477}" destId="{2258758D-22E7-4A10-9222-D626294E2842}" srcOrd="0" destOrd="0" presId="urn:microsoft.com/office/officeart/2009/3/layout/StepUpProcess"/>
    <dgm:cxn modelId="{0967F5F1-0B44-4559-A7A7-49AB814E7718}" type="presParOf" srcId="{E9BCC35C-30C5-4996-9A1E-9CAC03215477}" destId="{837BAB33-11FC-44A1-8256-1687CBD09133}" srcOrd="1" destOrd="0" presId="urn:microsoft.com/office/officeart/2009/3/layout/StepUpProcess"/>
    <dgm:cxn modelId="{175D0A3D-19CD-4F21-8962-DFF9BD02E78B}" type="presParOf" srcId="{E9BCC35C-30C5-4996-9A1E-9CAC03215477}" destId="{9FCA60C7-1882-4B4C-8C45-599B778000D2}" srcOrd="2" destOrd="0" presId="urn:microsoft.com/office/officeart/2009/3/layout/StepUpProcess"/>
    <dgm:cxn modelId="{59EFCA17-931F-48F7-9C53-BA62D51C4006}" type="presParOf" srcId="{6EADAED4-8680-4BD2-BA70-DD5A8F0084BB}" destId="{FAB14153-12E1-4CB3-B3E4-8C20F2599BE1}" srcOrd="5" destOrd="0" presId="urn:microsoft.com/office/officeart/2009/3/layout/StepUpProcess"/>
    <dgm:cxn modelId="{68D8EDE0-127B-43D0-9732-2A72A7390258}" type="presParOf" srcId="{FAB14153-12E1-4CB3-B3E4-8C20F2599BE1}" destId="{E1879243-F973-4764-B50F-EF5D93395539}" srcOrd="0" destOrd="0" presId="urn:microsoft.com/office/officeart/2009/3/layout/StepUpProcess"/>
    <dgm:cxn modelId="{D12AC124-7E37-4F66-9E60-C1AB61948DE7}" type="presParOf" srcId="{6EADAED4-8680-4BD2-BA70-DD5A8F0084BB}" destId="{B755523B-97A6-45AB-A888-C8EC17BCC03E}" srcOrd="6" destOrd="0" presId="urn:microsoft.com/office/officeart/2009/3/layout/StepUpProcess"/>
    <dgm:cxn modelId="{90666B94-EE0F-4177-B91E-D9914F99D36C}" type="presParOf" srcId="{B755523B-97A6-45AB-A888-C8EC17BCC03E}" destId="{93E2BE40-F52C-4861-A069-509531A9CF65}" srcOrd="0" destOrd="0" presId="urn:microsoft.com/office/officeart/2009/3/layout/StepUpProcess"/>
    <dgm:cxn modelId="{410F8D13-5A00-4298-8C14-C02B686AB6DD}" type="presParOf" srcId="{B755523B-97A6-45AB-A888-C8EC17BCC03E}" destId="{27B3CA5D-B12E-4087-80F1-BCF2C5770B8D}" srcOrd="1" destOrd="0" presId="urn:microsoft.com/office/officeart/2009/3/layout/StepUpProcess"/>
    <dgm:cxn modelId="{C8791F9F-A069-4F75-AC58-AA436304BA2A}" type="presParOf" srcId="{B755523B-97A6-45AB-A888-C8EC17BCC03E}" destId="{EB36A187-AFCC-48AC-B75A-4072FF0673EF}" srcOrd="2" destOrd="0" presId="urn:microsoft.com/office/officeart/2009/3/layout/StepUpProcess"/>
    <dgm:cxn modelId="{D0F90BB1-22DE-4A82-9721-47E1504CCFD7}" type="presParOf" srcId="{6EADAED4-8680-4BD2-BA70-DD5A8F0084BB}" destId="{31478E1B-B4DA-45EE-B251-D5C133EEF7DE}" srcOrd="7" destOrd="0" presId="urn:microsoft.com/office/officeart/2009/3/layout/StepUpProcess"/>
    <dgm:cxn modelId="{529F407D-6CBC-4045-948E-4738A44ADB27}" type="presParOf" srcId="{31478E1B-B4DA-45EE-B251-D5C133EEF7DE}" destId="{7779E633-46B9-4413-A9E3-C6AC4AE1D08A}" srcOrd="0" destOrd="0" presId="urn:microsoft.com/office/officeart/2009/3/layout/StepUpProcess"/>
    <dgm:cxn modelId="{B9A7EDD3-53B7-46D1-9242-5C7C62423AB1}" type="presParOf" srcId="{6EADAED4-8680-4BD2-BA70-DD5A8F0084BB}" destId="{8E495C7E-0BD3-4159-8630-9635AB0A2191}" srcOrd="8" destOrd="0" presId="urn:microsoft.com/office/officeart/2009/3/layout/StepUpProcess"/>
    <dgm:cxn modelId="{CF9FDE2C-4787-4690-9586-6491C77E8F36}" type="presParOf" srcId="{8E495C7E-0BD3-4159-8630-9635AB0A2191}" destId="{E4EABA3E-45E3-451A-85F4-AFCCC08E8102}" srcOrd="0" destOrd="0" presId="urn:microsoft.com/office/officeart/2009/3/layout/StepUpProcess"/>
    <dgm:cxn modelId="{FD6325EA-9178-46C1-B01F-B8D43C7BDB16}" type="presParOf" srcId="{8E495C7E-0BD3-4159-8630-9635AB0A2191}" destId="{5BB20D0C-6047-483A-82C3-E72F6532B8C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087B1-BB70-4B4B-B7D3-1FE15D230954}">
      <dsp:nvSpPr>
        <dsp:cNvPr id="0" name=""/>
        <dsp:cNvSpPr/>
      </dsp:nvSpPr>
      <dsp:spPr>
        <a:xfrm rot="5400000">
          <a:off x="394050" y="2713971"/>
          <a:ext cx="1176610" cy="195785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BF8D3-08A4-4305-A906-922E249A9F6F}">
      <dsp:nvSpPr>
        <dsp:cNvPr id="0" name=""/>
        <dsp:cNvSpPr/>
      </dsp:nvSpPr>
      <dsp:spPr>
        <a:xfrm>
          <a:off x="197645" y="3298948"/>
          <a:ext cx="1767561" cy="154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bg2">
                  <a:lumMod val="25000"/>
                </a:schemeClr>
              </a:solidFill>
              <a:latin typeface="Ligada 2.1 (Adrian M. C.)" panose="02000000000000000000" pitchFamily="50" charset="0"/>
            </a:rPr>
            <a:t>Observar imagen</a:t>
          </a:r>
          <a:endParaRPr lang="es-ES" sz="2000" kern="1200" dirty="0">
            <a:solidFill>
              <a:schemeClr val="bg2">
                <a:lumMod val="25000"/>
              </a:schemeClr>
            </a:solidFill>
            <a:latin typeface="Ligada 2.1 (Adrian M. C.)" panose="02000000000000000000" pitchFamily="50" charset="0"/>
          </a:endParaRPr>
        </a:p>
      </dsp:txBody>
      <dsp:txXfrm>
        <a:off x="197645" y="3298948"/>
        <a:ext cx="1767561" cy="1549371"/>
      </dsp:txXfrm>
    </dsp:sp>
    <dsp:sp modelId="{E51721EB-0ADD-4216-BA57-D9DE9AF68390}">
      <dsp:nvSpPr>
        <dsp:cNvPr id="0" name=""/>
        <dsp:cNvSpPr/>
      </dsp:nvSpPr>
      <dsp:spPr>
        <a:xfrm>
          <a:off x="1631704" y="2569832"/>
          <a:ext cx="333502" cy="333502"/>
        </a:xfrm>
        <a:prstGeom prst="triangle">
          <a:avLst>
            <a:gd name="adj" fmla="val 100000"/>
          </a:avLst>
        </a:prstGeom>
        <a:solidFill>
          <a:schemeClr val="accent2">
            <a:hueOff val="4880"/>
            <a:satOff val="-3360"/>
            <a:lumOff val="-858"/>
            <a:alphaOff val="0"/>
          </a:schemeClr>
        </a:solidFill>
        <a:ln w="12700" cap="flat" cmpd="sng" algn="ctr">
          <a:solidFill>
            <a:schemeClr val="accent2">
              <a:hueOff val="4880"/>
              <a:satOff val="-3360"/>
              <a:lumOff val="-8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E7BEC-D258-4E21-973A-4B4125CA37B5}">
      <dsp:nvSpPr>
        <dsp:cNvPr id="0" name=""/>
        <dsp:cNvSpPr/>
      </dsp:nvSpPr>
      <dsp:spPr>
        <a:xfrm rot="5400000">
          <a:off x="2557890" y="2178527"/>
          <a:ext cx="1176610" cy="1957853"/>
        </a:xfrm>
        <a:prstGeom prst="corner">
          <a:avLst>
            <a:gd name="adj1" fmla="val 16120"/>
            <a:gd name="adj2" fmla="val 16110"/>
          </a:avLst>
        </a:prstGeom>
        <a:solidFill>
          <a:schemeClr val="accent2">
            <a:hueOff val="9759"/>
            <a:satOff val="-6719"/>
            <a:lumOff val="-1716"/>
            <a:alphaOff val="0"/>
          </a:schemeClr>
        </a:solidFill>
        <a:ln w="12700" cap="flat" cmpd="sng" algn="ctr">
          <a:solidFill>
            <a:schemeClr val="accent2">
              <a:hueOff val="9759"/>
              <a:satOff val="-6719"/>
              <a:lumOff val="-17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24ED6-E799-41A7-A7E2-9A607DE559C6}">
      <dsp:nvSpPr>
        <dsp:cNvPr id="0" name=""/>
        <dsp:cNvSpPr/>
      </dsp:nvSpPr>
      <dsp:spPr>
        <a:xfrm>
          <a:off x="2458347" y="3015369"/>
          <a:ext cx="1767561" cy="154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bg2">
                  <a:lumMod val="25000"/>
                </a:schemeClr>
              </a:solidFill>
              <a:latin typeface="Ligada 2.1 (Adrian M. C.)" panose="02000000000000000000" pitchFamily="50" charset="0"/>
            </a:rPr>
            <a:t>Observar video</a:t>
          </a:r>
          <a:endParaRPr lang="es-ES" sz="2000" kern="1200" dirty="0">
            <a:solidFill>
              <a:schemeClr val="bg2">
                <a:lumMod val="25000"/>
              </a:schemeClr>
            </a:solidFill>
            <a:latin typeface="Ligada 2.1 (Adrian M. C.)" panose="02000000000000000000" pitchFamily="50" charset="0"/>
          </a:endParaRPr>
        </a:p>
      </dsp:txBody>
      <dsp:txXfrm>
        <a:off x="2458347" y="3015369"/>
        <a:ext cx="1767561" cy="1549371"/>
      </dsp:txXfrm>
    </dsp:sp>
    <dsp:sp modelId="{4E79B0F5-A4EF-43B4-B4DC-B0BF1E41DD4C}">
      <dsp:nvSpPr>
        <dsp:cNvPr id="0" name=""/>
        <dsp:cNvSpPr/>
      </dsp:nvSpPr>
      <dsp:spPr>
        <a:xfrm>
          <a:off x="3795544" y="2034387"/>
          <a:ext cx="333502" cy="333502"/>
        </a:xfrm>
        <a:prstGeom prst="triangle">
          <a:avLst>
            <a:gd name="adj" fmla="val 100000"/>
          </a:avLst>
        </a:prstGeom>
        <a:solidFill>
          <a:schemeClr val="accent2">
            <a:hueOff val="14639"/>
            <a:satOff val="-10079"/>
            <a:lumOff val="-2574"/>
            <a:alphaOff val="0"/>
          </a:schemeClr>
        </a:solidFill>
        <a:ln w="12700" cap="flat" cmpd="sng" algn="ctr">
          <a:solidFill>
            <a:schemeClr val="accent2">
              <a:hueOff val="14639"/>
              <a:satOff val="-10079"/>
              <a:lumOff val="-25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8758D-22E7-4A10-9222-D626294E2842}">
      <dsp:nvSpPr>
        <dsp:cNvPr id="0" name=""/>
        <dsp:cNvSpPr/>
      </dsp:nvSpPr>
      <dsp:spPr>
        <a:xfrm rot="5400000">
          <a:off x="4721731" y="1643082"/>
          <a:ext cx="1176610" cy="1957853"/>
        </a:xfrm>
        <a:prstGeom prst="corner">
          <a:avLst>
            <a:gd name="adj1" fmla="val 16120"/>
            <a:gd name="adj2" fmla="val 16110"/>
          </a:avLst>
        </a:prstGeom>
        <a:solidFill>
          <a:schemeClr val="accent2">
            <a:hueOff val="19519"/>
            <a:satOff val="-13438"/>
            <a:lumOff val="-3431"/>
            <a:alphaOff val="0"/>
          </a:schemeClr>
        </a:solidFill>
        <a:ln w="12700" cap="flat" cmpd="sng" algn="ctr">
          <a:solidFill>
            <a:schemeClr val="accent2">
              <a:hueOff val="19519"/>
              <a:satOff val="-13438"/>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BAB33-11FC-44A1-8256-1687CBD09133}">
      <dsp:nvSpPr>
        <dsp:cNvPr id="0" name=""/>
        <dsp:cNvSpPr/>
      </dsp:nvSpPr>
      <dsp:spPr>
        <a:xfrm>
          <a:off x="4583602" y="2305558"/>
          <a:ext cx="1767561" cy="154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bg2">
                  <a:lumMod val="25000"/>
                </a:schemeClr>
              </a:solidFill>
              <a:latin typeface="Ligada 2.1 (Adrian M. C.)" panose="02000000000000000000" pitchFamily="50" charset="0"/>
            </a:rPr>
            <a:t>Cualidades del sonido </a:t>
          </a:r>
          <a:endParaRPr lang="es-ES" sz="2000" kern="1200" dirty="0">
            <a:solidFill>
              <a:schemeClr val="bg2">
                <a:lumMod val="25000"/>
              </a:schemeClr>
            </a:solidFill>
            <a:latin typeface="Ligada 2.1 (Adrian M. C.)" panose="02000000000000000000" pitchFamily="50" charset="0"/>
          </a:endParaRPr>
        </a:p>
      </dsp:txBody>
      <dsp:txXfrm>
        <a:off x="4583602" y="2305558"/>
        <a:ext cx="1767561" cy="1549371"/>
      </dsp:txXfrm>
    </dsp:sp>
    <dsp:sp modelId="{9FCA60C7-1882-4B4C-8C45-599B778000D2}">
      <dsp:nvSpPr>
        <dsp:cNvPr id="0" name=""/>
        <dsp:cNvSpPr/>
      </dsp:nvSpPr>
      <dsp:spPr>
        <a:xfrm>
          <a:off x="5959385" y="1498943"/>
          <a:ext cx="333502" cy="333502"/>
        </a:xfrm>
        <a:prstGeom prst="triangle">
          <a:avLst>
            <a:gd name="adj" fmla="val 100000"/>
          </a:avLst>
        </a:prstGeom>
        <a:solidFill>
          <a:schemeClr val="accent2">
            <a:hueOff val="24399"/>
            <a:satOff val="-16798"/>
            <a:lumOff val="-4289"/>
            <a:alphaOff val="0"/>
          </a:schemeClr>
        </a:solidFill>
        <a:ln w="12700" cap="flat" cmpd="sng" algn="ctr">
          <a:solidFill>
            <a:schemeClr val="accent2">
              <a:hueOff val="24399"/>
              <a:satOff val="-16798"/>
              <a:lumOff val="-42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2BE40-F52C-4861-A069-509531A9CF65}">
      <dsp:nvSpPr>
        <dsp:cNvPr id="0" name=""/>
        <dsp:cNvSpPr/>
      </dsp:nvSpPr>
      <dsp:spPr>
        <a:xfrm rot="5400000">
          <a:off x="6885571" y="1107638"/>
          <a:ext cx="1176610" cy="1957853"/>
        </a:xfrm>
        <a:prstGeom prst="corner">
          <a:avLst>
            <a:gd name="adj1" fmla="val 16120"/>
            <a:gd name="adj2" fmla="val 16110"/>
          </a:avLst>
        </a:prstGeom>
        <a:solidFill>
          <a:schemeClr val="accent2">
            <a:hueOff val="29278"/>
            <a:satOff val="-20157"/>
            <a:lumOff val="-5147"/>
            <a:alphaOff val="0"/>
          </a:schemeClr>
        </a:solidFill>
        <a:ln w="12700" cap="flat" cmpd="sng" algn="ctr">
          <a:solidFill>
            <a:schemeClr val="accent2">
              <a:hueOff val="29278"/>
              <a:satOff val="-20157"/>
              <a:lumOff val="-5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3CA5D-B12E-4087-80F1-BCF2C5770B8D}">
      <dsp:nvSpPr>
        <dsp:cNvPr id="0" name=""/>
        <dsp:cNvSpPr/>
      </dsp:nvSpPr>
      <dsp:spPr>
        <a:xfrm>
          <a:off x="6689166" y="1692614"/>
          <a:ext cx="1767561" cy="154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bg2">
                  <a:lumMod val="25000"/>
                </a:schemeClr>
              </a:solidFill>
              <a:latin typeface="Ligada 2.1 (Adrian M. C.)" panose="02000000000000000000" pitchFamily="50" charset="0"/>
            </a:rPr>
            <a:t>Mapa conceptual</a:t>
          </a:r>
          <a:endParaRPr lang="es-ES" sz="2000" kern="1200" dirty="0">
            <a:solidFill>
              <a:schemeClr val="bg2">
                <a:lumMod val="25000"/>
              </a:schemeClr>
            </a:solidFill>
            <a:latin typeface="Ligada 2.1 (Adrian M. C.)" panose="02000000000000000000" pitchFamily="50" charset="0"/>
          </a:endParaRPr>
        </a:p>
      </dsp:txBody>
      <dsp:txXfrm>
        <a:off x="6689166" y="1692614"/>
        <a:ext cx="1767561" cy="1549371"/>
      </dsp:txXfrm>
    </dsp:sp>
    <dsp:sp modelId="{EB36A187-AFCC-48AC-B75A-4072FF0673EF}">
      <dsp:nvSpPr>
        <dsp:cNvPr id="0" name=""/>
        <dsp:cNvSpPr/>
      </dsp:nvSpPr>
      <dsp:spPr>
        <a:xfrm>
          <a:off x="8123225" y="963499"/>
          <a:ext cx="333502" cy="333502"/>
        </a:xfrm>
        <a:prstGeom prst="triangle">
          <a:avLst>
            <a:gd name="adj" fmla="val 100000"/>
          </a:avLst>
        </a:prstGeom>
        <a:solidFill>
          <a:schemeClr val="accent2">
            <a:hueOff val="34158"/>
            <a:satOff val="-23517"/>
            <a:lumOff val="-6005"/>
            <a:alphaOff val="0"/>
          </a:schemeClr>
        </a:solidFill>
        <a:ln w="12700" cap="flat" cmpd="sng" algn="ctr">
          <a:solidFill>
            <a:schemeClr val="accent2">
              <a:hueOff val="34158"/>
              <a:satOff val="-23517"/>
              <a:lumOff val="-60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ABA3E-45E3-451A-85F4-AFCCC08E8102}">
      <dsp:nvSpPr>
        <dsp:cNvPr id="0" name=""/>
        <dsp:cNvSpPr/>
      </dsp:nvSpPr>
      <dsp:spPr>
        <a:xfrm rot="5400000">
          <a:off x="9049412" y="572194"/>
          <a:ext cx="1176610" cy="1957853"/>
        </a:xfrm>
        <a:prstGeom prst="corner">
          <a:avLst>
            <a:gd name="adj1" fmla="val 16120"/>
            <a:gd name="adj2" fmla="val 16110"/>
          </a:avLst>
        </a:prstGeom>
        <a:solidFill>
          <a:schemeClr val="accent2">
            <a:hueOff val="39038"/>
            <a:satOff val="-26876"/>
            <a:lumOff val="-6863"/>
            <a:alphaOff val="0"/>
          </a:schemeClr>
        </a:solidFill>
        <a:ln w="12700" cap="flat" cmpd="sng" algn="ctr">
          <a:solidFill>
            <a:schemeClr val="accent2">
              <a:hueOff val="39038"/>
              <a:satOff val="-26876"/>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20D0C-6047-483A-82C3-E72F6532B8C4}">
      <dsp:nvSpPr>
        <dsp:cNvPr id="0" name=""/>
        <dsp:cNvSpPr/>
      </dsp:nvSpPr>
      <dsp:spPr>
        <a:xfrm>
          <a:off x="8853006" y="1157170"/>
          <a:ext cx="1767561" cy="154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bg2">
                  <a:lumMod val="25000"/>
                </a:schemeClr>
              </a:solidFill>
              <a:latin typeface="Ligada 2.1 (Adrian M. C.)" panose="02000000000000000000" pitchFamily="50" charset="0"/>
            </a:rPr>
            <a:t>Evaluar lo. aprendido</a:t>
          </a:r>
          <a:endParaRPr lang="es-ES" sz="2000" kern="1200" dirty="0">
            <a:solidFill>
              <a:schemeClr val="bg2">
                <a:lumMod val="25000"/>
              </a:schemeClr>
            </a:solidFill>
            <a:latin typeface="Ligada 2.1 (Adrian M. C.)" panose="02000000000000000000" pitchFamily="50" charset="0"/>
          </a:endParaRPr>
        </a:p>
      </dsp:txBody>
      <dsp:txXfrm>
        <a:off x="8853006" y="1157170"/>
        <a:ext cx="1767561" cy="154937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AFBA7E-3791-4E67-BC37-414E6816A1AD}" type="datetime1">
              <a:rPr lang="es-ES" smtClean="0"/>
              <a:t>26/03/2020</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EDC0C31-3BFD-43A2-B8EE-356E8F332F68}" type="slidenum">
              <a:rPr lang="es-ES" smtClean="0"/>
              <a:t>‹Nº›</a:t>
            </a:fld>
            <a:endParaRPr lang="es-E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9DA1028-5AB0-406F-9C11-988404C4AE19}" type="datetime1">
              <a:rPr lang="es-ES" noProof="0" smtClean="0"/>
              <a:t>26/03/2020</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7908AF-65BE-457F-9D87-289A548E61FF}" type="slidenum">
              <a:rPr lang="es-ES" noProof="0" smtClean="0"/>
              <a:t>‹Nº›</a:t>
            </a:fld>
            <a:endParaRPr lang="es-ES" noProof="0"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887908AF-65BE-457F-9D87-289A548E61FF}" type="slidenum">
              <a:rPr lang="es-ES" smtClean="0"/>
              <a:t>1</a:t>
            </a:fld>
            <a:endParaRPr lang="es-ES" dirty="0"/>
          </a:p>
        </p:txBody>
      </p:sp>
    </p:spTree>
    <p:extLst>
      <p:ext uri="{BB962C8B-B14F-4D97-AF65-F5344CB8AC3E}">
        <p14:creationId xmlns:p14="http://schemas.microsoft.com/office/powerpoint/2010/main" val="261961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887908AF-65BE-457F-9D87-289A548E61FF}" type="slidenum">
              <a:rPr lang="es-ES" noProof="0" smtClean="0"/>
              <a:t>2</a:t>
            </a:fld>
            <a:endParaRPr lang="es-ES" noProof="0" dirty="0"/>
          </a:p>
        </p:txBody>
      </p:sp>
    </p:spTree>
    <p:extLst>
      <p:ext uri="{BB962C8B-B14F-4D97-AF65-F5344CB8AC3E}">
        <p14:creationId xmlns:p14="http://schemas.microsoft.com/office/powerpoint/2010/main" val="55399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887908AF-65BE-457F-9D87-289A548E61FF}" type="slidenum">
              <a:rPr lang="es-ES" smtClean="0"/>
              <a:t>5</a:t>
            </a:fld>
            <a:endParaRPr lang="es-ES" dirty="0"/>
          </a:p>
        </p:txBody>
      </p:sp>
    </p:spTree>
    <p:extLst>
      <p:ext uri="{BB962C8B-B14F-4D97-AF65-F5344CB8AC3E}">
        <p14:creationId xmlns:p14="http://schemas.microsoft.com/office/powerpoint/2010/main" val="233539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1041400"/>
            <a:ext cx="12192000" cy="4216400"/>
          </a:xfrm>
          <a:prstGeom prst="rect">
            <a:avLst/>
          </a:prstGeom>
          <a:solidFill>
            <a:schemeClr val="accent3">
              <a:lumMod val="20000"/>
              <a:lumOff val="80000"/>
              <a:alpha val="80000"/>
            </a:schemeClr>
          </a:solidFill>
        </p:spPr>
        <p:txBody>
          <a:bodyPr vert="horz" lIns="91440" tIns="45720" rIns="91440" bIns="45720" rtlCol="0" anchor="ctr">
            <a:normAutofit/>
          </a:bodyPr>
          <a:lstStyle/>
          <a:p>
            <a:pPr lvl="0" rtl="0">
              <a:spcBef>
                <a:spcPct val="0"/>
              </a:spcBef>
              <a:buNone/>
            </a:pPr>
            <a:endParaRPr lang="es-ES" sz="4400" b="0" cap="none" spc="0" noProof="0" dirty="0">
              <a:ln w="0"/>
              <a:solidFill>
                <a:schemeClr val="tx2">
                  <a:lumMod val="50000"/>
                </a:schemeClr>
              </a:solidFill>
              <a:effectLst>
                <a:outerShdw blurRad="38100" dist="19050" dir="2700000" algn="tl" rotWithShape="0">
                  <a:schemeClr val="tx1">
                    <a:alpha val="40000"/>
                  </a:schemeClr>
                </a:outerShdw>
              </a:effectLst>
              <a:latin typeface="+mj-lt"/>
              <a:ea typeface="+mj-ea"/>
              <a:cs typeface="+mj-cs"/>
            </a:endParaRPr>
          </a:p>
        </p:txBody>
      </p:sp>
      <p:sp>
        <p:nvSpPr>
          <p:cNvPr id="2" name="Título 1"/>
          <p:cNvSpPr>
            <a:spLocks noGrp="1"/>
          </p:cNvSpPr>
          <p:nvPr>
            <p:ph type="ctrTitle"/>
          </p:nvPr>
        </p:nvSpPr>
        <p:spPr>
          <a:xfrm>
            <a:off x="1524000" y="1041400"/>
            <a:ext cx="9144000" cy="2387600"/>
          </a:xfrm>
          <a:noFill/>
        </p:spPr>
        <p:txBody>
          <a:bodyPr rtlCol="0" anchor="b"/>
          <a:lstStyle>
            <a:lvl1pPr algn="ctr">
              <a:defRPr sz="6000" b="0" cap="none" spc="0">
                <a:ln w="0"/>
                <a:solidFill>
                  <a:schemeClr val="tx2">
                    <a:lumMod val="50000"/>
                  </a:schemeClr>
                </a:solidFill>
                <a:effectLst>
                  <a:outerShdw blurRad="38100" dist="19050" dir="2700000" algn="tl" rotWithShape="0">
                    <a:schemeClr val="tx1">
                      <a:alpha val="40000"/>
                    </a:schemeClr>
                  </a:outerShdw>
                </a:effectLst>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524000" y="3602038"/>
            <a:ext cx="9144000" cy="1655762"/>
          </a:xfrm>
          <a:noFill/>
        </p:spPr>
        <p:txBody>
          <a:bodyPr rtlCol="0"/>
          <a:lstStyle>
            <a:lvl1pPr marL="0" indent="0" algn="ctr">
              <a:buNone/>
              <a:defRPr sz="2400" b="0" cap="none" spc="0">
                <a:ln w="0"/>
                <a:solidFill>
                  <a:schemeClr val="tx1"/>
                </a:solidFill>
                <a:effectLst>
                  <a:outerShdw blurRad="38100" dist="19050" dir="2700000" algn="tl" rotWithShape="0">
                    <a:schemeClr val="tx1">
                      <a:alpha val="40000"/>
                    </a:scheme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4" name="Marcador de fecha 3"/>
          <p:cNvSpPr>
            <a:spLocks noGrp="1"/>
          </p:cNvSpPr>
          <p:nvPr>
            <p:ph type="dt" sz="half" idx="10"/>
          </p:nvPr>
        </p:nvSpPr>
        <p:spPr/>
        <p:txBody>
          <a:bodyPr rtlCol="0"/>
          <a:lstStyle/>
          <a:p>
            <a:pPr rtl="0"/>
            <a:fld id="{11B9C8C0-529B-4278-81C1-7B4378E8F5AE}" type="datetime1">
              <a:rPr lang="es-ES" noProof="0" smtClean="0"/>
              <a:t>26/03/2020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344601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p:cNvSpPr>
            <a:spLocks noGrp="1"/>
          </p:cNvSpPr>
          <p:nvPr>
            <p:ph type="dt" sz="half" idx="10"/>
          </p:nvPr>
        </p:nvSpPr>
        <p:spPr/>
        <p:txBody>
          <a:bodyPr rtlCol="0"/>
          <a:lstStyle/>
          <a:p>
            <a:pPr rtl="0"/>
            <a:fld id="{CE8AF644-CEED-4F2F-8AB5-624A251A9E4F}" type="datetime1">
              <a:rPr lang="es-ES" noProof="0" smtClean="0"/>
              <a:t>26/03/2020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143035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200" y="365125"/>
            <a:ext cx="7734300" cy="5811838"/>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p:cNvSpPr>
            <a:spLocks noGrp="1"/>
          </p:cNvSpPr>
          <p:nvPr>
            <p:ph type="dt" sz="half" idx="10"/>
          </p:nvPr>
        </p:nvSpPr>
        <p:spPr/>
        <p:txBody>
          <a:bodyPr rtlCol="0"/>
          <a:lstStyle/>
          <a:p>
            <a:pPr rtl="0"/>
            <a:fld id="{735858DB-73E4-4B1C-89E9-BC271314806A}" type="datetime1">
              <a:rPr lang="es-ES" noProof="0" smtClean="0"/>
              <a:t>26/03/2020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322468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p:cNvSpPr>
            <a:spLocks noGrp="1"/>
          </p:cNvSpPr>
          <p:nvPr>
            <p:ph type="dt" sz="half" idx="10"/>
          </p:nvPr>
        </p:nvSpPr>
        <p:spPr/>
        <p:txBody>
          <a:bodyPr rtlCol="0"/>
          <a:lstStyle/>
          <a:p>
            <a:pPr rtl="0"/>
            <a:fld id="{D2485860-BB8C-4C85-8C07-86128B42CA5F}" type="datetime1">
              <a:rPr lang="es-ES" noProof="0" smtClean="0"/>
              <a:t>26/03/2020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13085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62262"/>
          </a:xfrm>
        </p:spPr>
        <p:txBody>
          <a:bodyPr rtlCol="0" anchor="b"/>
          <a:lstStyle>
            <a:lvl1pPr>
              <a:defRPr sz="600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smtClean="0"/>
              <a:t>Haga clic para modificar el estilo de texto del patrón</a:t>
            </a:r>
          </a:p>
        </p:txBody>
      </p:sp>
      <p:sp>
        <p:nvSpPr>
          <p:cNvPr id="4" name="Marcador de fecha 3"/>
          <p:cNvSpPr>
            <a:spLocks noGrp="1"/>
          </p:cNvSpPr>
          <p:nvPr>
            <p:ph type="dt" sz="half" idx="10"/>
          </p:nvPr>
        </p:nvSpPr>
        <p:spPr/>
        <p:txBody>
          <a:bodyPr rtlCol="0"/>
          <a:lstStyle/>
          <a:p>
            <a:pPr rtl="0"/>
            <a:fld id="{5ADA7F39-1B7A-430A-8B0E-DDBE614CF3FF}" type="datetime1">
              <a:rPr lang="es-ES" noProof="0" smtClean="0"/>
              <a:t>26/03/2020</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207342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osición de contenido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3" name="Marcador de posición de contenido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p>
            <a:pPr rtl="0"/>
            <a:fld id="{6345BD5E-25E9-4686-9024-13D7B60371EF}" type="datetime1">
              <a:rPr lang="es-ES" noProof="0" smtClean="0"/>
              <a:t>26/03/2020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39645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274638"/>
            <a:ext cx="10515600" cy="1143000"/>
          </a:xfrm>
        </p:spPr>
        <p:txBody>
          <a:bodyPr rtlCol="0"/>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p>
            <a:pPr rtl="0"/>
            <a:fld id="{6C6BBBA6-4DCC-409E-83FC-D31503ABEDA3}" type="datetime1">
              <a:rPr lang="es-ES" noProof="0" smtClean="0"/>
              <a:t>26/03/2020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9" name="Marcador de número de diapositiva 8"/>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19068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44221E27-ED94-49EF-AB02-AC57D3427C12}" type="datetime1">
              <a:rPr lang="es-ES" noProof="0" smtClean="0"/>
              <a:t>26/03/2020</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número de diapositiva 4"/>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38210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DE49C74A-9D91-4A2D-A4A3-686D7DF74C58}" type="datetime1">
              <a:rPr lang="es-ES" noProof="0" smtClean="0"/>
              <a:t>26/03/2020</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número de diapositiva 3"/>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234436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pPr rtl="0"/>
            <a:fld id="{15419E2E-D356-4193-A081-B75F7A374604}" type="datetime1">
              <a:rPr lang="es-ES" noProof="0" smtClean="0"/>
              <a:t>26/03/2020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240603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p>
            <a:pPr rtl="0"/>
            <a:fld id="{B84AAAB7-2FFE-4DCC-A051-535C81910989}" type="datetime1">
              <a:rPr lang="es-ES" noProof="0" smtClean="0"/>
              <a:t>26/03/2020</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número de diapositiva 6"/>
          <p:cNvSpPr>
            <a:spLocks noGrp="1"/>
          </p:cNvSpPr>
          <p:nvPr>
            <p:ph type="sldNum" sz="quarter" idx="12"/>
          </p:nvPr>
        </p:nvSpPr>
        <p:spPr/>
        <p:txBody>
          <a:bodyPr rtlCol="0"/>
          <a:lstStyle/>
          <a:p>
            <a:pPr rtl="0"/>
            <a:fld id="{FD068D91-5085-43EA-8734-9AB23AC0958B}" type="slidenum">
              <a:rPr lang="es-ES" noProof="0" smtClean="0"/>
              <a:t>‹Nº›</a:t>
            </a:fld>
            <a:endParaRPr lang="es-ES" noProof="0" dirty="0"/>
          </a:p>
        </p:txBody>
      </p:sp>
    </p:spTree>
    <p:extLst>
      <p:ext uri="{BB962C8B-B14F-4D97-AF65-F5344CB8AC3E}">
        <p14:creationId xmlns:p14="http://schemas.microsoft.com/office/powerpoint/2010/main" val="4365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838200" y="365125"/>
            <a:ext cx="10515600" cy="1325563"/>
          </a:xfrm>
          <a:prstGeom prst="rect">
            <a:avLst/>
          </a:prstGeom>
          <a:solidFill>
            <a:schemeClr val="accent3">
              <a:lumMod val="20000"/>
              <a:lumOff val="80000"/>
              <a:alpha val="80000"/>
            </a:schemeClr>
          </a:solidFill>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a:solidFill>
            <a:schemeClr val="accent3">
              <a:lumMod val="20000"/>
              <a:lumOff val="80000"/>
              <a:alpha val="80000"/>
            </a:schemeClr>
          </a:solidFill>
        </p:spPr>
        <p:txBody>
          <a:bodyPr vert="horz" lIns="91440" tIns="45720" rIns="91440" bIns="45720" rtlCol="0">
            <a:normAutofit/>
          </a:bodyPr>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fecha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solidFill>
              </a:defRPr>
            </a:lvl1pPr>
          </a:lstStyle>
          <a:p>
            <a:pPr rtl="0"/>
            <a:fld id="{09440175-0734-428C-AC70-3E7BD2E4DBE6}" type="datetime1">
              <a:rPr lang="es-ES" noProof="0" smtClean="0"/>
              <a:t>26/03/2020</a:t>
            </a:fld>
            <a:endParaRPr lang="es-ES" noProof="0" dirty="0"/>
          </a:p>
        </p:txBody>
      </p:sp>
      <p:sp>
        <p:nvSpPr>
          <p:cNvPr id="5" name="Marcador de pie de página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rtl="0"/>
            <a:r>
              <a:rPr lang="es-ES" noProof="0" dirty="0" smtClean="0"/>
              <a:t>Agregar un pie de página</a:t>
            </a:r>
            <a:endParaRPr lang="es-ES" noProof="0" dirty="0"/>
          </a:p>
        </p:txBody>
      </p:sp>
      <p:sp>
        <p:nvSpPr>
          <p:cNvPr id="6" name="Marcador de número de diapositiva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solidFill>
              </a:defRPr>
            </a:lvl1pPr>
          </a:lstStyle>
          <a:p>
            <a:pPr rtl="0"/>
            <a:fld id="{FD068D91-5085-43EA-8734-9AB23AC0958B}" type="slidenum">
              <a:rPr lang="es-ES" noProof="0" smtClean="0"/>
              <a:pPr rtl="0"/>
              <a:t>‹Nº›</a:t>
            </a:fld>
            <a:endParaRPr lang="es-ES" noProof="0" dirty="0"/>
          </a:p>
        </p:txBody>
      </p:sp>
    </p:spTree>
    <p:extLst>
      <p:ext uri="{BB962C8B-B14F-4D97-AF65-F5344CB8AC3E}">
        <p14:creationId xmlns:p14="http://schemas.microsoft.com/office/powerpoint/2010/main" val="2577456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b="0" kern="1200" cap="none" spc="0">
          <a:ln w="0"/>
          <a:solidFill>
            <a:schemeClr val="tx2">
              <a:lumMod val="50000"/>
            </a:schemeClr>
          </a:solidFill>
          <a:effectLst>
            <a:outerShdw blurRad="38100" dist="19050" dir="2700000" algn="tl" rotWithShape="0">
              <a:schemeClr val="tx1">
                <a:alpha val="40000"/>
              </a:scheme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Clr>
          <a:schemeClr val="tx2">
            <a:lumMod val="75000"/>
          </a:schemeClr>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dAsJFCWvjyk"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musicaauroradechile@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S6XK5JATF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72590" y="1003217"/>
            <a:ext cx="9144000" cy="2387600"/>
          </a:xfrm>
        </p:spPr>
        <p:txBody>
          <a:bodyPr rtlCol="0"/>
          <a:lstStyle/>
          <a:p>
            <a:pPr algn="l" rtl="0"/>
            <a:r>
              <a:rPr lang="es-ES" dirty="0" smtClean="0"/>
              <a:t>Cualidades del sonido </a:t>
            </a:r>
            <a:endParaRPr lang="es-ES" dirty="0"/>
          </a:p>
        </p:txBody>
      </p:sp>
      <p:sp>
        <p:nvSpPr>
          <p:cNvPr id="3" name="Subtítulo 2"/>
          <p:cNvSpPr>
            <a:spLocks noGrp="1"/>
          </p:cNvSpPr>
          <p:nvPr>
            <p:ph type="subTitle" idx="1"/>
          </p:nvPr>
        </p:nvSpPr>
        <p:spPr/>
        <p:txBody>
          <a:bodyPr rtlCol="0"/>
          <a:lstStyle/>
          <a:p>
            <a:pPr rtl="0"/>
            <a:r>
              <a:rPr lang="es" dirty="0" smtClean="0"/>
              <a:t>Semana 3</a:t>
            </a:r>
          </a:p>
          <a:p>
            <a:pPr rtl="0"/>
            <a:r>
              <a:rPr lang="es" dirty="0" smtClean="0"/>
              <a:t>Profesor: Felipe Pérez Parra </a:t>
            </a:r>
          </a:p>
          <a:p>
            <a:pPr rtl="0"/>
            <a:r>
              <a:rPr lang="es-CL" dirty="0" smtClean="0"/>
              <a:t>Consultas</a:t>
            </a:r>
            <a:r>
              <a:rPr lang="en-US" dirty="0" smtClean="0"/>
              <a:t>: musicaauroradechile@gmail.com</a:t>
            </a:r>
            <a:endParaRPr lang="en-US" dirty="0"/>
          </a:p>
        </p:txBody>
      </p:sp>
      <p:sp>
        <p:nvSpPr>
          <p:cNvPr id="4" name="Rectangle 2"/>
          <p:cNvSpPr>
            <a:spLocks noChangeArrowheads="1"/>
          </p:cNvSpPr>
          <p:nvPr/>
        </p:nvSpPr>
        <p:spPr bwMode="auto">
          <a:xfrm>
            <a:off x="0" y="584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6" name="Rectángulo 5"/>
          <p:cNvSpPr/>
          <p:nvPr/>
        </p:nvSpPr>
        <p:spPr>
          <a:xfrm>
            <a:off x="128338" y="1302741"/>
            <a:ext cx="3144252" cy="2598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smtClean="0"/>
          </a:p>
          <a:p>
            <a:pPr algn="ctr"/>
            <a:endParaRPr lang="es-CL" dirty="0"/>
          </a:p>
          <a:p>
            <a:pPr algn="ctr"/>
            <a:endParaRPr lang="es-CL" dirty="0" smtClean="0"/>
          </a:p>
          <a:p>
            <a:pPr algn="ctr"/>
            <a:endParaRPr lang="es-CL" dirty="0"/>
          </a:p>
          <a:p>
            <a:pPr algn="ctr"/>
            <a:r>
              <a:rPr lang="es-CL" dirty="0" smtClean="0"/>
              <a:t>Colegio </a:t>
            </a:r>
            <a:r>
              <a:rPr lang="es-CL" dirty="0"/>
              <a:t>Aurora de Chile</a:t>
            </a:r>
          </a:p>
          <a:p>
            <a:pPr algn="ctr"/>
            <a:r>
              <a:rPr lang="es-CL" dirty="0"/>
              <a:t>    Educación Musical </a:t>
            </a:r>
          </a:p>
        </p:txBody>
      </p:sp>
      <p:pic>
        <p:nvPicPr>
          <p:cNvPr id="7" name="Imagen 6"/>
          <p:cNvPicPr>
            <a:picLocks noChangeAspect="1"/>
          </p:cNvPicPr>
          <p:nvPr/>
        </p:nvPicPr>
        <p:blipFill>
          <a:blip r:embed="rId3"/>
          <a:stretch>
            <a:fillRect/>
          </a:stretch>
        </p:blipFill>
        <p:spPr>
          <a:xfrm>
            <a:off x="898977" y="1609838"/>
            <a:ext cx="1474637" cy="1133079"/>
          </a:xfrm>
          <a:prstGeom prst="rect">
            <a:avLst/>
          </a:prstGeom>
        </p:spPr>
      </p:pic>
      <p:sp>
        <p:nvSpPr>
          <p:cNvPr id="8" name="Rectángulo 7"/>
          <p:cNvSpPr/>
          <p:nvPr/>
        </p:nvSpPr>
        <p:spPr>
          <a:xfrm>
            <a:off x="7106652" y="5013158"/>
            <a:ext cx="5085348" cy="184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No es necesario imprimir este POWER POINT</a:t>
            </a:r>
            <a:endParaRPr lang="es-CL" dirty="0"/>
          </a:p>
        </p:txBody>
      </p:sp>
    </p:spTree>
    <p:extLst>
      <p:ext uri="{BB962C8B-B14F-4D97-AF65-F5344CB8AC3E}">
        <p14:creationId xmlns:p14="http://schemas.microsoft.com/office/powerpoint/2010/main" val="221116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Altura</a:t>
            </a:r>
            <a:endParaRPr lang="es-CL" dirty="0"/>
          </a:p>
        </p:txBody>
      </p:sp>
      <p:sp>
        <p:nvSpPr>
          <p:cNvPr id="3" name="Marcador de contenido 2"/>
          <p:cNvSpPr>
            <a:spLocks noGrp="1"/>
          </p:cNvSpPr>
          <p:nvPr>
            <p:ph sz="half" idx="2"/>
          </p:nvPr>
        </p:nvSpPr>
        <p:spPr>
          <a:xfrm>
            <a:off x="838200" y="1825625"/>
            <a:ext cx="10515600" cy="4351338"/>
          </a:xfrm>
        </p:spPr>
        <p:txBody>
          <a:bodyPr/>
          <a:lstStyle/>
          <a:p>
            <a:r>
              <a:rPr lang="es-CL" dirty="0" smtClean="0"/>
              <a:t> </a:t>
            </a:r>
            <a:r>
              <a:rPr lang="es-CL" dirty="0"/>
              <a:t>E</a:t>
            </a:r>
            <a:r>
              <a:rPr lang="es-CL" dirty="0" smtClean="0"/>
              <a:t>s </a:t>
            </a:r>
            <a:r>
              <a:rPr lang="es-CL" dirty="0"/>
              <a:t>la propiedad de lo agudo o grave que tiene un sonido. La altura depende de la frecuencia de la onda sonora (de la velocidad de vibración del cuerpo sonoro). Entre más vibre, más agudo será el sonido, entre menos vibre más grave. </a:t>
            </a:r>
            <a:endParaRPr lang="es-CL" dirty="0"/>
          </a:p>
        </p:txBody>
      </p:sp>
      <p:sp>
        <p:nvSpPr>
          <p:cNvPr id="5" name="Rectángulo redondeado 4"/>
          <p:cNvSpPr/>
          <p:nvPr/>
        </p:nvSpPr>
        <p:spPr>
          <a:xfrm>
            <a:off x="7312261" y="4001294"/>
            <a:ext cx="3719736" cy="1704307"/>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Contenido escrito en el cuaderno</a:t>
            </a:r>
          </a:p>
        </p:txBody>
      </p:sp>
    </p:spTree>
    <p:extLst>
      <p:ext uri="{BB962C8B-B14F-4D97-AF65-F5344CB8AC3E}">
        <p14:creationId xmlns:p14="http://schemas.microsoft.com/office/powerpoint/2010/main" val="189628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0493" t="20079" r="25317" b="8337"/>
          <a:stretch/>
        </p:blipFill>
        <p:spPr>
          <a:xfrm>
            <a:off x="1867438" y="360608"/>
            <a:ext cx="8847786" cy="6207618"/>
          </a:xfrm>
          <a:prstGeom prst="rect">
            <a:avLst/>
          </a:prstGeom>
        </p:spPr>
      </p:pic>
      <p:sp>
        <p:nvSpPr>
          <p:cNvPr id="6" name="Rectángulo redondeado 5"/>
          <p:cNvSpPr/>
          <p:nvPr/>
        </p:nvSpPr>
        <p:spPr>
          <a:xfrm>
            <a:off x="6821961" y="360608"/>
            <a:ext cx="3719736" cy="1220109"/>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Ejemplo</a:t>
            </a:r>
          </a:p>
          <a:p>
            <a:pPr marL="0" marR="0" lvl="0" indent="0" algn="ctr" defTabSz="914400" eaLnBrk="1" fontAlgn="auto" latinLnBrk="0" hangingPunct="1">
              <a:lnSpc>
                <a:spcPct val="100000"/>
              </a:lnSpc>
              <a:spcBef>
                <a:spcPts val="0"/>
              </a:spcBef>
              <a:spcAft>
                <a:spcPts val="0"/>
              </a:spcAft>
              <a:buClrTx/>
              <a:buSzTx/>
              <a:buFontTx/>
              <a:buNone/>
              <a:tabLst/>
              <a:defRPr/>
            </a:pPr>
            <a:r>
              <a:rPr lang="es-CL" kern="0" dirty="0">
                <a:solidFill>
                  <a:prstClr val="white"/>
                </a:solidFill>
                <a:latin typeface="Arial"/>
              </a:rPr>
              <a:t>(</a:t>
            </a:r>
            <a:r>
              <a:rPr kumimoji="0" lang="es-CL" sz="1800" b="0" i="0" u="none" strike="noStrike" kern="0" cap="none" spc="0" normalizeH="0" baseline="0" noProof="0" dirty="0" smtClean="0">
                <a:ln>
                  <a:noFill/>
                </a:ln>
                <a:solidFill>
                  <a:prstClr val="white"/>
                </a:solidFill>
                <a:effectLst/>
                <a:uLnTx/>
                <a:uFillTx/>
                <a:latin typeface="Arial"/>
                <a:ea typeface="+mn-ea"/>
                <a:cs typeface="+mn-cs"/>
              </a:rPr>
              <a:t>No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 necesario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escribir) </a:t>
            </a:r>
            <a:endParaRPr kumimoji="0" lang="es-CL" sz="1800" b="0" i="0" u="none" strike="noStrike" kern="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0251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Timbre </a:t>
            </a:r>
            <a:endParaRPr lang="es-CL" dirty="0"/>
          </a:p>
        </p:txBody>
      </p:sp>
      <p:sp>
        <p:nvSpPr>
          <p:cNvPr id="3" name="Marcador de contenido 2"/>
          <p:cNvSpPr>
            <a:spLocks noGrp="1"/>
          </p:cNvSpPr>
          <p:nvPr>
            <p:ph sz="half" idx="2"/>
          </p:nvPr>
        </p:nvSpPr>
        <p:spPr>
          <a:xfrm>
            <a:off x="838200" y="1825625"/>
            <a:ext cx="10515600" cy="4351338"/>
          </a:xfrm>
        </p:spPr>
        <p:txBody>
          <a:bodyPr/>
          <a:lstStyle/>
          <a:p>
            <a:r>
              <a:rPr lang="es-CL" dirty="0" smtClean="0"/>
              <a:t> </a:t>
            </a:r>
            <a:r>
              <a:rPr lang="es-CL" dirty="0"/>
              <a:t>E</a:t>
            </a:r>
            <a:r>
              <a:rPr lang="es-CL" dirty="0" smtClean="0"/>
              <a:t>s </a:t>
            </a:r>
            <a:r>
              <a:rPr lang="es-CL" dirty="0"/>
              <a:t>la característica propia de cualquier sonido o grupo de sonidos. El timbre no solo comprende las otras tres cualidades (altura, intensidad, duración) y es indisociable de ellas sino que es determinado por la fuente sonora (madera, metal etcétera) del que está construido el elemento sonoro y por la forma de producir el sonido (soplar, frotar, tañer, etc.). De esta manera podemos diferenciar por ejemplo, que instrumento de la orquesta está sonando. </a:t>
            </a:r>
            <a:endParaRPr lang="es-CL" dirty="0"/>
          </a:p>
        </p:txBody>
      </p:sp>
      <p:sp>
        <p:nvSpPr>
          <p:cNvPr id="4" name="Rectángulo redondeado 3"/>
          <p:cNvSpPr/>
          <p:nvPr/>
        </p:nvSpPr>
        <p:spPr>
          <a:xfrm>
            <a:off x="7299383" y="4607593"/>
            <a:ext cx="3719736" cy="1704307"/>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Contenido escrito en el cuaderno</a:t>
            </a:r>
          </a:p>
        </p:txBody>
      </p:sp>
    </p:spTree>
    <p:extLst>
      <p:ext uri="{BB962C8B-B14F-4D97-AF65-F5344CB8AC3E}">
        <p14:creationId xmlns:p14="http://schemas.microsoft.com/office/powerpoint/2010/main" val="245576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0493" t="20079" r="25634" b="8524"/>
          <a:stretch/>
        </p:blipFill>
        <p:spPr>
          <a:xfrm>
            <a:off x="1738647" y="489398"/>
            <a:ext cx="8718997" cy="5911402"/>
          </a:xfrm>
          <a:prstGeom prst="rect">
            <a:avLst/>
          </a:prstGeom>
        </p:spPr>
      </p:pic>
      <p:sp>
        <p:nvSpPr>
          <p:cNvPr id="6" name="Rectángulo redondeado 5"/>
          <p:cNvSpPr/>
          <p:nvPr/>
        </p:nvSpPr>
        <p:spPr>
          <a:xfrm>
            <a:off x="6577262" y="489398"/>
            <a:ext cx="3719736" cy="1220109"/>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Ejemplo</a:t>
            </a:r>
          </a:p>
          <a:p>
            <a:pPr marL="0" marR="0" lvl="0" indent="0" algn="ctr" defTabSz="914400" eaLnBrk="1" fontAlgn="auto" latinLnBrk="0" hangingPunct="1">
              <a:lnSpc>
                <a:spcPct val="100000"/>
              </a:lnSpc>
              <a:spcBef>
                <a:spcPts val="0"/>
              </a:spcBef>
              <a:spcAft>
                <a:spcPts val="0"/>
              </a:spcAft>
              <a:buClrTx/>
              <a:buSzTx/>
              <a:buFontTx/>
              <a:buNone/>
              <a:tabLst/>
              <a:defRPr/>
            </a:pPr>
            <a:r>
              <a:rPr lang="es-CL" kern="0" dirty="0">
                <a:solidFill>
                  <a:prstClr val="white"/>
                </a:solidFill>
                <a:latin typeface="Arial"/>
              </a:rPr>
              <a:t>(</a:t>
            </a:r>
            <a:r>
              <a:rPr kumimoji="0" lang="es-CL" sz="1800" b="0" i="0" u="none" strike="noStrike" kern="0" cap="none" spc="0" normalizeH="0" baseline="0" noProof="0" dirty="0" smtClean="0">
                <a:ln>
                  <a:noFill/>
                </a:ln>
                <a:solidFill>
                  <a:prstClr val="white"/>
                </a:solidFill>
                <a:effectLst/>
                <a:uLnTx/>
                <a:uFillTx/>
                <a:latin typeface="Arial"/>
                <a:ea typeface="+mn-ea"/>
                <a:cs typeface="+mn-cs"/>
              </a:rPr>
              <a:t>No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 necesario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escribir) </a:t>
            </a:r>
            <a:endParaRPr kumimoji="0" lang="es-CL" sz="1800" b="0" i="0" u="none" strike="noStrike" kern="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967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Actividad </a:t>
            </a:r>
            <a:endParaRPr lang="es-CL" dirty="0"/>
          </a:p>
        </p:txBody>
      </p:sp>
      <p:sp>
        <p:nvSpPr>
          <p:cNvPr id="4" name="Marcador de contenido 3"/>
          <p:cNvSpPr>
            <a:spLocks noGrp="1"/>
          </p:cNvSpPr>
          <p:nvPr>
            <p:ph sz="half" idx="1"/>
          </p:nvPr>
        </p:nvSpPr>
        <p:spPr>
          <a:xfrm>
            <a:off x="838200" y="1825624"/>
            <a:ext cx="10515600" cy="4394871"/>
          </a:xfrm>
        </p:spPr>
        <p:txBody>
          <a:bodyPr/>
          <a:lstStyle/>
          <a:p>
            <a:r>
              <a:rPr lang="es-CL" dirty="0" smtClean="0"/>
              <a:t>Dibuja en tu cuaderno el siguiente mapa conceptual( colores </a:t>
            </a:r>
            <a:r>
              <a:rPr lang="es-CL" smtClean="0"/>
              <a:t>y formas </a:t>
            </a:r>
            <a:r>
              <a:rPr lang="es-CL" dirty="0" smtClean="0"/>
              <a:t>de libre elección) </a:t>
            </a:r>
            <a:endParaRPr lang="es-CL" dirty="0"/>
          </a:p>
        </p:txBody>
      </p:sp>
      <p:sp>
        <p:nvSpPr>
          <p:cNvPr id="3" name="Flecha derecha 2"/>
          <p:cNvSpPr/>
          <p:nvPr/>
        </p:nvSpPr>
        <p:spPr>
          <a:xfrm>
            <a:off x="3541690" y="3116687"/>
            <a:ext cx="4623515" cy="2408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Siguiente… </a:t>
            </a:r>
            <a:endParaRPr lang="es-CL" dirty="0"/>
          </a:p>
        </p:txBody>
      </p:sp>
    </p:spTree>
    <p:extLst>
      <p:ext uri="{BB962C8B-B14F-4D97-AF65-F5344CB8AC3E}">
        <p14:creationId xmlns:p14="http://schemas.microsoft.com/office/powerpoint/2010/main" val="9382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5563" t="41874" r="29437" b="13597"/>
          <a:stretch/>
        </p:blipFill>
        <p:spPr>
          <a:xfrm>
            <a:off x="1171979" y="167425"/>
            <a:ext cx="9981126" cy="5203065"/>
          </a:xfrm>
          <a:prstGeom prst="rect">
            <a:avLst/>
          </a:prstGeom>
        </p:spPr>
      </p:pic>
      <p:sp>
        <p:nvSpPr>
          <p:cNvPr id="6" name="Rectángulo redondeado 5"/>
          <p:cNvSpPr/>
          <p:nvPr/>
        </p:nvSpPr>
        <p:spPr>
          <a:xfrm>
            <a:off x="7594693" y="5497356"/>
            <a:ext cx="3558412" cy="1128824"/>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Contenido escrito en el cuaderno</a:t>
            </a:r>
          </a:p>
        </p:txBody>
      </p:sp>
    </p:spTree>
    <p:extLst>
      <p:ext uri="{BB962C8B-B14F-4D97-AF65-F5344CB8AC3E}">
        <p14:creationId xmlns:p14="http://schemas.microsoft.com/office/powerpoint/2010/main" val="27920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1"/>
          </p:nvPr>
        </p:nvSpPr>
        <p:spPr>
          <a:xfrm>
            <a:off x="838200" y="1825625"/>
            <a:ext cx="10515600" cy="4351338"/>
          </a:xfrm>
        </p:spPr>
        <p:txBody>
          <a:bodyPr/>
          <a:lstStyle/>
          <a:p>
            <a:r>
              <a:rPr lang="es-CL" dirty="0" smtClean="0"/>
              <a:t>Aprende el rap de las cualidades del sonido</a:t>
            </a:r>
          </a:p>
          <a:p>
            <a:endParaRPr lang="es-CL" dirty="0"/>
          </a:p>
          <a:p>
            <a:r>
              <a:rPr lang="es-CL" dirty="0">
                <a:hlinkClick r:id="rId2"/>
              </a:rPr>
              <a:t>https://</a:t>
            </a:r>
            <a:r>
              <a:rPr lang="es-CL" dirty="0" smtClean="0">
                <a:hlinkClick r:id="rId2"/>
              </a:rPr>
              <a:t>www.youtube.com/watch?v=dAsJFCWvjyk</a:t>
            </a:r>
            <a:r>
              <a:rPr lang="es-CL" dirty="0" smtClean="0"/>
              <a:t> </a:t>
            </a:r>
            <a:endParaRPr lang="es-CL" dirty="0"/>
          </a:p>
        </p:txBody>
      </p:sp>
      <p:sp>
        <p:nvSpPr>
          <p:cNvPr id="5" name="Título 4"/>
          <p:cNvSpPr>
            <a:spLocks noGrp="1"/>
          </p:cNvSpPr>
          <p:nvPr>
            <p:ph type="title"/>
          </p:nvPr>
        </p:nvSpPr>
        <p:spPr/>
        <p:txBody>
          <a:bodyPr/>
          <a:lstStyle/>
          <a:p>
            <a:r>
              <a:rPr lang="es-CL" dirty="0" smtClean="0"/>
              <a:t>Cierre</a:t>
            </a:r>
            <a:endParaRPr lang="es-CL" dirty="0"/>
          </a:p>
        </p:txBody>
      </p:sp>
    </p:spTree>
    <p:extLst>
      <p:ext uri="{BB962C8B-B14F-4D97-AF65-F5344CB8AC3E}">
        <p14:creationId xmlns:p14="http://schemas.microsoft.com/office/powerpoint/2010/main" val="286898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CONSULTAS:</a:t>
            </a:r>
            <a:endParaRPr lang="es-CL" dirty="0"/>
          </a:p>
        </p:txBody>
      </p:sp>
      <p:sp>
        <p:nvSpPr>
          <p:cNvPr id="3" name="Marcador de contenido 2"/>
          <p:cNvSpPr>
            <a:spLocks noGrp="1"/>
          </p:cNvSpPr>
          <p:nvPr>
            <p:ph idx="1"/>
          </p:nvPr>
        </p:nvSpPr>
        <p:spPr/>
        <p:txBody>
          <a:bodyPr/>
          <a:lstStyle/>
          <a:p>
            <a:r>
              <a:rPr lang="es-CL" dirty="0" smtClean="0"/>
              <a:t> No olvides que cualquier consulta de la </a:t>
            </a:r>
            <a:r>
              <a:rPr lang="es-CL" b="1" u="sng" dirty="0" smtClean="0"/>
              <a:t>asignatura</a:t>
            </a:r>
            <a:r>
              <a:rPr lang="es-CL" dirty="0" smtClean="0"/>
              <a:t> será respondida a la brevedad en el correo </a:t>
            </a:r>
          </a:p>
          <a:p>
            <a:pPr marL="0" indent="0">
              <a:buNone/>
            </a:pPr>
            <a:endParaRPr lang="es-CL" dirty="0"/>
          </a:p>
          <a:p>
            <a:endParaRPr lang="es-CL" dirty="0" smtClean="0"/>
          </a:p>
          <a:p>
            <a:pPr marL="0" indent="0" algn="ctr">
              <a:buNone/>
            </a:pPr>
            <a:r>
              <a:rPr lang="es-CL" sz="4800" dirty="0" smtClean="0">
                <a:hlinkClick r:id="rId2"/>
              </a:rPr>
              <a:t>musicaauroradechile@gmail.com</a:t>
            </a:r>
            <a:r>
              <a:rPr lang="es-CL" sz="4800" dirty="0" smtClean="0"/>
              <a:t> </a:t>
            </a:r>
            <a:endParaRPr lang="es-CL" sz="4800" dirty="0"/>
          </a:p>
        </p:txBody>
      </p:sp>
    </p:spTree>
    <p:extLst>
      <p:ext uri="{BB962C8B-B14F-4D97-AF65-F5344CB8AC3E}">
        <p14:creationId xmlns:p14="http://schemas.microsoft.com/office/powerpoint/2010/main" val="33106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entro del Marketing de Google: 5 principios que guían a nuestros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2317" y="641684"/>
            <a:ext cx="10216560" cy="574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2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670775" y="98105"/>
            <a:ext cx="10515600" cy="1325563"/>
          </a:xfrm>
        </p:spPr>
        <p:txBody>
          <a:bodyPr rtlCol="0"/>
          <a:lstStyle/>
          <a:p>
            <a:pPr algn="ctr" rtl="0"/>
            <a:r>
              <a:rPr lang="es-ES" dirty="0" smtClean="0"/>
              <a:t>¡Iniciemos! </a:t>
            </a:r>
            <a:endParaRPr lang="es-ES" dirty="0"/>
          </a:p>
        </p:txBody>
      </p:sp>
      <p:sp>
        <p:nvSpPr>
          <p:cNvPr id="2" name="Rectángulo 1"/>
          <p:cNvSpPr/>
          <p:nvPr/>
        </p:nvSpPr>
        <p:spPr>
          <a:xfrm>
            <a:off x="7010400" y="1681246"/>
            <a:ext cx="4555958" cy="5176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t>Observa la imagen y responde oralmente </a:t>
            </a:r>
          </a:p>
          <a:p>
            <a:pPr algn="ctr"/>
            <a:r>
              <a:rPr lang="es-CL" sz="2400" dirty="0" smtClean="0"/>
              <a:t>(sociabiliza con alguien de tu familia):</a:t>
            </a:r>
          </a:p>
          <a:p>
            <a:pPr algn="ctr"/>
            <a:endParaRPr lang="es-CL" sz="2400" dirty="0"/>
          </a:p>
          <a:p>
            <a:pPr algn="ctr"/>
            <a:r>
              <a:rPr lang="es-CL" sz="2400" dirty="0" smtClean="0"/>
              <a:t>¿ Que observas en la imagen</a:t>
            </a:r>
            <a:r>
              <a:rPr lang="es-CL" sz="2400" dirty="0" smtClean="0"/>
              <a:t>?</a:t>
            </a:r>
          </a:p>
          <a:p>
            <a:pPr algn="ctr"/>
            <a:r>
              <a:rPr lang="es-CL" sz="2400" dirty="0" smtClean="0"/>
              <a:t>¿ cuales son las cualidades del sonido?</a:t>
            </a:r>
          </a:p>
          <a:p>
            <a:pPr algn="ctr"/>
            <a:endParaRPr lang="es-CL" sz="2400" dirty="0" smtClean="0"/>
          </a:p>
          <a:p>
            <a:pPr algn="ctr"/>
            <a:endParaRPr lang="es-CL" dirty="0"/>
          </a:p>
        </p:txBody>
      </p:sp>
      <p:pic>
        <p:nvPicPr>
          <p:cNvPr id="1026" name="Picture 2" descr="Música del Larra: CUALIDADES DEL SONID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681246"/>
            <a:ext cx="6838682" cy="517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9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Objetivo </a:t>
            </a:r>
            <a:endParaRPr lang="es-CL" dirty="0"/>
          </a:p>
        </p:txBody>
      </p:sp>
      <p:sp>
        <p:nvSpPr>
          <p:cNvPr id="3" name="Marcador de contenido 2"/>
          <p:cNvSpPr>
            <a:spLocks noGrp="1"/>
          </p:cNvSpPr>
          <p:nvPr>
            <p:ph idx="1"/>
          </p:nvPr>
        </p:nvSpPr>
        <p:spPr/>
        <p:txBody>
          <a:bodyPr>
            <a:normAutofit/>
          </a:bodyPr>
          <a:lstStyle/>
          <a:p>
            <a:r>
              <a:rPr lang="es-CL" sz="4800" dirty="0"/>
              <a:t>R</a:t>
            </a:r>
            <a:r>
              <a:rPr lang="es-CL" sz="4800" dirty="0" smtClean="0"/>
              <a:t>eforzar </a:t>
            </a:r>
            <a:r>
              <a:rPr lang="es-CL" sz="4800" dirty="0"/>
              <a:t>con ejemplos audiovisuales las cualidades del sonido, así como también </a:t>
            </a:r>
            <a:r>
              <a:rPr lang="es-CL" sz="4800" dirty="0" smtClean="0"/>
              <a:t>manejar conceptos técnicos de dicho tema.</a:t>
            </a:r>
            <a:endParaRPr lang="es-CL" sz="4800" dirty="0"/>
          </a:p>
        </p:txBody>
      </p:sp>
      <p:sp>
        <p:nvSpPr>
          <p:cNvPr id="4" name="Rectángulo redondeado 3"/>
          <p:cNvSpPr/>
          <p:nvPr/>
        </p:nvSpPr>
        <p:spPr>
          <a:xfrm>
            <a:off x="6771801" y="365125"/>
            <a:ext cx="3719736" cy="1283368"/>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Contenido escrito en el cuaderno</a:t>
            </a:r>
          </a:p>
        </p:txBody>
      </p:sp>
    </p:spTree>
    <p:extLst>
      <p:ext uri="{BB962C8B-B14F-4D97-AF65-F5344CB8AC3E}">
        <p14:creationId xmlns:p14="http://schemas.microsoft.com/office/powerpoint/2010/main" val="244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solidFill>
                  <a:srgbClr val="FF0000"/>
                </a:solidFill>
                <a:latin typeface="Ligada 2.1 (Adrian M. C.)" panose="02000000000000000000" pitchFamily="50" charset="0"/>
              </a:rPr>
              <a:t>R</a:t>
            </a:r>
            <a:r>
              <a:rPr lang="es-CL" dirty="0">
                <a:latin typeface="Ligada 2.1 (Adrian M. C.)" panose="02000000000000000000" pitchFamily="50" charset="0"/>
              </a:rPr>
              <a:t>uta de aprendizaje</a:t>
            </a: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3810731597"/>
              </p:ext>
            </p:extLst>
          </p:nvPr>
        </p:nvGraphicFramePr>
        <p:xfrm>
          <a:off x="838200" y="692695"/>
          <a:ext cx="10623997" cy="5811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80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title="Título y diseño de contenido con gráfico"/>
          <p:cNvSpPr>
            <a:spLocks noGrp="1"/>
          </p:cNvSpPr>
          <p:nvPr>
            <p:ph type="title"/>
          </p:nvPr>
        </p:nvSpPr>
        <p:spPr/>
        <p:txBody>
          <a:bodyPr rtlCol="0"/>
          <a:lstStyle/>
          <a:p>
            <a:pPr rtl="0"/>
            <a:r>
              <a:rPr lang="es-ES" dirty="0"/>
              <a:t>O</a:t>
            </a:r>
            <a:r>
              <a:rPr lang="es-ES" dirty="0" smtClean="0"/>
              <a:t>bserva </a:t>
            </a:r>
            <a:r>
              <a:rPr lang="es-ES" dirty="0" smtClean="0"/>
              <a:t>el siguiente video  </a:t>
            </a:r>
            <a:endParaRPr lang="es-ES" dirty="0"/>
          </a:p>
        </p:txBody>
      </p:sp>
      <p:sp>
        <p:nvSpPr>
          <p:cNvPr id="3" name="Marcador de contenido 2"/>
          <p:cNvSpPr>
            <a:spLocks noGrp="1"/>
          </p:cNvSpPr>
          <p:nvPr>
            <p:ph idx="1"/>
          </p:nvPr>
        </p:nvSpPr>
        <p:spPr>
          <a:xfrm>
            <a:off x="838200" y="1851383"/>
            <a:ext cx="10515600" cy="4351338"/>
          </a:xfrm>
        </p:spPr>
        <p:txBody>
          <a:bodyPr/>
          <a:lstStyle/>
          <a:p>
            <a:r>
              <a:rPr lang="es-CL" dirty="0">
                <a:hlinkClick r:id="rId3"/>
              </a:rPr>
              <a:t>https://www.youtube.com/watch?v=KS6XK5JATFs</a:t>
            </a:r>
            <a:endParaRPr lang="es-CL" dirty="0"/>
          </a:p>
        </p:txBody>
      </p:sp>
      <p:sp>
        <p:nvSpPr>
          <p:cNvPr id="5" name="Rectángulo redondeado 4"/>
          <p:cNvSpPr/>
          <p:nvPr/>
        </p:nvSpPr>
        <p:spPr>
          <a:xfrm>
            <a:off x="6755759" y="3336759"/>
            <a:ext cx="3719736" cy="1904056"/>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CL" kern="0" dirty="0" smtClean="0">
                <a:solidFill>
                  <a:prstClr val="white"/>
                </a:solidFill>
                <a:latin typeface="Arial"/>
              </a:rPr>
              <a:t>No olvides usar audífonos </a:t>
            </a:r>
            <a:endParaRPr kumimoji="0" lang="es-CL" sz="1800" b="0" i="0" u="none" strike="noStrike" kern="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826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Intensidad </a:t>
            </a:r>
            <a:endParaRPr lang="es-CL" dirty="0"/>
          </a:p>
        </p:txBody>
      </p:sp>
      <p:sp>
        <p:nvSpPr>
          <p:cNvPr id="3" name="Marcador de contenido 2"/>
          <p:cNvSpPr>
            <a:spLocks noGrp="1"/>
          </p:cNvSpPr>
          <p:nvPr>
            <p:ph idx="1"/>
          </p:nvPr>
        </p:nvSpPr>
        <p:spPr/>
        <p:txBody>
          <a:bodyPr/>
          <a:lstStyle/>
          <a:p>
            <a:pPr algn="just"/>
            <a:r>
              <a:rPr lang="es-CL" dirty="0" smtClean="0"/>
              <a:t> </a:t>
            </a:r>
            <a:r>
              <a:rPr lang="es-CL" dirty="0"/>
              <a:t>E</a:t>
            </a:r>
            <a:r>
              <a:rPr lang="es-CL" dirty="0" smtClean="0"/>
              <a:t>s </a:t>
            </a:r>
            <a:r>
              <a:rPr lang="es-CL" dirty="0"/>
              <a:t>el grado de fuerza con que un </a:t>
            </a:r>
            <a:r>
              <a:rPr lang="es-CL" dirty="0" smtClean="0"/>
              <a:t>sonido </a:t>
            </a:r>
            <a:r>
              <a:rPr lang="es-CL" dirty="0"/>
              <a:t>llega a nuestro oído. La intensidad depende de la amplitud de la vibración. Es la potencia acústica (volumen) de un sonido, que se mide en </a:t>
            </a:r>
            <a:r>
              <a:rPr lang="es-CL" dirty="0" smtClean="0"/>
              <a:t>decibeles</a:t>
            </a:r>
            <a:r>
              <a:rPr lang="es-CL" dirty="0"/>
              <a:t>. De esta manera tendremos sonidos fuertes, medios o débiles.</a:t>
            </a:r>
            <a:endParaRPr lang="es-CL" dirty="0"/>
          </a:p>
        </p:txBody>
      </p:sp>
      <p:sp>
        <p:nvSpPr>
          <p:cNvPr id="4" name="Rectángulo redondeado 3"/>
          <p:cNvSpPr/>
          <p:nvPr/>
        </p:nvSpPr>
        <p:spPr>
          <a:xfrm>
            <a:off x="7260746" y="3798133"/>
            <a:ext cx="3719736" cy="1704307"/>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Contenido escrito en el cuaderno</a:t>
            </a:r>
          </a:p>
        </p:txBody>
      </p:sp>
    </p:spTree>
    <p:extLst>
      <p:ext uri="{BB962C8B-B14F-4D97-AF65-F5344CB8AC3E}">
        <p14:creationId xmlns:p14="http://schemas.microsoft.com/office/powerpoint/2010/main" val="364283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0598" t="19890" r="25211" b="8337"/>
          <a:stretch/>
        </p:blipFill>
        <p:spPr>
          <a:xfrm>
            <a:off x="888641" y="360610"/>
            <a:ext cx="10483403" cy="6091705"/>
          </a:xfrm>
          <a:prstGeom prst="rect">
            <a:avLst/>
          </a:prstGeom>
        </p:spPr>
      </p:pic>
      <p:sp>
        <p:nvSpPr>
          <p:cNvPr id="7" name="Rectángulo redondeado 6"/>
          <p:cNvSpPr/>
          <p:nvPr/>
        </p:nvSpPr>
        <p:spPr>
          <a:xfrm>
            <a:off x="7079538" y="360610"/>
            <a:ext cx="3719736" cy="1220109"/>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Ejemplo</a:t>
            </a:r>
          </a:p>
          <a:p>
            <a:pPr marL="0" marR="0" lvl="0" indent="0" algn="ctr" defTabSz="914400" eaLnBrk="1" fontAlgn="auto" latinLnBrk="0" hangingPunct="1">
              <a:lnSpc>
                <a:spcPct val="100000"/>
              </a:lnSpc>
              <a:spcBef>
                <a:spcPts val="0"/>
              </a:spcBef>
              <a:spcAft>
                <a:spcPts val="0"/>
              </a:spcAft>
              <a:buClrTx/>
              <a:buSzTx/>
              <a:buFontTx/>
              <a:buNone/>
              <a:tabLst/>
              <a:defRPr/>
            </a:pPr>
            <a:r>
              <a:rPr lang="es-CL" kern="0" dirty="0">
                <a:solidFill>
                  <a:prstClr val="white"/>
                </a:solidFill>
                <a:latin typeface="Arial"/>
              </a:rPr>
              <a:t>(</a:t>
            </a:r>
            <a:r>
              <a:rPr kumimoji="0" lang="es-CL" sz="1800" b="0" i="0" u="none" strike="noStrike" kern="0" cap="none" spc="0" normalizeH="0" baseline="0" noProof="0" dirty="0" smtClean="0">
                <a:ln>
                  <a:noFill/>
                </a:ln>
                <a:solidFill>
                  <a:prstClr val="white"/>
                </a:solidFill>
                <a:effectLst/>
                <a:uLnTx/>
                <a:uFillTx/>
                <a:latin typeface="Arial"/>
                <a:ea typeface="+mn-ea"/>
                <a:cs typeface="+mn-cs"/>
              </a:rPr>
              <a:t>No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 necesario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escribir) </a:t>
            </a:r>
            <a:endParaRPr kumimoji="0" lang="es-CL" sz="1800" b="0" i="0" u="none" strike="noStrike" kern="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111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Duración </a:t>
            </a:r>
            <a:endParaRPr lang="es-CL" dirty="0"/>
          </a:p>
        </p:txBody>
      </p:sp>
      <p:sp>
        <p:nvSpPr>
          <p:cNvPr id="4" name="Marcador de contenido 3"/>
          <p:cNvSpPr>
            <a:spLocks noGrp="1"/>
          </p:cNvSpPr>
          <p:nvPr>
            <p:ph sz="half" idx="1"/>
          </p:nvPr>
        </p:nvSpPr>
        <p:spPr>
          <a:xfrm>
            <a:off x="838199" y="1825625"/>
            <a:ext cx="10714149" cy="4351338"/>
          </a:xfrm>
        </p:spPr>
        <p:txBody>
          <a:bodyPr/>
          <a:lstStyle/>
          <a:p>
            <a:r>
              <a:rPr lang="es-CL" dirty="0" smtClean="0"/>
              <a:t> </a:t>
            </a:r>
            <a:r>
              <a:rPr lang="es-CL" dirty="0"/>
              <a:t>E</a:t>
            </a:r>
            <a:r>
              <a:rPr lang="es-CL" dirty="0" smtClean="0"/>
              <a:t>s </a:t>
            </a:r>
            <a:r>
              <a:rPr lang="es-CL" dirty="0"/>
              <a:t>el espacio temporal que ocupa un sonido desde su aparición hasta su </a:t>
            </a:r>
            <a:r>
              <a:rPr lang="es-CL" dirty="0" smtClean="0"/>
              <a:t>extinción. </a:t>
            </a:r>
            <a:r>
              <a:rPr lang="es-CL" dirty="0"/>
              <a:t>Existen sonidos largos, que se prolongan en el tiempo, sonidos de mediana duración, y sonidos cortos. Si combinamos la duración de diferentes sonidos produciremos diferentes ritmos. </a:t>
            </a:r>
            <a:endParaRPr lang="es-CL" dirty="0"/>
          </a:p>
        </p:txBody>
      </p:sp>
      <p:sp>
        <p:nvSpPr>
          <p:cNvPr id="5" name="Rectángulo redondeado 4"/>
          <p:cNvSpPr/>
          <p:nvPr/>
        </p:nvSpPr>
        <p:spPr>
          <a:xfrm>
            <a:off x="7338019" y="4001294"/>
            <a:ext cx="3719736" cy="1704307"/>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Contenido escrito en el cuaderno</a:t>
            </a:r>
          </a:p>
        </p:txBody>
      </p:sp>
    </p:spTree>
    <p:extLst>
      <p:ext uri="{BB962C8B-B14F-4D97-AF65-F5344CB8AC3E}">
        <p14:creationId xmlns:p14="http://schemas.microsoft.com/office/powerpoint/2010/main" val="70435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0598" t="19891" r="25845" b="8525"/>
          <a:stretch/>
        </p:blipFill>
        <p:spPr>
          <a:xfrm>
            <a:off x="1751527" y="0"/>
            <a:ext cx="9053848" cy="6053069"/>
          </a:xfrm>
          <a:prstGeom prst="rect">
            <a:avLst/>
          </a:prstGeom>
        </p:spPr>
      </p:pic>
      <p:sp>
        <p:nvSpPr>
          <p:cNvPr id="6" name="Rectángulo redondeado 5"/>
          <p:cNvSpPr/>
          <p:nvPr/>
        </p:nvSpPr>
        <p:spPr>
          <a:xfrm>
            <a:off x="6796203" y="115912"/>
            <a:ext cx="3719736" cy="1220109"/>
          </a:xfrm>
          <a:prstGeom prst="roundRect">
            <a:avLst/>
          </a:prstGeom>
          <a:solidFill>
            <a:srgbClr val="A63121"/>
          </a:solidFill>
          <a:ln w="12700" cap="flat" cmpd="sng" algn="ctr">
            <a:solidFill>
              <a:srgbClr val="A6312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0" i="0" u="none" strike="noStrike" kern="0" cap="none" spc="0" normalizeH="0" baseline="0" noProof="0" dirty="0" smtClean="0">
                <a:ln>
                  <a:noFill/>
                </a:ln>
                <a:solidFill>
                  <a:prstClr val="white"/>
                </a:solidFill>
                <a:effectLst/>
                <a:uLnTx/>
                <a:uFillTx/>
                <a:latin typeface="Arial"/>
                <a:ea typeface="+mn-ea"/>
                <a:cs typeface="+mn-cs"/>
              </a:rPr>
              <a:t>Ejemplo</a:t>
            </a:r>
          </a:p>
          <a:p>
            <a:pPr marL="0" marR="0" lvl="0" indent="0" algn="ctr" defTabSz="914400" eaLnBrk="1" fontAlgn="auto" latinLnBrk="0" hangingPunct="1">
              <a:lnSpc>
                <a:spcPct val="100000"/>
              </a:lnSpc>
              <a:spcBef>
                <a:spcPts val="0"/>
              </a:spcBef>
              <a:spcAft>
                <a:spcPts val="0"/>
              </a:spcAft>
              <a:buClrTx/>
              <a:buSzTx/>
              <a:buFontTx/>
              <a:buNone/>
              <a:tabLst/>
              <a:defRPr/>
            </a:pPr>
            <a:r>
              <a:rPr lang="es-CL" kern="0" dirty="0">
                <a:solidFill>
                  <a:prstClr val="white"/>
                </a:solidFill>
                <a:latin typeface="Arial"/>
              </a:rPr>
              <a:t>(</a:t>
            </a:r>
            <a:r>
              <a:rPr kumimoji="0" lang="es-CL" sz="1800" b="0" i="0" u="none" strike="noStrike" kern="0" cap="none" spc="0" normalizeH="0" baseline="0" noProof="0" dirty="0" smtClean="0">
                <a:ln>
                  <a:noFill/>
                </a:ln>
                <a:solidFill>
                  <a:prstClr val="white"/>
                </a:solidFill>
                <a:effectLst/>
                <a:uLnTx/>
                <a:uFillTx/>
                <a:latin typeface="Arial"/>
                <a:ea typeface="+mn-ea"/>
                <a:cs typeface="+mn-cs"/>
              </a:rPr>
              <a:t>No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 necesario </a:t>
            </a:r>
            <a:r>
              <a:rPr kumimoji="0" lang="es-CL" sz="1800" b="0" i="0" u="none" strike="noStrike" kern="0" cap="none" spc="0" normalizeH="0" baseline="0" noProof="0" dirty="0" smtClean="0">
                <a:ln>
                  <a:noFill/>
                </a:ln>
                <a:solidFill>
                  <a:prstClr val="white"/>
                </a:solidFill>
                <a:effectLst/>
                <a:uLnTx/>
                <a:uFillTx/>
                <a:latin typeface="Arial"/>
                <a:ea typeface="+mn-ea"/>
                <a:cs typeface="+mn-cs"/>
              </a:rPr>
              <a:t>escribir) </a:t>
            </a:r>
            <a:endParaRPr kumimoji="0" lang="es-CL" sz="1800" b="0" i="0" u="none" strike="noStrike" kern="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9539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lantilla con un diseño music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5208400_TF03460577.potx" id="{00542CC5-C7D4-4923-B443-BBF1C8DBDC78}" vid="{EC540A58-1450-43D4-AE35-3E537B0A85EF}"/>
    </a:ext>
  </a:extLst>
</a:theme>
</file>

<file path=ppt/theme/theme2.xml><?xml version="1.0" encoding="utf-8"?>
<a:theme xmlns:a="http://schemas.openxmlformats.org/drawingml/2006/main" name="Tema de Offic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Diapositivas con un diseño musical</Template>
  <TotalTime>184</TotalTime>
  <Words>460</Words>
  <Application>Microsoft Office PowerPoint</Application>
  <PresentationFormat>Panorámica</PresentationFormat>
  <Paragraphs>65</Paragraphs>
  <Slides>18</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Ligada 2.1 (Adrian M. C.)</vt:lpstr>
      <vt:lpstr>Plantilla con un diseño musical</vt:lpstr>
      <vt:lpstr>Cualidades del sonido </vt:lpstr>
      <vt:lpstr>¡Iniciemos! </vt:lpstr>
      <vt:lpstr>Objetivo </vt:lpstr>
      <vt:lpstr>Ruta de aprendizaje</vt:lpstr>
      <vt:lpstr>Observa el siguiente video  </vt:lpstr>
      <vt:lpstr>Intensidad </vt:lpstr>
      <vt:lpstr>Presentación de PowerPoint</vt:lpstr>
      <vt:lpstr>Duración </vt:lpstr>
      <vt:lpstr>Presentación de PowerPoint</vt:lpstr>
      <vt:lpstr>Altura</vt:lpstr>
      <vt:lpstr>Presentación de PowerPoint</vt:lpstr>
      <vt:lpstr>Timbre </vt:lpstr>
      <vt:lpstr>Presentación de PowerPoint</vt:lpstr>
      <vt:lpstr>Actividad </vt:lpstr>
      <vt:lpstr>Presentación de PowerPoint</vt:lpstr>
      <vt:lpstr>Cierre</vt:lpstr>
      <vt:lpstr>CONSULTAS: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Instrumentos musicales</dc:title>
  <dc:creator>Perez Delgado</dc:creator>
  <cp:lastModifiedBy>Perez Delgado</cp:lastModifiedBy>
  <cp:revision>15</cp:revision>
  <dcterms:created xsi:type="dcterms:W3CDTF">2020-03-26T22:51:57Z</dcterms:created>
  <dcterms:modified xsi:type="dcterms:W3CDTF">2020-03-27T02:03:34Z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74067200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