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76" r:id="rId2"/>
    <p:sldId id="407" r:id="rId3"/>
    <p:sldId id="406" r:id="rId4"/>
    <p:sldId id="258" r:id="rId5"/>
    <p:sldId id="378" r:id="rId6"/>
    <p:sldId id="377" r:id="rId7"/>
    <p:sldId id="403" r:id="rId8"/>
    <p:sldId id="379" r:id="rId9"/>
    <p:sldId id="411" r:id="rId10"/>
    <p:sldId id="412" r:id="rId11"/>
    <p:sldId id="413" r:id="rId12"/>
    <p:sldId id="381" r:id="rId13"/>
    <p:sldId id="382" r:id="rId14"/>
    <p:sldId id="408" r:id="rId15"/>
    <p:sldId id="409" r:id="rId16"/>
    <p:sldId id="385" r:id="rId17"/>
    <p:sldId id="402" r:id="rId18"/>
    <p:sldId id="383" r:id="rId19"/>
    <p:sldId id="384" r:id="rId20"/>
    <p:sldId id="388" r:id="rId21"/>
    <p:sldId id="391" r:id="rId22"/>
    <p:sldId id="410" r:id="rId23"/>
    <p:sldId id="399" r:id="rId24"/>
    <p:sldId id="400" r:id="rId25"/>
    <p:sldId id="414" r:id="rId26"/>
    <p:sldId id="405" r:id="rId27"/>
    <p:sldId id="266" r:id="rId28"/>
  </p:sldIdLst>
  <p:sldSz cx="12193588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2000" dirty="0" smtClean="0"/>
            <a:t>Observar video</a:t>
          </a:r>
          <a:endParaRPr lang="es-CL" sz="20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32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3200"/>
        </a:p>
      </dgm:t>
    </dgm:pt>
    <dgm:pt modelId="{BF010FBD-A363-4CC8-955F-3F24B475AEF8}">
      <dgm:prSet phldrT="[Texto]" custT="1"/>
      <dgm:spPr/>
      <dgm:t>
        <a:bodyPr/>
        <a:lstStyle/>
        <a:p>
          <a:r>
            <a:rPr lang="es-CL" sz="2000" dirty="0" smtClean="0"/>
            <a:t>Conocer y escribir propósito comunicativo y características de las infografías.</a:t>
          </a:r>
          <a:endParaRPr lang="es-CL" sz="2000" dirty="0"/>
        </a:p>
      </dgm:t>
    </dgm:pt>
    <dgm:pt modelId="{C6B09D17-EB2D-462F-9471-FCED328AD7DC}" type="parTrans" cxnId="{10CA38D7-65C0-4F04-AD6A-0ECBABF7F582}">
      <dgm:prSet/>
      <dgm:spPr/>
      <dgm:t>
        <a:bodyPr/>
        <a:lstStyle/>
        <a:p>
          <a:endParaRPr lang="es-CL" sz="3200"/>
        </a:p>
      </dgm:t>
    </dgm:pt>
    <dgm:pt modelId="{DF86B6ED-E4DF-46D9-8301-D72C82D8877D}" type="sibTrans" cxnId="{10CA38D7-65C0-4F04-AD6A-0ECBABF7F582}">
      <dgm:prSet/>
      <dgm:spPr/>
      <dgm:t>
        <a:bodyPr/>
        <a:lstStyle/>
        <a:p>
          <a:endParaRPr lang="es-CL" sz="32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2000" dirty="0" smtClean="0"/>
            <a:t>Leer y responder preguntas sobre infografía de “Óscar Wilde”.</a:t>
          </a:r>
          <a:endParaRPr lang="es-CL" sz="20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32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3200"/>
        </a:p>
      </dgm:t>
    </dgm:pt>
    <dgm:pt modelId="{CFF0843E-FDDD-4BD6-A488-6AB863B2762E}">
      <dgm:prSet phldrT="[Texto]" custT="1"/>
      <dgm:spPr/>
      <dgm:t>
        <a:bodyPr/>
        <a:lstStyle/>
        <a:p>
          <a:r>
            <a:rPr lang="es-CL" sz="2000" dirty="0" smtClean="0"/>
            <a:t>Leer y responder preguntas sobre infografía “La lectura en la era móvil”.</a:t>
          </a:r>
          <a:endParaRPr lang="es-CL" sz="2000" dirty="0"/>
        </a:p>
      </dgm:t>
    </dgm:pt>
    <dgm:pt modelId="{4FA4F9F7-83F2-49FF-B207-AAB08CBA58F9}" type="parTrans" cxnId="{79CF6FB9-2D60-485C-A4D4-6333C0C4152C}">
      <dgm:prSet/>
      <dgm:spPr/>
      <dgm:t>
        <a:bodyPr/>
        <a:lstStyle/>
        <a:p>
          <a:endParaRPr lang="es-CL" sz="3200"/>
        </a:p>
      </dgm:t>
    </dgm:pt>
    <dgm:pt modelId="{B302ACDD-3665-4262-8CDC-7DC49645D2E3}" type="sibTrans" cxnId="{79CF6FB9-2D60-485C-A4D4-6333C0C4152C}">
      <dgm:prSet/>
      <dgm:spPr/>
      <dgm:t>
        <a:bodyPr/>
        <a:lstStyle/>
        <a:p>
          <a:endParaRPr lang="es-CL" sz="32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2000" dirty="0" smtClean="0"/>
            <a:t>Evaluar lo aprendido.</a:t>
          </a:r>
          <a:endParaRPr lang="es-CL" sz="20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32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3200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9"/>
      <dgm:spPr/>
    </dgm:pt>
    <dgm:pt modelId="{EB18084B-E9CC-4FDC-A64B-63C2FCEAFB18}" type="pres">
      <dgm:prSet presAssocID="{909D3D5D-43DF-4572-BECA-4B12AB8F3DF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9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942F536F-8FD7-44BB-9F03-00A17D56802F}" type="pres">
      <dgm:prSet presAssocID="{BF010FBD-A363-4CC8-955F-3F24B475AEF8}" presName="composite" presStyleCnt="0"/>
      <dgm:spPr/>
    </dgm:pt>
    <dgm:pt modelId="{B55069F2-58AC-4A65-91D3-5435808448DA}" type="pres">
      <dgm:prSet presAssocID="{BF010FBD-A363-4CC8-955F-3F24B475AEF8}" presName="LShape" presStyleLbl="alignNode1" presStyleIdx="2" presStyleCnt="9"/>
      <dgm:spPr/>
    </dgm:pt>
    <dgm:pt modelId="{B0974E15-E1E3-4AA8-8DE2-736813695ECC}" type="pres">
      <dgm:prSet presAssocID="{BF010FBD-A363-4CC8-955F-3F24B475AEF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8F1AB9-3E70-4D7A-A44A-AB4A2E7B4A5F}" type="pres">
      <dgm:prSet presAssocID="{BF010FBD-A363-4CC8-955F-3F24B475AEF8}" presName="Triangle" presStyleLbl="alignNode1" presStyleIdx="3" presStyleCnt="9"/>
      <dgm:spPr/>
    </dgm:pt>
    <dgm:pt modelId="{03725011-B410-40B6-A6A7-79E54EA1A53E}" type="pres">
      <dgm:prSet presAssocID="{DF86B6ED-E4DF-46D9-8301-D72C82D8877D}" presName="sibTrans" presStyleCnt="0"/>
      <dgm:spPr/>
    </dgm:pt>
    <dgm:pt modelId="{5CEB437B-25AA-4D17-8EE0-31769C6802B7}" type="pres">
      <dgm:prSet presAssocID="{DF86B6ED-E4DF-46D9-8301-D72C82D8877D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9"/>
      <dgm:spPr/>
    </dgm:pt>
    <dgm:pt modelId="{94BC7C03-FB1B-43D8-9927-CFAB7107418C}" type="pres">
      <dgm:prSet presAssocID="{F66EC1E8-4BD6-48C1-BDD2-3DF9C8052F8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5" presStyleCnt="9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2293B0C2-3482-4195-9592-4C3580E050F3}" type="pres">
      <dgm:prSet presAssocID="{CFF0843E-FDDD-4BD6-A488-6AB863B2762E}" presName="composite" presStyleCnt="0"/>
      <dgm:spPr/>
    </dgm:pt>
    <dgm:pt modelId="{C7D8E9A3-4B95-4B9B-8633-10800A0795B6}" type="pres">
      <dgm:prSet presAssocID="{CFF0843E-FDDD-4BD6-A488-6AB863B2762E}" presName="LShape" presStyleLbl="alignNode1" presStyleIdx="6" presStyleCnt="9"/>
      <dgm:spPr/>
    </dgm:pt>
    <dgm:pt modelId="{5CDDCC54-35C6-492D-A298-B1F7C7E377F8}" type="pres">
      <dgm:prSet presAssocID="{CFF0843E-FDDD-4BD6-A488-6AB863B2762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9457F3-4091-425A-8D95-3A35BCB00C6D}" type="pres">
      <dgm:prSet presAssocID="{CFF0843E-FDDD-4BD6-A488-6AB863B2762E}" presName="Triangle" presStyleLbl="alignNode1" presStyleIdx="7" presStyleCnt="9"/>
      <dgm:spPr/>
    </dgm:pt>
    <dgm:pt modelId="{3CE1E6D1-56DB-4A12-91A2-D62052EA8761}" type="pres">
      <dgm:prSet presAssocID="{B302ACDD-3665-4262-8CDC-7DC49645D2E3}" presName="sibTrans" presStyleCnt="0"/>
      <dgm:spPr/>
    </dgm:pt>
    <dgm:pt modelId="{417695C8-1149-448D-8DB3-9E6DBF9BE536}" type="pres">
      <dgm:prSet presAssocID="{B302ACDD-3665-4262-8CDC-7DC49645D2E3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8" presStyleCnt="9"/>
      <dgm:spPr/>
    </dgm:pt>
    <dgm:pt modelId="{83CA91AA-6663-421B-8A4A-932FAAE14625}" type="pres">
      <dgm:prSet presAssocID="{33E6E5C9-6B01-4221-8A8E-01AF35DB520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ED654C3-3FED-4D43-BD62-C140BF75C255}" type="presOf" srcId="{91841FAF-505A-4A39-9CE6-FCBC185FC6D7}" destId="{3CB0097C-3EC8-47CF-9EB2-8D060ADD3698}" srcOrd="0" destOrd="0" presId="urn:microsoft.com/office/officeart/2009/3/layout/StepUpProcess"/>
    <dgm:cxn modelId="{47CB21AC-9731-4DA3-B820-E9D3D7082190}" type="presOf" srcId="{BF010FBD-A363-4CC8-955F-3F24B475AEF8}" destId="{B0974E15-E1E3-4AA8-8DE2-736813695ECC}" srcOrd="0" destOrd="0" presId="urn:microsoft.com/office/officeart/2009/3/layout/StepUpProcess"/>
    <dgm:cxn modelId="{10CA38D7-65C0-4F04-AD6A-0ECBABF7F582}" srcId="{91841FAF-505A-4A39-9CE6-FCBC185FC6D7}" destId="{BF010FBD-A363-4CC8-955F-3F24B475AEF8}" srcOrd="1" destOrd="0" parTransId="{C6B09D17-EB2D-462F-9471-FCED328AD7DC}" sibTransId="{DF86B6ED-E4DF-46D9-8301-D72C82D8877D}"/>
    <dgm:cxn modelId="{B181D008-925E-4DE5-916F-69F94EF2033B}" type="presOf" srcId="{909D3D5D-43DF-4572-BECA-4B12AB8F3DFA}" destId="{EB18084B-E9CC-4FDC-A64B-63C2FCEAFB18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B64CE9BA-AFA0-40E9-B2F0-8F746D0F5670}" type="presOf" srcId="{33E6E5C9-6B01-4221-8A8E-01AF35DB520A}" destId="{83CA91AA-6663-421B-8A4A-932FAAE14625}" srcOrd="0" destOrd="0" presId="urn:microsoft.com/office/officeart/2009/3/layout/StepUpProcess"/>
    <dgm:cxn modelId="{999F8545-DCD3-4685-AC8C-37A257E9F854}" type="presOf" srcId="{CFF0843E-FDDD-4BD6-A488-6AB863B2762E}" destId="{5CDDCC54-35C6-492D-A298-B1F7C7E377F8}" srcOrd="0" destOrd="0" presId="urn:microsoft.com/office/officeart/2009/3/layout/StepUpProcess"/>
    <dgm:cxn modelId="{8EA5E56C-37AD-493A-8B9F-A1072C644E4A}" type="presOf" srcId="{F66EC1E8-4BD6-48C1-BDD2-3DF9C8052F8B}" destId="{94BC7C03-FB1B-43D8-9927-CFAB7107418C}" srcOrd="0" destOrd="0" presId="urn:microsoft.com/office/officeart/2009/3/layout/StepUpProcess"/>
    <dgm:cxn modelId="{8DEC16B3-02D9-4005-B795-1D04F8BBF6E9}" srcId="{91841FAF-505A-4A39-9CE6-FCBC185FC6D7}" destId="{33E6E5C9-6B01-4221-8A8E-01AF35DB520A}" srcOrd="4" destOrd="0" parTransId="{BD8E5EC3-6756-49D5-89CD-7FECD5563880}" sibTransId="{5534E228-B905-44AD-BDA3-E2A644CBBD87}"/>
    <dgm:cxn modelId="{79CF6FB9-2D60-485C-A4D4-6333C0C4152C}" srcId="{91841FAF-505A-4A39-9CE6-FCBC185FC6D7}" destId="{CFF0843E-FDDD-4BD6-A488-6AB863B2762E}" srcOrd="3" destOrd="0" parTransId="{4FA4F9F7-83F2-49FF-B207-AAB08CBA58F9}" sibTransId="{B302ACDD-3665-4262-8CDC-7DC49645D2E3}"/>
    <dgm:cxn modelId="{000224FE-0738-49BA-A2D4-12A6B074938B}" type="presParOf" srcId="{3CB0097C-3EC8-47CF-9EB2-8D060ADD3698}" destId="{BE73A226-5100-4077-903B-A130B3DA4F65}" srcOrd="0" destOrd="0" presId="urn:microsoft.com/office/officeart/2009/3/layout/StepUpProcess"/>
    <dgm:cxn modelId="{7B4166F0-094B-4319-ACCE-3CB34834CEF3}" type="presParOf" srcId="{BE73A226-5100-4077-903B-A130B3DA4F65}" destId="{C12FC45A-E94C-4B7F-B01D-D578D29EFDF1}" srcOrd="0" destOrd="0" presId="urn:microsoft.com/office/officeart/2009/3/layout/StepUpProcess"/>
    <dgm:cxn modelId="{88D66B43-1CF9-4DDF-B484-D811501DD217}" type="presParOf" srcId="{BE73A226-5100-4077-903B-A130B3DA4F65}" destId="{EB18084B-E9CC-4FDC-A64B-63C2FCEAFB18}" srcOrd="1" destOrd="0" presId="urn:microsoft.com/office/officeart/2009/3/layout/StepUpProcess"/>
    <dgm:cxn modelId="{96DA2671-9714-411D-94BD-9ED4CD0EB1E4}" type="presParOf" srcId="{BE73A226-5100-4077-903B-A130B3DA4F65}" destId="{D3E32C7C-81E4-4658-B037-D6E94F89FD96}" srcOrd="2" destOrd="0" presId="urn:microsoft.com/office/officeart/2009/3/layout/StepUpProcess"/>
    <dgm:cxn modelId="{22DC9A9B-BDAA-4484-B9E5-D5C18143C289}" type="presParOf" srcId="{3CB0097C-3EC8-47CF-9EB2-8D060ADD3698}" destId="{13AC8500-4593-4BFA-9368-037F677AA667}" srcOrd="1" destOrd="0" presId="urn:microsoft.com/office/officeart/2009/3/layout/StepUpProcess"/>
    <dgm:cxn modelId="{68137471-D39C-48FC-93C5-58F983F2BF79}" type="presParOf" srcId="{13AC8500-4593-4BFA-9368-037F677AA667}" destId="{E039E0DF-E17D-467B-81F8-1C1404897D0C}" srcOrd="0" destOrd="0" presId="urn:microsoft.com/office/officeart/2009/3/layout/StepUpProcess"/>
    <dgm:cxn modelId="{46A6869D-4C14-4501-B87A-6D0903E777A4}" type="presParOf" srcId="{3CB0097C-3EC8-47CF-9EB2-8D060ADD3698}" destId="{942F536F-8FD7-44BB-9F03-00A17D56802F}" srcOrd="2" destOrd="0" presId="urn:microsoft.com/office/officeart/2009/3/layout/StepUpProcess"/>
    <dgm:cxn modelId="{14FD1AAA-8997-48AD-AA1B-B8E0B103B18C}" type="presParOf" srcId="{942F536F-8FD7-44BB-9F03-00A17D56802F}" destId="{B55069F2-58AC-4A65-91D3-5435808448DA}" srcOrd="0" destOrd="0" presId="urn:microsoft.com/office/officeart/2009/3/layout/StepUpProcess"/>
    <dgm:cxn modelId="{2AEED787-A9AE-49AB-B00B-ED8CD706B0FD}" type="presParOf" srcId="{942F536F-8FD7-44BB-9F03-00A17D56802F}" destId="{B0974E15-E1E3-4AA8-8DE2-736813695ECC}" srcOrd="1" destOrd="0" presId="urn:microsoft.com/office/officeart/2009/3/layout/StepUpProcess"/>
    <dgm:cxn modelId="{E510FE7A-61F5-412F-9FBF-135121C7E7B0}" type="presParOf" srcId="{942F536F-8FD7-44BB-9F03-00A17D56802F}" destId="{DB8F1AB9-3E70-4D7A-A44A-AB4A2E7B4A5F}" srcOrd="2" destOrd="0" presId="urn:microsoft.com/office/officeart/2009/3/layout/StepUpProcess"/>
    <dgm:cxn modelId="{25A9ECC7-95C3-4510-8507-EB11A40A10F4}" type="presParOf" srcId="{3CB0097C-3EC8-47CF-9EB2-8D060ADD3698}" destId="{03725011-B410-40B6-A6A7-79E54EA1A53E}" srcOrd="3" destOrd="0" presId="urn:microsoft.com/office/officeart/2009/3/layout/StepUpProcess"/>
    <dgm:cxn modelId="{6EAF3435-F91B-4844-AD62-67C8608892A5}" type="presParOf" srcId="{03725011-B410-40B6-A6A7-79E54EA1A53E}" destId="{5CEB437B-25AA-4D17-8EE0-31769C6802B7}" srcOrd="0" destOrd="0" presId="urn:microsoft.com/office/officeart/2009/3/layout/StepUpProcess"/>
    <dgm:cxn modelId="{9ABD4C8C-3CE4-4ED8-AEA0-F9547064F44A}" type="presParOf" srcId="{3CB0097C-3EC8-47CF-9EB2-8D060ADD3698}" destId="{4F99C5D4-6DF9-4C72-9CB9-4A6A11938C03}" srcOrd="4" destOrd="0" presId="urn:microsoft.com/office/officeart/2009/3/layout/StepUpProcess"/>
    <dgm:cxn modelId="{468CEF52-694D-41CC-BD2A-D908C5DEF4D3}" type="presParOf" srcId="{4F99C5D4-6DF9-4C72-9CB9-4A6A11938C03}" destId="{F06A1170-FE7C-4103-BFD4-6CCBF3332BD6}" srcOrd="0" destOrd="0" presId="urn:microsoft.com/office/officeart/2009/3/layout/StepUpProcess"/>
    <dgm:cxn modelId="{1CC37209-CB1B-484E-B6F6-A015B3058900}" type="presParOf" srcId="{4F99C5D4-6DF9-4C72-9CB9-4A6A11938C03}" destId="{94BC7C03-FB1B-43D8-9927-CFAB7107418C}" srcOrd="1" destOrd="0" presId="urn:microsoft.com/office/officeart/2009/3/layout/StepUpProcess"/>
    <dgm:cxn modelId="{618E837C-5099-4ECA-9284-43975DAC47B2}" type="presParOf" srcId="{4F99C5D4-6DF9-4C72-9CB9-4A6A11938C03}" destId="{825938EE-3CFC-46A0-8181-7C81070E5CC8}" srcOrd="2" destOrd="0" presId="urn:microsoft.com/office/officeart/2009/3/layout/StepUpProcess"/>
    <dgm:cxn modelId="{A6DD8F12-90E5-4253-B3E9-9DC2508D6B9E}" type="presParOf" srcId="{3CB0097C-3EC8-47CF-9EB2-8D060ADD3698}" destId="{46F25754-A218-4E59-8DE3-0E73D747A38D}" srcOrd="5" destOrd="0" presId="urn:microsoft.com/office/officeart/2009/3/layout/StepUpProcess"/>
    <dgm:cxn modelId="{D3ABBAF7-BD3F-4C2F-86CF-5B29B818D144}" type="presParOf" srcId="{46F25754-A218-4E59-8DE3-0E73D747A38D}" destId="{C9DBC902-66B1-4433-B217-1DF3E269231B}" srcOrd="0" destOrd="0" presId="urn:microsoft.com/office/officeart/2009/3/layout/StepUpProcess"/>
    <dgm:cxn modelId="{7C4DA2C8-75C0-460F-B71D-A488620B4F84}" type="presParOf" srcId="{3CB0097C-3EC8-47CF-9EB2-8D060ADD3698}" destId="{2293B0C2-3482-4195-9592-4C3580E050F3}" srcOrd="6" destOrd="0" presId="urn:microsoft.com/office/officeart/2009/3/layout/StepUpProcess"/>
    <dgm:cxn modelId="{59DFF4EC-9047-400D-B52F-790DBCA1B827}" type="presParOf" srcId="{2293B0C2-3482-4195-9592-4C3580E050F3}" destId="{C7D8E9A3-4B95-4B9B-8633-10800A0795B6}" srcOrd="0" destOrd="0" presId="urn:microsoft.com/office/officeart/2009/3/layout/StepUpProcess"/>
    <dgm:cxn modelId="{F99AC559-695B-4B3F-A8E9-E7DAD6EE8158}" type="presParOf" srcId="{2293B0C2-3482-4195-9592-4C3580E050F3}" destId="{5CDDCC54-35C6-492D-A298-B1F7C7E377F8}" srcOrd="1" destOrd="0" presId="urn:microsoft.com/office/officeart/2009/3/layout/StepUpProcess"/>
    <dgm:cxn modelId="{B8F03B51-BB89-4E3F-8333-A2D2219488B8}" type="presParOf" srcId="{2293B0C2-3482-4195-9592-4C3580E050F3}" destId="{8F9457F3-4091-425A-8D95-3A35BCB00C6D}" srcOrd="2" destOrd="0" presId="urn:microsoft.com/office/officeart/2009/3/layout/StepUpProcess"/>
    <dgm:cxn modelId="{9ACFA556-E79F-47A7-9D80-3D3D0B83D5E5}" type="presParOf" srcId="{3CB0097C-3EC8-47CF-9EB2-8D060ADD3698}" destId="{3CE1E6D1-56DB-4A12-91A2-D62052EA8761}" srcOrd="7" destOrd="0" presId="urn:microsoft.com/office/officeart/2009/3/layout/StepUpProcess"/>
    <dgm:cxn modelId="{28E462D0-BA28-4E63-BDFF-E04D598569A8}" type="presParOf" srcId="{3CE1E6D1-56DB-4A12-91A2-D62052EA8761}" destId="{417695C8-1149-448D-8DB3-9E6DBF9BE536}" srcOrd="0" destOrd="0" presId="urn:microsoft.com/office/officeart/2009/3/layout/StepUpProcess"/>
    <dgm:cxn modelId="{3D5D25FB-C162-4081-A137-F2D3769963F1}" type="presParOf" srcId="{3CB0097C-3EC8-47CF-9EB2-8D060ADD3698}" destId="{FF06D197-9516-44D0-8D2B-7898D303439B}" srcOrd="8" destOrd="0" presId="urn:microsoft.com/office/officeart/2009/3/layout/StepUpProcess"/>
    <dgm:cxn modelId="{8CDAECDD-5ACE-437F-B08C-BC7A861DF364}" type="presParOf" srcId="{FF06D197-9516-44D0-8D2B-7898D303439B}" destId="{68DF9B46-B986-4A98-8697-FAFF9C658D68}" srcOrd="0" destOrd="0" presId="urn:microsoft.com/office/officeart/2009/3/layout/StepUpProcess"/>
    <dgm:cxn modelId="{4DDD1287-1E42-409F-8A3F-FFA1E2E4856D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2000" dirty="0" smtClean="0"/>
            <a:t>Observar video</a:t>
          </a:r>
          <a:endParaRPr lang="es-CL" sz="20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32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3200"/>
        </a:p>
      </dgm:t>
    </dgm:pt>
    <dgm:pt modelId="{BF010FBD-A363-4CC8-955F-3F24B475AEF8}">
      <dgm:prSet phldrT="[Texto]" custT="1"/>
      <dgm:spPr/>
      <dgm:t>
        <a:bodyPr/>
        <a:lstStyle/>
        <a:p>
          <a:r>
            <a:rPr lang="es-CL" sz="2000" dirty="0" smtClean="0"/>
            <a:t>Conocer y escribir propósito comunicativo y características de las infografías.</a:t>
          </a:r>
          <a:endParaRPr lang="es-CL" sz="2000" dirty="0"/>
        </a:p>
      </dgm:t>
    </dgm:pt>
    <dgm:pt modelId="{C6B09D17-EB2D-462F-9471-FCED328AD7DC}" type="parTrans" cxnId="{10CA38D7-65C0-4F04-AD6A-0ECBABF7F582}">
      <dgm:prSet/>
      <dgm:spPr/>
      <dgm:t>
        <a:bodyPr/>
        <a:lstStyle/>
        <a:p>
          <a:endParaRPr lang="es-CL" sz="3200"/>
        </a:p>
      </dgm:t>
    </dgm:pt>
    <dgm:pt modelId="{DF86B6ED-E4DF-46D9-8301-D72C82D8877D}" type="sibTrans" cxnId="{10CA38D7-65C0-4F04-AD6A-0ECBABF7F582}">
      <dgm:prSet/>
      <dgm:spPr/>
      <dgm:t>
        <a:bodyPr/>
        <a:lstStyle/>
        <a:p>
          <a:endParaRPr lang="es-CL" sz="32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2000" dirty="0" smtClean="0"/>
            <a:t>Leer y responder preguntas sobre infografía de “Óscar Wilde”.</a:t>
          </a:r>
          <a:endParaRPr lang="es-CL" sz="20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32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3200"/>
        </a:p>
      </dgm:t>
    </dgm:pt>
    <dgm:pt modelId="{CFF0843E-FDDD-4BD6-A488-6AB863B2762E}">
      <dgm:prSet phldrT="[Texto]" custT="1"/>
      <dgm:spPr/>
      <dgm:t>
        <a:bodyPr/>
        <a:lstStyle/>
        <a:p>
          <a:r>
            <a:rPr lang="es-CL" sz="2000" dirty="0" smtClean="0"/>
            <a:t>Leer y responder preguntas sobre infografía “La lectura en la era móvil”.</a:t>
          </a:r>
          <a:endParaRPr lang="es-CL" sz="2000" dirty="0"/>
        </a:p>
      </dgm:t>
    </dgm:pt>
    <dgm:pt modelId="{4FA4F9F7-83F2-49FF-B207-AAB08CBA58F9}" type="parTrans" cxnId="{79CF6FB9-2D60-485C-A4D4-6333C0C4152C}">
      <dgm:prSet/>
      <dgm:spPr/>
      <dgm:t>
        <a:bodyPr/>
        <a:lstStyle/>
        <a:p>
          <a:endParaRPr lang="es-CL" sz="3200"/>
        </a:p>
      </dgm:t>
    </dgm:pt>
    <dgm:pt modelId="{B302ACDD-3665-4262-8CDC-7DC49645D2E3}" type="sibTrans" cxnId="{79CF6FB9-2D60-485C-A4D4-6333C0C4152C}">
      <dgm:prSet/>
      <dgm:spPr/>
      <dgm:t>
        <a:bodyPr/>
        <a:lstStyle/>
        <a:p>
          <a:endParaRPr lang="es-CL" sz="32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2000" dirty="0" smtClean="0"/>
            <a:t>Evaluar lo aprendido.</a:t>
          </a:r>
          <a:endParaRPr lang="es-CL" sz="20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32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3200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9"/>
      <dgm:spPr/>
    </dgm:pt>
    <dgm:pt modelId="{EB18084B-E9CC-4FDC-A64B-63C2FCEAFB18}" type="pres">
      <dgm:prSet presAssocID="{909D3D5D-43DF-4572-BECA-4B12AB8F3DF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9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942F536F-8FD7-44BB-9F03-00A17D56802F}" type="pres">
      <dgm:prSet presAssocID="{BF010FBD-A363-4CC8-955F-3F24B475AEF8}" presName="composite" presStyleCnt="0"/>
      <dgm:spPr/>
    </dgm:pt>
    <dgm:pt modelId="{B55069F2-58AC-4A65-91D3-5435808448DA}" type="pres">
      <dgm:prSet presAssocID="{BF010FBD-A363-4CC8-955F-3F24B475AEF8}" presName="LShape" presStyleLbl="alignNode1" presStyleIdx="2" presStyleCnt="9"/>
      <dgm:spPr/>
    </dgm:pt>
    <dgm:pt modelId="{B0974E15-E1E3-4AA8-8DE2-736813695ECC}" type="pres">
      <dgm:prSet presAssocID="{BF010FBD-A363-4CC8-955F-3F24B475AEF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8F1AB9-3E70-4D7A-A44A-AB4A2E7B4A5F}" type="pres">
      <dgm:prSet presAssocID="{BF010FBD-A363-4CC8-955F-3F24B475AEF8}" presName="Triangle" presStyleLbl="alignNode1" presStyleIdx="3" presStyleCnt="9"/>
      <dgm:spPr/>
    </dgm:pt>
    <dgm:pt modelId="{03725011-B410-40B6-A6A7-79E54EA1A53E}" type="pres">
      <dgm:prSet presAssocID="{DF86B6ED-E4DF-46D9-8301-D72C82D8877D}" presName="sibTrans" presStyleCnt="0"/>
      <dgm:spPr/>
    </dgm:pt>
    <dgm:pt modelId="{5CEB437B-25AA-4D17-8EE0-31769C6802B7}" type="pres">
      <dgm:prSet presAssocID="{DF86B6ED-E4DF-46D9-8301-D72C82D8877D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9"/>
      <dgm:spPr/>
    </dgm:pt>
    <dgm:pt modelId="{94BC7C03-FB1B-43D8-9927-CFAB7107418C}" type="pres">
      <dgm:prSet presAssocID="{F66EC1E8-4BD6-48C1-BDD2-3DF9C8052F8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5" presStyleCnt="9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2293B0C2-3482-4195-9592-4C3580E050F3}" type="pres">
      <dgm:prSet presAssocID="{CFF0843E-FDDD-4BD6-A488-6AB863B2762E}" presName="composite" presStyleCnt="0"/>
      <dgm:spPr/>
    </dgm:pt>
    <dgm:pt modelId="{C7D8E9A3-4B95-4B9B-8633-10800A0795B6}" type="pres">
      <dgm:prSet presAssocID="{CFF0843E-FDDD-4BD6-A488-6AB863B2762E}" presName="LShape" presStyleLbl="alignNode1" presStyleIdx="6" presStyleCnt="9"/>
      <dgm:spPr/>
    </dgm:pt>
    <dgm:pt modelId="{5CDDCC54-35C6-492D-A298-B1F7C7E377F8}" type="pres">
      <dgm:prSet presAssocID="{CFF0843E-FDDD-4BD6-A488-6AB863B2762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9457F3-4091-425A-8D95-3A35BCB00C6D}" type="pres">
      <dgm:prSet presAssocID="{CFF0843E-FDDD-4BD6-A488-6AB863B2762E}" presName="Triangle" presStyleLbl="alignNode1" presStyleIdx="7" presStyleCnt="9"/>
      <dgm:spPr/>
    </dgm:pt>
    <dgm:pt modelId="{3CE1E6D1-56DB-4A12-91A2-D62052EA8761}" type="pres">
      <dgm:prSet presAssocID="{B302ACDD-3665-4262-8CDC-7DC49645D2E3}" presName="sibTrans" presStyleCnt="0"/>
      <dgm:spPr/>
    </dgm:pt>
    <dgm:pt modelId="{417695C8-1149-448D-8DB3-9E6DBF9BE536}" type="pres">
      <dgm:prSet presAssocID="{B302ACDD-3665-4262-8CDC-7DC49645D2E3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8" presStyleCnt="9"/>
      <dgm:spPr/>
    </dgm:pt>
    <dgm:pt modelId="{83CA91AA-6663-421B-8A4A-932FAAE14625}" type="pres">
      <dgm:prSet presAssocID="{33E6E5C9-6B01-4221-8A8E-01AF35DB520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C8E1006-146C-4D08-9870-99A695F920A4}" type="presOf" srcId="{91841FAF-505A-4A39-9CE6-FCBC185FC6D7}" destId="{3CB0097C-3EC8-47CF-9EB2-8D060ADD3698}" srcOrd="0" destOrd="0" presId="urn:microsoft.com/office/officeart/2009/3/layout/StepUpProcess"/>
    <dgm:cxn modelId="{38ACD0C8-31B0-4A0E-A0E2-AA504E225891}" type="presOf" srcId="{909D3D5D-43DF-4572-BECA-4B12AB8F3DFA}" destId="{EB18084B-E9CC-4FDC-A64B-63C2FCEAFB18}" srcOrd="0" destOrd="0" presId="urn:microsoft.com/office/officeart/2009/3/layout/StepUpProcess"/>
    <dgm:cxn modelId="{DC78CAA6-8BA0-4DF2-9CA2-0FC17C18A674}" type="presOf" srcId="{33E6E5C9-6B01-4221-8A8E-01AF35DB520A}" destId="{83CA91AA-6663-421B-8A4A-932FAAE14625}" srcOrd="0" destOrd="0" presId="urn:microsoft.com/office/officeart/2009/3/layout/StepUpProcess"/>
    <dgm:cxn modelId="{10CA38D7-65C0-4F04-AD6A-0ECBABF7F582}" srcId="{91841FAF-505A-4A39-9CE6-FCBC185FC6D7}" destId="{BF010FBD-A363-4CC8-955F-3F24B475AEF8}" srcOrd="1" destOrd="0" parTransId="{C6B09D17-EB2D-462F-9471-FCED328AD7DC}" sibTransId="{DF86B6ED-E4DF-46D9-8301-D72C82D8877D}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A910D08E-2A1F-45B2-8689-DBD31736B69A}" type="presOf" srcId="{BF010FBD-A363-4CC8-955F-3F24B475AEF8}" destId="{B0974E15-E1E3-4AA8-8DE2-736813695ECC}" srcOrd="0" destOrd="0" presId="urn:microsoft.com/office/officeart/2009/3/layout/StepUpProcess"/>
    <dgm:cxn modelId="{4E668350-75AD-4E48-BEA6-6DC9A832DA81}" type="presOf" srcId="{CFF0843E-FDDD-4BD6-A488-6AB863B2762E}" destId="{5CDDCC54-35C6-492D-A298-B1F7C7E377F8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79CF6FB9-2D60-485C-A4D4-6333C0C4152C}" srcId="{91841FAF-505A-4A39-9CE6-FCBC185FC6D7}" destId="{CFF0843E-FDDD-4BD6-A488-6AB863B2762E}" srcOrd="3" destOrd="0" parTransId="{4FA4F9F7-83F2-49FF-B207-AAB08CBA58F9}" sibTransId="{B302ACDD-3665-4262-8CDC-7DC49645D2E3}"/>
    <dgm:cxn modelId="{8DEC16B3-02D9-4005-B795-1D04F8BBF6E9}" srcId="{91841FAF-505A-4A39-9CE6-FCBC185FC6D7}" destId="{33E6E5C9-6B01-4221-8A8E-01AF35DB520A}" srcOrd="4" destOrd="0" parTransId="{BD8E5EC3-6756-49D5-89CD-7FECD5563880}" sibTransId="{5534E228-B905-44AD-BDA3-E2A644CBBD87}"/>
    <dgm:cxn modelId="{5409107A-D479-4844-862D-4A0EC8791F4F}" type="presOf" srcId="{F66EC1E8-4BD6-48C1-BDD2-3DF9C8052F8B}" destId="{94BC7C03-FB1B-43D8-9927-CFAB7107418C}" srcOrd="0" destOrd="0" presId="urn:microsoft.com/office/officeart/2009/3/layout/StepUpProcess"/>
    <dgm:cxn modelId="{B9DFA221-1F13-446C-84F9-5E8F7E8E9ECB}" type="presParOf" srcId="{3CB0097C-3EC8-47CF-9EB2-8D060ADD3698}" destId="{BE73A226-5100-4077-903B-A130B3DA4F65}" srcOrd="0" destOrd="0" presId="urn:microsoft.com/office/officeart/2009/3/layout/StepUpProcess"/>
    <dgm:cxn modelId="{BCDA4523-ECF3-45D2-8749-069046CCD28E}" type="presParOf" srcId="{BE73A226-5100-4077-903B-A130B3DA4F65}" destId="{C12FC45A-E94C-4B7F-B01D-D578D29EFDF1}" srcOrd="0" destOrd="0" presId="urn:microsoft.com/office/officeart/2009/3/layout/StepUpProcess"/>
    <dgm:cxn modelId="{E687E182-08E5-407C-B92A-3F2C0400F81D}" type="presParOf" srcId="{BE73A226-5100-4077-903B-A130B3DA4F65}" destId="{EB18084B-E9CC-4FDC-A64B-63C2FCEAFB18}" srcOrd="1" destOrd="0" presId="urn:microsoft.com/office/officeart/2009/3/layout/StepUpProcess"/>
    <dgm:cxn modelId="{D9FBF278-DC68-4F64-B1D9-FF5FDAAD2593}" type="presParOf" srcId="{BE73A226-5100-4077-903B-A130B3DA4F65}" destId="{D3E32C7C-81E4-4658-B037-D6E94F89FD96}" srcOrd="2" destOrd="0" presId="urn:microsoft.com/office/officeart/2009/3/layout/StepUpProcess"/>
    <dgm:cxn modelId="{DFD6EA94-61BD-4DED-A474-B43626618BE4}" type="presParOf" srcId="{3CB0097C-3EC8-47CF-9EB2-8D060ADD3698}" destId="{13AC8500-4593-4BFA-9368-037F677AA667}" srcOrd="1" destOrd="0" presId="urn:microsoft.com/office/officeart/2009/3/layout/StepUpProcess"/>
    <dgm:cxn modelId="{EB27797F-C6F3-4425-BBFE-9E4ACE473B61}" type="presParOf" srcId="{13AC8500-4593-4BFA-9368-037F677AA667}" destId="{E039E0DF-E17D-467B-81F8-1C1404897D0C}" srcOrd="0" destOrd="0" presId="urn:microsoft.com/office/officeart/2009/3/layout/StepUpProcess"/>
    <dgm:cxn modelId="{B918F09A-355C-4F95-A6AE-85155F5A4ED4}" type="presParOf" srcId="{3CB0097C-3EC8-47CF-9EB2-8D060ADD3698}" destId="{942F536F-8FD7-44BB-9F03-00A17D56802F}" srcOrd="2" destOrd="0" presId="urn:microsoft.com/office/officeart/2009/3/layout/StepUpProcess"/>
    <dgm:cxn modelId="{F25BFA9C-17A9-47D1-B372-26109F22B7F9}" type="presParOf" srcId="{942F536F-8FD7-44BB-9F03-00A17D56802F}" destId="{B55069F2-58AC-4A65-91D3-5435808448DA}" srcOrd="0" destOrd="0" presId="urn:microsoft.com/office/officeart/2009/3/layout/StepUpProcess"/>
    <dgm:cxn modelId="{61910D88-3F09-46F7-AD2E-FF6E2FFBC730}" type="presParOf" srcId="{942F536F-8FD7-44BB-9F03-00A17D56802F}" destId="{B0974E15-E1E3-4AA8-8DE2-736813695ECC}" srcOrd="1" destOrd="0" presId="urn:microsoft.com/office/officeart/2009/3/layout/StepUpProcess"/>
    <dgm:cxn modelId="{66533A8D-A6B3-4350-90A1-655525098A9D}" type="presParOf" srcId="{942F536F-8FD7-44BB-9F03-00A17D56802F}" destId="{DB8F1AB9-3E70-4D7A-A44A-AB4A2E7B4A5F}" srcOrd="2" destOrd="0" presId="urn:microsoft.com/office/officeart/2009/3/layout/StepUpProcess"/>
    <dgm:cxn modelId="{DC242224-F68B-4386-884F-9EDB3698B81C}" type="presParOf" srcId="{3CB0097C-3EC8-47CF-9EB2-8D060ADD3698}" destId="{03725011-B410-40B6-A6A7-79E54EA1A53E}" srcOrd="3" destOrd="0" presId="urn:microsoft.com/office/officeart/2009/3/layout/StepUpProcess"/>
    <dgm:cxn modelId="{409409F6-9739-4D9E-A30C-E12D5543B5F7}" type="presParOf" srcId="{03725011-B410-40B6-A6A7-79E54EA1A53E}" destId="{5CEB437B-25AA-4D17-8EE0-31769C6802B7}" srcOrd="0" destOrd="0" presId="urn:microsoft.com/office/officeart/2009/3/layout/StepUpProcess"/>
    <dgm:cxn modelId="{310DFF01-F7EB-4B50-B054-3ADE1C8B2FDE}" type="presParOf" srcId="{3CB0097C-3EC8-47CF-9EB2-8D060ADD3698}" destId="{4F99C5D4-6DF9-4C72-9CB9-4A6A11938C03}" srcOrd="4" destOrd="0" presId="urn:microsoft.com/office/officeart/2009/3/layout/StepUpProcess"/>
    <dgm:cxn modelId="{44A70B41-8D93-4A81-B3D8-E053D451B7DA}" type="presParOf" srcId="{4F99C5D4-6DF9-4C72-9CB9-4A6A11938C03}" destId="{F06A1170-FE7C-4103-BFD4-6CCBF3332BD6}" srcOrd="0" destOrd="0" presId="urn:microsoft.com/office/officeart/2009/3/layout/StepUpProcess"/>
    <dgm:cxn modelId="{56408609-40D1-492A-934C-C2B70BE84591}" type="presParOf" srcId="{4F99C5D4-6DF9-4C72-9CB9-4A6A11938C03}" destId="{94BC7C03-FB1B-43D8-9927-CFAB7107418C}" srcOrd="1" destOrd="0" presId="urn:microsoft.com/office/officeart/2009/3/layout/StepUpProcess"/>
    <dgm:cxn modelId="{C10F3550-B892-4C4C-B215-54577D208A19}" type="presParOf" srcId="{4F99C5D4-6DF9-4C72-9CB9-4A6A11938C03}" destId="{825938EE-3CFC-46A0-8181-7C81070E5CC8}" srcOrd="2" destOrd="0" presId="urn:microsoft.com/office/officeart/2009/3/layout/StepUpProcess"/>
    <dgm:cxn modelId="{52511711-92B4-4F43-A408-8E244E7C3EAC}" type="presParOf" srcId="{3CB0097C-3EC8-47CF-9EB2-8D060ADD3698}" destId="{46F25754-A218-4E59-8DE3-0E73D747A38D}" srcOrd="5" destOrd="0" presId="urn:microsoft.com/office/officeart/2009/3/layout/StepUpProcess"/>
    <dgm:cxn modelId="{C9C9BBAE-5625-460A-B2AC-480C09088561}" type="presParOf" srcId="{46F25754-A218-4E59-8DE3-0E73D747A38D}" destId="{C9DBC902-66B1-4433-B217-1DF3E269231B}" srcOrd="0" destOrd="0" presId="urn:microsoft.com/office/officeart/2009/3/layout/StepUpProcess"/>
    <dgm:cxn modelId="{51ACE663-F560-4679-B595-1FDFAAE17489}" type="presParOf" srcId="{3CB0097C-3EC8-47CF-9EB2-8D060ADD3698}" destId="{2293B0C2-3482-4195-9592-4C3580E050F3}" srcOrd="6" destOrd="0" presId="urn:microsoft.com/office/officeart/2009/3/layout/StepUpProcess"/>
    <dgm:cxn modelId="{41A1AA9E-305A-4BB9-87C9-E6DA99319B4F}" type="presParOf" srcId="{2293B0C2-3482-4195-9592-4C3580E050F3}" destId="{C7D8E9A3-4B95-4B9B-8633-10800A0795B6}" srcOrd="0" destOrd="0" presId="urn:microsoft.com/office/officeart/2009/3/layout/StepUpProcess"/>
    <dgm:cxn modelId="{C160F65D-A0F6-45CD-B2D9-C6FD581462D3}" type="presParOf" srcId="{2293B0C2-3482-4195-9592-4C3580E050F3}" destId="{5CDDCC54-35C6-492D-A298-B1F7C7E377F8}" srcOrd="1" destOrd="0" presId="urn:microsoft.com/office/officeart/2009/3/layout/StepUpProcess"/>
    <dgm:cxn modelId="{87D9C30D-FCBD-4C12-A383-CC90E14EFE89}" type="presParOf" srcId="{2293B0C2-3482-4195-9592-4C3580E050F3}" destId="{8F9457F3-4091-425A-8D95-3A35BCB00C6D}" srcOrd="2" destOrd="0" presId="urn:microsoft.com/office/officeart/2009/3/layout/StepUpProcess"/>
    <dgm:cxn modelId="{1266A9F6-EC42-49FC-9360-124D2FF51940}" type="presParOf" srcId="{3CB0097C-3EC8-47CF-9EB2-8D060ADD3698}" destId="{3CE1E6D1-56DB-4A12-91A2-D62052EA8761}" srcOrd="7" destOrd="0" presId="urn:microsoft.com/office/officeart/2009/3/layout/StepUpProcess"/>
    <dgm:cxn modelId="{46E81555-6AFC-4ADF-9A21-63C25B845474}" type="presParOf" srcId="{3CE1E6D1-56DB-4A12-91A2-D62052EA8761}" destId="{417695C8-1149-448D-8DB3-9E6DBF9BE536}" srcOrd="0" destOrd="0" presId="urn:microsoft.com/office/officeart/2009/3/layout/StepUpProcess"/>
    <dgm:cxn modelId="{1DDC777D-98DA-420D-8F58-74B08EF39AC4}" type="presParOf" srcId="{3CB0097C-3EC8-47CF-9EB2-8D060ADD3698}" destId="{FF06D197-9516-44D0-8D2B-7898D303439B}" srcOrd="8" destOrd="0" presId="urn:microsoft.com/office/officeart/2009/3/layout/StepUpProcess"/>
    <dgm:cxn modelId="{9F7639D3-1FC9-423F-A0C4-A2CCDDD679EE}" type="presParOf" srcId="{FF06D197-9516-44D0-8D2B-7898D303439B}" destId="{68DF9B46-B986-4A98-8697-FAFF9C658D68}" srcOrd="0" destOrd="0" presId="urn:microsoft.com/office/officeart/2009/3/layout/StepUpProcess"/>
    <dgm:cxn modelId="{969EE010-8017-4D3B-B8E2-4556252B7197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7816-8850-43B3-B4BA-2EEE2DA97F19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3DC4-CDA7-4B6F-A16B-97372C6981B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57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905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309" y="533400"/>
            <a:ext cx="8459302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309" y="2438400"/>
            <a:ext cx="7087523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85800" lvl="1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s-CO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988D7DAD-9F6F-480F-B111-35D182F80AEE}" type="slidenum">
              <a:rPr lang="es-CO" sz="1200" b="0" strike="noStrike" spc="-1">
                <a:solidFill>
                  <a:srgbClr val="898989"/>
                </a:solidFill>
                <a:latin typeface="Calibri"/>
              </a:rPr>
              <a:t>‹Nº›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Vyxq7IZFvOs" TargetMode="Externa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994" y="0"/>
            <a:ext cx="8458200" cy="182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7200" noProof="1">
                <a:solidFill>
                  <a:srgbClr val="FF0000"/>
                </a:solidFill>
                <a:latin typeface="+mn-lt"/>
              </a:rPr>
              <a:t>L</a:t>
            </a:r>
            <a:r>
              <a:rPr lang="es-ES" sz="7200" noProof="1">
                <a:solidFill>
                  <a:srgbClr val="404040"/>
                </a:solidFill>
                <a:latin typeface="+mn-lt"/>
              </a:rPr>
              <a:t>enguaje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0250" y="1916832"/>
            <a:ext cx="7704856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M</a:t>
            </a:r>
            <a:r>
              <a:rPr lang="es-ES" sz="3600" noProof="1">
                <a:latin typeface="+mn-lt"/>
              </a:rPr>
              <a:t>aterial semana </a:t>
            </a:r>
            <a:r>
              <a:rPr lang="es-ES" sz="3600" noProof="1" smtClean="0">
                <a:latin typeface="+mn-lt"/>
              </a:rPr>
              <a:t>6 </a:t>
            </a:r>
            <a:r>
              <a:rPr lang="es-ES" sz="3600" noProof="1">
                <a:latin typeface="+mn-lt"/>
              </a:rPr>
              <a:t>- 4° básico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.</a:t>
            </a:r>
          </a:p>
          <a:p>
            <a:pPr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P</a:t>
            </a:r>
            <a:r>
              <a:rPr lang="es-ES" sz="3600" noProof="1">
                <a:latin typeface="+mn-lt"/>
              </a:rPr>
              <a:t>rofesoras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:</a:t>
            </a:r>
          </a:p>
          <a:p>
            <a:pPr marL="571500" indent="-571500">
              <a:spcBef>
                <a:spcPts val="12"/>
              </a:spcBef>
              <a:buFontTx/>
              <a:buChar char="-"/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M</a:t>
            </a:r>
            <a:r>
              <a:rPr lang="es-ES" sz="3600" noProof="1">
                <a:latin typeface="+mn-lt"/>
              </a:rPr>
              <a:t>ayte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C</a:t>
            </a:r>
            <a:r>
              <a:rPr lang="es-ES" sz="3600" noProof="1">
                <a:latin typeface="+mn-lt"/>
              </a:rPr>
              <a:t>arrasco</a:t>
            </a:r>
          </a:p>
          <a:p>
            <a:pPr marL="571500" indent="-571500">
              <a:spcBef>
                <a:spcPts val="12"/>
              </a:spcBef>
              <a:buFontTx/>
              <a:buChar char="-"/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A</a:t>
            </a:r>
            <a:r>
              <a:rPr lang="es-ES" sz="3600" noProof="1">
                <a:latin typeface="+mn-lt"/>
              </a:rPr>
              <a:t>na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V</a:t>
            </a:r>
            <a:r>
              <a:rPr lang="es-ES" sz="3600" noProof="1">
                <a:latin typeface="+mn-lt"/>
              </a:rPr>
              <a:t>erónica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M</a:t>
            </a:r>
            <a:r>
              <a:rPr lang="es-ES" sz="3600" noProof="1">
                <a:latin typeface="+mn-lt"/>
              </a:rPr>
              <a:t>aldonado</a:t>
            </a:r>
          </a:p>
          <a:p>
            <a:pPr>
              <a:spcBef>
                <a:spcPts val="12"/>
              </a:spcBef>
            </a:pPr>
            <a:endParaRPr lang="es-ES" sz="3600" noProof="1">
              <a:latin typeface="+mn-lt"/>
            </a:endParaRPr>
          </a:p>
          <a:p>
            <a:pPr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C</a:t>
            </a:r>
            <a:r>
              <a:rPr lang="es-ES" sz="3600" noProof="1">
                <a:latin typeface="+mn-lt"/>
              </a:rPr>
              <a:t>olegio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A</a:t>
            </a:r>
            <a:r>
              <a:rPr lang="es-ES" sz="3600" noProof="1">
                <a:latin typeface="+mn-lt"/>
              </a:rPr>
              <a:t>urora de </a:t>
            </a:r>
            <a:r>
              <a:rPr lang="es-ES" sz="3600" noProof="1">
                <a:solidFill>
                  <a:srgbClr val="FF0000"/>
                </a:solidFill>
                <a:latin typeface="+mn-lt"/>
              </a:rPr>
              <a:t>Ch</a:t>
            </a:r>
            <a:r>
              <a:rPr lang="es-ES" sz="3600" noProof="1">
                <a:latin typeface="+mn-lt"/>
              </a:rPr>
              <a:t>ile</a:t>
            </a:r>
          </a:p>
          <a:p>
            <a:pPr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+mn-lt"/>
              </a:rPr>
              <a:t>R</a:t>
            </a:r>
            <a:r>
              <a:rPr lang="es-ES" sz="3600" noProof="1">
                <a:latin typeface="+mn-lt"/>
              </a:rPr>
              <a:t>ancagua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80970" y="194320"/>
            <a:ext cx="4248472" cy="1440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dirty="0"/>
              <a:t>NO IMPRIMIR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194" y="4844308"/>
            <a:ext cx="2896394" cy="19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E</a:t>
            </a:r>
            <a:r>
              <a:rPr lang="es-CL" dirty="0" smtClean="0"/>
              <a:t>jemplo</a:t>
            </a:r>
            <a:r>
              <a:rPr lang="es-CL" dirty="0" smtClean="0">
                <a:solidFill>
                  <a:srgbClr val="FF0000"/>
                </a:solidFill>
              </a:rPr>
              <a:t>: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1971" y="1325520"/>
            <a:ext cx="2099257" cy="9015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Solo leer</a:t>
            </a:r>
            <a:endParaRPr lang="es-CL" dirty="0"/>
          </a:p>
        </p:txBody>
      </p:sp>
      <p:pic>
        <p:nvPicPr>
          <p:cNvPr id="2052" name="Picture 4" descr="El beneficio del deporte en los niños #infografia #infographic #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10" y="248458"/>
            <a:ext cx="8094372" cy="63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6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E</a:t>
            </a:r>
            <a:r>
              <a:rPr lang="es-CL" dirty="0" smtClean="0"/>
              <a:t>jemplo</a:t>
            </a:r>
            <a:r>
              <a:rPr lang="es-CL" dirty="0" smtClean="0">
                <a:solidFill>
                  <a:srgbClr val="FF0000"/>
                </a:solidFill>
              </a:rPr>
              <a:t>: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2399" y="1422502"/>
            <a:ext cx="2099257" cy="9015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Solo leer</a:t>
            </a:r>
            <a:endParaRPr lang="es-CL" dirty="0"/>
          </a:p>
        </p:txBody>
      </p:sp>
      <p:pic>
        <p:nvPicPr>
          <p:cNvPr id="3074" name="Picture 2" descr="Infografía para que los niños naveguen seguros en la Red. – E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3"/>
          <a:stretch/>
        </p:blipFill>
        <p:spPr bwMode="auto">
          <a:xfrm>
            <a:off x="4723312" y="143691"/>
            <a:ext cx="4477232" cy="65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6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16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443289" y="3297954"/>
            <a:ext cx="2579427" cy="15831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el texto.</a:t>
            </a:r>
          </a:p>
          <a:p>
            <a:pPr algn="ctr"/>
            <a:r>
              <a:rPr lang="es-CL" b="1" dirty="0" smtClean="0"/>
              <a:t>Responde la pregunta en tu libro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860" t="16858" r="44199" b="5678"/>
          <a:stretch/>
        </p:blipFill>
        <p:spPr>
          <a:xfrm>
            <a:off x="3126345" y="360606"/>
            <a:ext cx="5103254" cy="6360995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18893430">
            <a:off x="8106038" y="5628068"/>
            <a:ext cx="1674253" cy="34655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965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P</a:t>
            </a:r>
            <a:r>
              <a:rPr lang="es-CL" dirty="0"/>
              <a:t>ágina </a:t>
            </a:r>
            <a:r>
              <a:rPr lang="es-CL" dirty="0" smtClean="0"/>
              <a:t>17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9225886" y="396939"/>
            <a:ext cx="2579427" cy="1583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Actividades se realizan en el texto escolar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959" t="17385" r="42219" b="7262"/>
          <a:stretch/>
        </p:blipFill>
        <p:spPr>
          <a:xfrm>
            <a:off x="3090929" y="553792"/>
            <a:ext cx="5370491" cy="6178952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0212946" y="5344731"/>
            <a:ext cx="1809161" cy="11794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Respuestas personales</a:t>
            </a:r>
            <a:endParaRPr lang="es-CL" b="1" dirty="0"/>
          </a:p>
        </p:txBody>
      </p:sp>
      <p:sp>
        <p:nvSpPr>
          <p:cNvPr id="7" name="Flecha derecha 6"/>
          <p:cNvSpPr/>
          <p:nvPr/>
        </p:nvSpPr>
        <p:spPr>
          <a:xfrm>
            <a:off x="8293994" y="5756856"/>
            <a:ext cx="1777285" cy="1803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066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32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507684" y="2506383"/>
            <a:ext cx="2579427" cy="15831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Comenta las imágenes con tu apoderado. Realiza la actividad en el texto escolar.</a:t>
            </a:r>
            <a:endParaRPr lang="es-CL" b="1" dirty="0"/>
          </a:p>
        </p:txBody>
      </p:sp>
      <p:sp>
        <p:nvSpPr>
          <p:cNvPr id="6" name="Flecha derecha 5"/>
          <p:cNvSpPr/>
          <p:nvPr/>
        </p:nvSpPr>
        <p:spPr>
          <a:xfrm>
            <a:off x="8147100" y="3136968"/>
            <a:ext cx="1099930" cy="3219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86" t="17737" r="42714" b="26629"/>
          <a:stretch/>
        </p:blipFill>
        <p:spPr>
          <a:xfrm>
            <a:off x="1262129" y="1111122"/>
            <a:ext cx="6722772" cy="54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4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32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0097037" y="2506383"/>
            <a:ext cx="1990074" cy="10610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Solo leer.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900" t="41152" r="39547" b="25221"/>
          <a:stretch/>
        </p:blipFill>
        <p:spPr>
          <a:xfrm>
            <a:off x="1313644" y="1533548"/>
            <a:ext cx="8512676" cy="36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7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33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511932" y="5147179"/>
            <a:ext cx="2579427" cy="15831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Actividades se realizan en el texto escolar</a:t>
            </a:r>
            <a:endParaRPr lang="es-CL" b="1" dirty="0"/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0" y="5405718"/>
            <a:ext cx="1631578" cy="1452282"/>
          </a:xfrm>
          <a:prstGeom prst="rect">
            <a:avLst/>
          </a:prstGeom>
          <a:ln>
            <a:noFill/>
          </a:ln>
        </p:spPr>
      </p:pic>
      <p:sp>
        <p:nvSpPr>
          <p:cNvPr id="7" name="Llamada rectangular redondeada 6"/>
          <p:cNvSpPr/>
          <p:nvPr/>
        </p:nvSpPr>
        <p:spPr>
          <a:xfrm>
            <a:off x="537882" y="3603812"/>
            <a:ext cx="3048000" cy="1380564"/>
          </a:xfrm>
          <a:prstGeom prst="wedgeRoundRectCallout">
            <a:avLst>
              <a:gd name="adj1" fmla="val -29657"/>
              <a:gd name="adj2" fmla="val 8587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Comenta la actividad 2 con tu apoderado.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860" t="16858" r="43308" b="5678"/>
          <a:stretch/>
        </p:blipFill>
        <p:spPr>
          <a:xfrm>
            <a:off x="3863662" y="193182"/>
            <a:ext cx="5370490" cy="65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2138" y="188640"/>
            <a:ext cx="244827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Recreo Cerebral:</a:t>
            </a:r>
          </a:p>
        </p:txBody>
      </p:sp>
      <p:pic>
        <p:nvPicPr>
          <p:cNvPr id="4" name="Picture 2" descr="Resultado de imagen para acertijo mental repetido">
            <a:extLst>
              <a:ext uri="{FF2B5EF4-FFF2-40B4-BE49-F238E27FC236}">
                <a16:creationId xmlns:a16="http://schemas.microsoft.com/office/drawing/2014/main" xmlns="" id="{08B92125-E6B3-4206-AC81-77C929BE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22" y="188640"/>
            <a:ext cx="8493195" cy="63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34.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301145" y="2983953"/>
            <a:ext cx="2235200" cy="965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Leer en el texto escolar</a:t>
            </a:r>
            <a:endParaRPr lang="es-CL" dirty="0"/>
          </a:p>
        </p:txBody>
      </p:sp>
      <p:sp>
        <p:nvSpPr>
          <p:cNvPr id="6" name="Flecha derecha 5"/>
          <p:cNvSpPr/>
          <p:nvPr/>
        </p:nvSpPr>
        <p:spPr>
          <a:xfrm>
            <a:off x="8597900" y="707575"/>
            <a:ext cx="1041400" cy="13498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9736528" y="476657"/>
            <a:ext cx="1899250" cy="61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Responde en el texto escolar</a:t>
            </a:r>
            <a:endParaRPr lang="es-CL" dirty="0"/>
          </a:p>
        </p:txBody>
      </p:sp>
      <p:sp>
        <p:nvSpPr>
          <p:cNvPr id="8" name="Flecha derecha 7"/>
          <p:cNvSpPr/>
          <p:nvPr/>
        </p:nvSpPr>
        <p:spPr>
          <a:xfrm>
            <a:off x="8721082" y="2053410"/>
            <a:ext cx="1041400" cy="13498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redondeado 8"/>
          <p:cNvSpPr/>
          <p:nvPr/>
        </p:nvSpPr>
        <p:spPr>
          <a:xfrm>
            <a:off x="9852238" y="1900280"/>
            <a:ext cx="2133600" cy="5762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Título de la infografía</a:t>
            </a:r>
            <a:endParaRPr lang="es-CL" dirty="0"/>
          </a:p>
        </p:txBody>
      </p:sp>
      <p:sp>
        <p:nvSpPr>
          <p:cNvPr id="10" name="Flecha derecha 9"/>
          <p:cNvSpPr/>
          <p:nvPr/>
        </p:nvSpPr>
        <p:spPr>
          <a:xfrm>
            <a:off x="8810838" y="4711444"/>
            <a:ext cx="1041400" cy="13498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redondeado 10"/>
          <p:cNvSpPr/>
          <p:nvPr/>
        </p:nvSpPr>
        <p:spPr>
          <a:xfrm>
            <a:off x="9979763" y="4080182"/>
            <a:ext cx="1878549" cy="15324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Combinación de imágenes con información.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375" t="16682" r="44397" b="6206"/>
          <a:stretch/>
        </p:blipFill>
        <p:spPr>
          <a:xfrm>
            <a:off x="2900966" y="115909"/>
            <a:ext cx="5599706" cy="670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3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P</a:t>
            </a:r>
            <a:r>
              <a:rPr lang="es-CL" dirty="0"/>
              <a:t>ágina </a:t>
            </a:r>
            <a:r>
              <a:rPr lang="es-CL" dirty="0" smtClean="0"/>
              <a:t>35.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72564" y="2928413"/>
            <a:ext cx="2235200" cy="96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Leer en el 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949" t="16505" r="43605" b="5854"/>
          <a:stretch/>
        </p:blipFill>
        <p:spPr>
          <a:xfrm>
            <a:off x="3580327" y="0"/>
            <a:ext cx="5383368" cy="68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3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636840" y="1371718"/>
            <a:ext cx="3771720" cy="3280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 smtClean="0">
                <a:solidFill>
                  <a:srgbClr val="0070C0"/>
                </a:solidFill>
                <a:latin typeface="Hind"/>
              </a:rPr>
              <a:t>Queridos Estudiantes: </a:t>
            </a:r>
            <a:r>
              <a:rPr lang="es-CO" sz="2400" spc="-1" dirty="0" smtClean="0">
                <a:solidFill>
                  <a:srgbClr val="0070C0"/>
                </a:solidFill>
                <a:latin typeface="Hind"/>
              </a:rPr>
              <a:t>Esperamos estén muy bien en sus casas. Seleccionamos las actividades de ésta clase con mucha dedicación para que puedan aprender en sus hogares.</a:t>
            </a:r>
            <a:endParaRPr lang="es-CO" sz="2400" b="0" strike="noStrike" spc="-1" dirty="0">
              <a:solidFill>
                <a:srgbClr val="0070C0"/>
              </a:solidFill>
              <a:latin typeface="Hind"/>
            </a:endParaRP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 smtClean="0">
                <a:solidFill>
                  <a:srgbClr val="0070C0"/>
                </a:solidFill>
                <a:latin typeface="Hind"/>
              </a:rPr>
              <a:t>¡Los extrañamos y queremos mucho!</a:t>
            </a:r>
            <a:endParaRPr lang="en-US" sz="2400" b="1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114660" y="619921"/>
            <a:ext cx="5016240" cy="5835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>
              <a:lnSpc>
                <a:spcPct val="50000"/>
              </a:lnSpc>
              <a:spcBef>
                <a:spcPts val="2398"/>
              </a:spcBef>
            </a:pPr>
            <a:r>
              <a:rPr lang="es-CO" sz="5400" b="1" strike="noStrike" spc="-1" dirty="0" smtClean="0">
                <a:solidFill>
                  <a:srgbClr val="00B050"/>
                </a:solidFill>
                <a:latin typeface="Hind"/>
                <a:ea typeface="Hind"/>
              </a:rPr>
              <a:t>¡Bienvenidos!</a:t>
            </a:r>
            <a:endParaRPr lang="en-US" sz="5400" b="0" strike="noStrike" spc="-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3040"/>
            <a:ext cx="12897000" cy="2158920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9520" y="714240"/>
            <a:ext cx="7521480" cy="558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4760" y="3919680"/>
            <a:ext cx="271440" cy="606240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2520" y="3719520"/>
            <a:ext cx="1060200" cy="560520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8800" y="4470480"/>
            <a:ext cx="1532160" cy="466560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2160" y="4033800"/>
            <a:ext cx="106560" cy="58680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5760" y="3108240"/>
            <a:ext cx="212760" cy="542880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2920" y="3646440"/>
            <a:ext cx="352440" cy="38268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3040" y="3867120"/>
            <a:ext cx="292320" cy="162000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9840" y="2293920"/>
            <a:ext cx="46080" cy="7956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4480" y="4114800"/>
            <a:ext cx="173160" cy="185760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70720" y="2373480"/>
            <a:ext cx="46080" cy="8064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9600" y="2989440"/>
            <a:ext cx="644400" cy="446040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5600" y="876240"/>
            <a:ext cx="1943280" cy="145584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5600" y="1219320"/>
            <a:ext cx="1943280" cy="1112760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80520" y="2705040"/>
            <a:ext cx="709560" cy="38268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2200" y="3205080"/>
            <a:ext cx="695160" cy="917640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3800" y="3057480"/>
            <a:ext cx="573120" cy="407880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2160" y="4237200"/>
            <a:ext cx="352440" cy="23328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7720" y="3125880"/>
            <a:ext cx="963720" cy="695160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80280" y="4759200"/>
            <a:ext cx="66960" cy="114480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7000" y="4008600"/>
            <a:ext cx="411120" cy="860400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8200" y="4245120"/>
            <a:ext cx="449280" cy="636480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9640" y="4300560"/>
            <a:ext cx="7920" cy="17280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1720" y="3995640"/>
            <a:ext cx="246240" cy="254160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2160" y="3630600"/>
            <a:ext cx="128880" cy="258840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2520" y="4194000"/>
            <a:ext cx="1382400" cy="53532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9040" y="4059360"/>
            <a:ext cx="73080" cy="5868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8960" y="3646440"/>
            <a:ext cx="164880" cy="255600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7000" y="4062240"/>
            <a:ext cx="385920" cy="806760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8960" y="3646440"/>
            <a:ext cx="164880" cy="255600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9800" y="3889440"/>
            <a:ext cx="144360" cy="169920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8000" y="3567240"/>
            <a:ext cx="242640" cy="495000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2200" y="3240000"/>
            <a:ext cx="492120" cy="636840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3400" y="3871800"/>
            <a:ext cx="433440" cy="250920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7960" y="3125880"/>
            <a:ext cx="933480" cy="623880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5640" y="4224240"/>
            <a:ext cx="449280" cy="449280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9120" y="3567240"/>
            <a:ext cx="101520" cy="495000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7440" y="4079880"/>
            <a:ext cx="411120" cy="38160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5440" y="2798640"/>
            <a:ext cx="677880" cy="441360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2560" y="4673520"/>
            <a:ext cx="3780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31040" y="4911840"/>
            <a:ext cx="79560" cy="215640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9520" y="4898880"/>
            <a:ext cx="101520" cy="216000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6200" y="4067280"/>
            <a:ext cx="182520" cy="933480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6200" y="4424400"/>
            <a:ext cx="93600" cy="57636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1240" y="4890960"/>
            <a:ext cx="131760" cy="236520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5000" y="4946760"/>
            <a:ext cx="58680" cy="129960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6880" y="6012000"/>
            <a:ext cx="136440" cy="253800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4680" y="4840200"/>
            <a:ext cx="2808360" cy="130644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4680" y="4840200"/>
            <a:ext cx="2808360" cy="130644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8240" y="4840200"/>
            <a:ext cx="839520" cy="216000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6400" y="5076720"/>
            <a:ext cx="53640" cy="9720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4560" y="4919760"/>
            <a:ext cx="450720" cy="131760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7000" y="5111640"/>
            <a:ext cx="716040" cy="497160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80480" y="5106960"/>
            <a:ext cx="1701720" cy="1039680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6200" y="5900760"/>
            <a:ext cx="242640" cy="365040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80320" y="4084560"/>
            <a:ext cx="879480" cy="938160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2680" y="4886280"/>
            <a:ext cx="357120" cy="106560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80320" y="4594320"/>
            <a:ext cx="293760" cy="428400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71200" y="5226120"/>
            <a:ext cx="174600" cy="15696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9680" y="5038560"/>
            <a:ext cx="204840" cy="217800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3480" y="5900760"/>
            <a:ext cx="216000" cy="195120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2200" y="2955960"/>
            <a:ext cx="382320" cy="301680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8560" y="3413160"/>
            <a:ext cx="136800" cy="824040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4920" y="1566720"/>
            <a:ext cx="2108160" cy="2003400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4280" y="1566720"/>
            <a:ext cx="1828800" cy="2003400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1200" y="3600360"/>
            <a:ext cx="169920" cy="1065240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2000" y="2568600"/>
            <a:ext cx="255600" cy="149040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9320" y="2471760"/>
            <a:ext cx="233280" cy="144360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6040" y="1008000"/>
            <a:ext cx="139680" cy="203400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5720" y="1160640"/>
            <a:ext cx="154080" cy="93600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4240" y="1092240"/>
            <a:ext cx="198720" cy="182520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3160" y="1203480"/>
            <a:ext cx="63720" cy="54000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40840" y="2674800"/>
            <a:ext cx="950760" cy="68760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3600" y="2598840"/>
            <a:ext cx="152280" cy="203040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8560" y="2263680"/>
            <a:ext cx="152280" cy="203400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8000" y="2340000"/>
            <a:ext cx="153720" cy="203040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6240" y="2004840"/>
            <a:ext cx="280800" cy="15732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31040" y="2068560"/>
            <a:ext cx="223920" cy="131760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4840" y="23781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60000" y="2390760"/>
            <a:ext cx="63360" cy="38160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8200" y="2496960"/>
            <a:ext cx="76320" cy="51120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5080" y="2514600"/>
            <a:ext cx="46080" cy="25560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1640" y="2259000"/>
            <a:ext cx="220680" cy="246240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901000" y="3465360"/>
            <a:ext cx="487440" cy="284400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8440" y="3392640"/>
            <a:ext cx="38160" cy="58680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7320" y="3948120"/>
            <a:ext cx="88920" cy="30240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2080" y="4754520"/>
            <a:ext cx="157320" cy="149400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9720" y="463536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4400" y="4500720"/>
            <a:ext cx="139680" cy="11880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50240" y="4402080"/>
            <a:ext cx="123840" cy="106560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7000" y="4270320"/>
            <a:ext cx="139680" cy="115920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6360" y="4262400"/>
            <a:ext cx="165240" cy="177840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80520" y="4381560"/>
            <a:ext cx="98280" cy="131760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8000" y="4411800"/>
            <a:ext cx="187200" cy="236520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400960" y="4660920"/>
            <a:ext cx="203400" cy="162000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3880" y="4622760"/>
            <a:ext cx="27000" cy="381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10760" y="4653000"/>
            <a:ext cx="29880" cy="30240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7280" y="4678200"/>
            <a:ext cx="20520" cy="33480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9120" y="4716360"/>
            <a:ext cx="15840" cy="30240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1920" y="4503600"/>
            <a:ext cx="42840" cy="22320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1920" y="4533840"/>
            <a:ext cx="33120" cy="17640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6600" y="4576680"/>
            <a:ext cx="33480" cy="20880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8040" y="828720"/>
            <a:ext cx="3330360" cy="5475240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2520" y="4449600"/>
            <a:ext cx="1407960" cy="284400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6960" y="4173480"/>
            <a:ext cx="1111320" cy="123840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7200" y="4097160"/>
            <a:ext cx="68040" cy="33480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7200" y="3701880"/>
            <a:ext cx="890640" cy="140040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4360" y="3618000"/>
            <a:ext cx="149040" cy="55440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6" name="CustomShape 111"/>
          <p:cNvSpPr/>
          <p:nvPr/>
        </p:nvSpPr>
        <p:spPr>
          <a:xfrm>
            <a:off x="10148760" y="2428920"/>
            <a:ext cx="695520" cy="760320"/>
          </a:xfrm>
          <a:custGeom>
            <a:avLst/>
            <a:gdLst/>
            <a:ahLst/>
            <a:cxnLst/>
            <a:rect l="l" t="t" r="r" b="b"/>
            <a:pathLst>
              <a:path w="164" h="179">
                <a:moveTo>
                  <a:pt x="121" y="86"/>
                </a:moveTo>
                <a:cubicBezTo>
                  <a:pt x="146" y="67"/>
                  <a:pt x="164" y="48"/>
                  <a:pt x="158" y="40"/>
                </a:cubicBezTo>
                <a:cubicBezTo>
                  <a:pt x="154" y="33"/>
                  <a:pt x="135" y="38"/>
                  <a:pt x="113" y="48"/>
                </a:cubicBezTo>
                <a:cubicBezTo>
                  <a:pt x="116" y="31"/>
                  <a:pt x="115" y="18"/>
                  <a:pt x="108" y="16"/>
                </a:cubicBezTo>
                <a:cubicBezTo>
                  <a:pt x="101" y="13"/>
                  <a:pt x="91" y="23"/>
                  <a:pt x="81" y="39"/>
                </a:cubicBezTo>
                <a:cubicBezTo>
                  <a:pt x="70" y="16"/>
                  <a:pt x="59" y="0"/>
                  <a:pt x="51" y="3"/>
                </a:cubicBezTo>
                <a:cubicBezTo>
                  <a:pt x="42" y="5"/>
                  <a:pt x="43" y="31"/>
                  <a:pt x="50" y="61"/>
                </a:cubicBezTo>
                <a:cubicBezTo>
                  <a:pt x="27" y="57"/>
                  <a:pt x="9" y="57"/>
                  <a:pt x="6" y="65"/>
                </a:cubicBezTo>
                <a:cubicBezTo>
                  <a:pt x="3" y="73"/>
                  <a:pt x="18" y="85"/>
                  <a:pt x="38" y="95"/>
                </a:cubicBezTo>
                <a:cubicBezTo>
                  <a:pt x="15" y="113"/>
                  <a:pt x="0" y="130"/>
                  <a:pt x="5" y="138"/>
                </a:cubicBezTo>
                <a:cubicBezTo>
                  <a:pt x="9" y="145"/>
                  <a:pt x="25" y="141"/>
                  <a:pt x="46" y="131"/>
                </a:cubicBezTo>
                <a:cubicBezTo>
                  <a:pt x="44" y="146"/>
                  <a:pt x="45" y="157"/>
                  <a:pt x="51" y="159"/>
                </a:cubicBezTo>
                <a:cubicBezTo>
                  <a:pt x="58" y="162"/>
                  <a:pt x="67" y="154"/>
                  <a:pt x="76" y="140"/>
                </a:cubicBezTo>
                <a:cubicBezTo>
                  <a:pt x="86" y="163"/>
                  <a:pt x="97" y="179"/>
                  <a:pt x="106" y="177"/>
                </a:cubicBezTo>
                <a:cubicBezTo>
                  <a:pt x="115" y="174"/>
                  <a:pt x="113" y="149"/>
                  <a:pt x="107" y="119"/>
                </a:cubicBezTo>
                <a:cubicBezTo>
                  <a:pt x="130" y="123"/>
                  <a:pt x="149" y="124"/>
                  <a:pt x="152" y="115"/>
                </a:cubicBezTo>
                <a:cubicBezTo>
                  <a:pt x="155" y="107"/>
                  <a:pt x="141" y="96"/>
                  <a:pt x="121" y="86"/>
                </a:cubicBezTo>
                <a:close/>
                <a:moveTo>
                  <a:pt x="154" y="39"/>
                </a:moveTo>
                <a:cubicBezTo>
                  <a:pt x="157" y="43"/>
                  <a:pt x="143" y="62"/>
                  <a:pt x="117" y="84"/>
                </a:cubicBezTo>
                <a:cubicBezTo>
                  <a:pt x="113" y="82"/>
                  <a:pt x="109" y="80"/>
                  <a:pt x="105" y="78"/>
                </a:cubicBezTo>
                <a:cubicBezTo>
                  <a:pt x="108" y="69"/>
                  <a:pt x="110" y="61"/>
                  <a:pt x="112" y="53"/>
                </a:cubicBezTo>
                <a:cubicBezTo>
                  <a:pt x="136" y="40"/>
                  <a:pt x="152" y="36"/>
                  <a:pt x="154" y="39"/>
                </a:cubicBezTo>
                <a:close/>
                <a:moveTo>
                  <a:pt x="91" y="103"/>
                </a:moveTo>
                <a:cubicBezTo>
                  <a:pt x="90" y="104"/>
                  <a:pt x="88" y="105"/>
                  <a:pt x="87" y="106"/>
                </a:cubicBezTo>
                <a:cubicBezTo>
                  <a:pt x="85" y="107"/>
                  <a:pt x="84" y="108"/>
                  <a:pt x="82" y="109"/>
                </a:cubicBezTo>
                <a:cubicBezTo>
                  <a:pt x="78" y="108"/>
                  <a:pt x="74" y="106"/>
                  <a:pt x="70" y="105"/>
                </a:cubicBezTo>
                <a:cubicBezTo>
                  <a:pt x="68" y="104"/>
                  <a:pt x="66" y="104"/>
                  <a:pt x="65" y="103"/>
                </a:cubicBezTo>
                <a:cubicBezTo>
                  <a:pt x="63" y="99"/>
                  <a:pt x="62" y="95"/>
                  <a:pt x="61" y="91"/>
                </a:cubicBezTo>
                <a:cubicBezTo>
                  <a:pt x="62" y="88"/>
                  <a:pt x="63" y="84"/>
                  <a:pt x="64" y="81"/>
                </a:cubicBezTo>
                <a:cubicBezTo>
                  <a:pt x="67" y="79"/>
                  <a:pt x="70" y="77"/>
                  <a:pt x="73" y="75"/>
                </a:cubicBezTo>
                <a:cubicBezTo>
                  <a:pt x="74" y="74"/>
                  <a:pt x="76" y="73"/>
                  <a:pt x="77" y="72"/>
                </a:cubicBezTo>
                <a:cubicBezTo>
                  <a:pt x="80" y="73"/>
                  <a:pt x="82" y="74"/>
                  <a:pt x="85" y="75"/>
                </a:cubicBezTo>
                <a:cubicBezTo>
                  <a:pt x="87" y="75"/>
                  <a:pt x="89" y="76"/>
                  <a:pt x="91" y="77"/>
                </a:cubicBezTo>
                <a:cubicBezTo>
                  <a:pt x="92" y="80"/>
                  <a:pt x="93" y="82"/>
                  <a:pt x="94" y="85"/>
                </a:cubicBezTo>
                <a:cubicBezTo>
                  <a:pt x="95" y="87"/>
                  <a:pt x="95" y="89"/>
                  <a:pt x="96" y="91"/>
                </a:cubicBezTo>
                <a:cubicBezTo>
                  <a:pt x="95" y="92"/>
                  <a:pt x="95" y="93"/>
                  <a:pt x="95" y="94"/>
                </a:cubicBezTo>
                <a:cubicBezTo>
                  <a:pt x="94" y="97"/>
                  <a:pt x="92" y="100"/>
                  <a:pt x="91" y="103"/>
                </a:cubicBezTo>
                <a:close/>
                <a:moveTo>
                  <a:pt x="98" y="84"/>
                </a:moveTo>
                <a:cubicBezTo>
                  <a:pt x="97" y="82"/>
                  <a:pt x="97" y="80"/>
                  <a:pt x="96" y="79"/>
                </a:cubicBezTo>
                <a:cubicBezTo>
                  <a:pt x="97" y="79"/>
                  <a:pt x="99" y="80"/>
                  <a:pt x="100" y="80"/>
                </a:cubicBezTo>
                <a:cubicBezTo>
                  <a:pt x="99" y="82"/>
                  <a:pt x="99" y="84"/>
                  <a:pt x="98" y="85"/>
                </a:cubicBezTo>
                <a:cubicBezTo>
                  <a:pt x="98" y="85"/>
                  <a:pt x="98" y="84"/>
                  <a:pt x="98" y="84"/>
                </a:cubicBezTo>
                <a:close/>
                <a:moveTo>
                  <a:pt x="94" y="74"/>
                </a:moveTo>
                <a:cubicBezTo>
                  <a:pt x="93" y="71"/>
                  <a:pt x="92" y="67"/>
                  <a:pt x="91" y="64"/>
                </a:cubicBezTo>
                <a:cubicBezTo>
                  <a:pt x="97" y="61"/>
                  <a:pt x="102" y="58"/>
                  <a:pt x="107" y="55"/>
                </a:cubicBezTo>
                <a:cubicBezTo>
                  <a:pt x="106" y="62"/>
                  <a:pt x="104" y="69"/>
                  <a:pt x="101" y="77"/>
                </a:cubicBezTo>
                <a:cubicBezTo>
                  <a:pt x="99" y="76"/>
                  <a:pt x="97" y="75"/>
                  <a:pt x="94" y="74"/>
                </a:cubicBezTo>
                <a:close/>
                <a:moveTo>
                  <a:pt x="90" y="72"/>
                </a:moveTo>
                <a:cubicBezTo>
                  <a:pt x="88" y="72"/>
                  <a:pt x="87" y="71"/>
                  <a:pt x="86" y="71"/>
                </a:cubicBezTo>
                <a:cubicBezTo>
                  <a:pt x="84" y="70"/>
                  <a:pt x="83" y="70"/>
                  <a:pt x="82" y="70"/>
                </a:cubicBezTo>
                <a:cubicBezTo>
                  <a:pt x="84" y="68"/>
                  <a:pt x="86" y="67"/>
                  <a:pt x="87" y="66"/>
                </a:cubicBezTo>
                <a:cubicBezTo>
                  <a:pt x="88" y="68"/>
                  <a:pt x="89" y="70"/>
                  <a:pt x="90" y="72"/>
                </a:cubicBezTo>
                <a:close/>
                <a:moveTo>
                  <a:pt x="77" y="68"/>
                </a:moveTo>
                <a:cubicBezTo>
                  <a:pt x="75" y="67"/>
                  <a:pt x="72" y="67"/>
                  <a:pt x="70" y="66"/>
                </a:cubicBezTo>
                <a:cubicBezTo>
                  <a:pt x="73" y="59"/>
                  <a:pt x="77" y="53"/>
                  <a:pt x="80" y="47"/>
                </a:cubicBezTo>
                <a:cubicBezTo>
                  <a:pt x="82" y="52"/>
                  <a:pt x="84" y="57"/>
                  <a:pt x="86" y="62"/>
                </a:cubicBezTo>
                <a:cubicBezTo>
                  <a:pt x="83" y="64"/>
                  <a:pt x="80" y="66"/>
                  <a:pt x="77" y="68"/>
                </a:cubicBezTo>
                <a:close/>
                <a:moveTo>
                  <a:pt x="72" y="71"/>
                </a:moveTo>
                <a:cubicBezTo>
                  <a:pt x="72" y="71"/>
                  <a:pt x="71" y="72"/>
                  <a:pt x="71" y="72"/>
                </a:cubicBezTo>
                <a:cubicBezTo>
                  <a:pt x="69" y="73"/>
                  <a:pt x="68" y="74"/>
                  <a:pt x="66" y="75"/>
                </a:cubicBezTo>
                <a:cubicBezTo>
                  <a:pt x="67" y="73"/>
                  <a:pt x="68" y="71"/>
                  <a:pt x="68" y="70"/>
                </a:cubicBezTo>
                <a:cubicBezTo>
                  <a:pt x="70" y="70"/>
                  <a:pt x="71" y="70"/>
                  <a:pt x="72" y="71"/>
                </a:cubicBezTo>
                <a:close/>
                <a:moveTo>
                  <a:pt x="62" y="77"/>
                </a:moveTo>
                <a:cubicBezTo>
                  <a:pt x="61" y="79"/>
                  <a:pt x="59" y="80"/>
                  <a:pt x="57" y="81"/>
                </a:cubicBezTo>
                <a:cubicBezTo>
                  <a:pt x="56" y="76"/>
                  <a:pt x="55" y="71"/>
                  <a:pt x="54" y="66"/>
                </a:cubicBezTo>
                <a:cubicBezTo>
                  <a:pt x="58" y="67"/>
                  <a:pt x="62" y="68"/>
                  <a:pt x="66" y="69"/>
                </a:cubicBezTo>
                <a:cubicBezTo>
                  <a:pt x="64" y="72"/>
                  <a:pt x="63" y="75"/>
                  <a:pt x="62" y="77"/>
                </a:cubicBezTo>
                <a:close/>
                <a:moveTo>
                  <a:pt x="60" y="84"/>
                </a:moveTo>
                <a:cubicBezTo>
                  <a:pt x="59" y="85"/>
                  <a:pt x="59" y="85"/>
                  <a:pt x="59" y="86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4"/>
                  <a:pt x="59" y="84"/>
                  <a:pt x="60" y="84"/>
                </a:cubicBezTo>
                <a:close/>
                <a:moveTo>
                  <a:pt x="57" y="90"/>
                </a:moveTo>
                <a:cubicBezTo>
                  <a:pt x="56" y="93"/>
                  <a:pt x="55" y="96"/>
                  <a:pt x="54" y="99"/>
                </a:cubicBezTo>
                <a:cubicBezTo>
                  <a:pt x="51" y="98"/>
                  <a:pt x="48" y="96"/>
                  <a:pt x="45" y="95"/>
                </a:cubicBezTo>
                <a:cubicBezTo>
                  <a:pt x="48" y="92"/>
                  <a:pt x="52" y="89"/>
                  <a:pt x="56" y="86"/>
                </a:cubicBezTo>
                <a:cubicBezTo>
                  <a:pt x="57" y="88"/>
                  <a:pt x="57" y="89"/>
                  <a:pt x="57" y="90"/>
                </a:cubicBezTo>
                <a:close/>
                <a:moveTo>
                  <a:pt x="59" y="96"/>
                </a:moveTo>
                <a:cubicBezTo>
                  <a:pt x="60" y="98"/>
                  <a:pt x="60" y="100"/>
                  <a:pt x="61" y="102"/>
                </a:cubicBezTo>
                <a:cubicBezTo>
                  <a:pt x="60" y="101"/>
                  <a:pt x="59" y="101"/>
                  <a:pt x="58" y="101"/>
                </a:cubicBezTo>
                <a:cubicBezTo>
                  <a:pt x="58" y="99"/>
                  <a:pt x="58" y="97"/>
                  <a:pt x="59" y="96"/>
                </a:cubicBezTo>
                <a:close/>
                <a:moveTo>
                  <a:pt x="62" y="105"/>
                </a:moveTo>
                <a:cubicBezTo>
                  <a:pt x="64" y="110"/>
                  <a:pt x="65" y="114"/>
                  <a:pt x="67" y="118"/>
                </a:cubicBezTo>
                <a:cubicBezTo>
                  <a:pt x="62" y="121"/>
                  <a:pt x="57" y="123"/>
                  <a:pt x="52" y="125"/>
                </a:cubicBezTo>
                <a:cubicBezTo>
                  <a:pt x="53" y="119"/>
                  <a:pt x="55" y="111"/>
                  <a:pt x="57" y="103"/>
                </a:cubicBezTo>
                <a:cubicBezTo>
                  <a:pt x="59" y="104"/>
                  <a:pt x="60" y="105"/>
                  <a:pt x="62" y="105"/>
                </a:cubicBezTo>
                <a:close/>
                <a:moveTo>
                  <a:pt x="66" y="107"/>
                </a:moveTo>
                <a:cubicBezTo>
                  <a:pt x="68" y="108"/>
                  <a:pt x="70" y="108"/>
                  <a:pt x="73" y="109"/>
                </a:cubicBezTo>
                <a:cubicBezTo>
                  <a:pt x="75" y="110"/>
                  <a:pt x="77" y="110"/>
                  <a:pt x="79" y="111"/>
                </a:cubicBezTo>
                <a:cubicBezTo>
                  <a:pt x="76" y="113"/>
                  <a:pt x="73" y="115"/>
                  <a:pt x="70" y="116"/>
                </a:cubicBezTo>
                <a:cubicBezTo>
                  <a:pt x="68" y="113"/>
                  <a:pt x="67" y="110"/>
                  <a:pt x="66" y="107"/>
                </a:cubicBezTo>
                <a:close/>
                <a:moveTo>
                  <a:pt x="82" y="112"/>
                </a:moveTo>
                <a:cubicBezTo>
                  <a:pt x="84" y="113"/>
                  <a:pt x="85" y="113"/>
                  <a:pt x="86" y="114"/>
                </a:cubicBezTo>
                <a:cubicBezTo>
                  <a:pt x="83" y="120"/>
                  <a:pt x="80" y="127"/>
                  <a:pt x="77" y="132"/>
                </a:cubicBezTo>
                <a:cubicBezTo>
                  <a:pt x="75" y="128"/>
                  <a:pt x="73" y="124"/>
                  <a:pt x="71" y="119"/>
                </a:cubicBezTo>
                <a:cubicBezTo>
                  <a:pt x="75" y="117"/>
                  <a:pt x="78" y="115"/>
                  <a:pt x="82" y="112"/>
                </a:cubicBezTo>
                <a:close/>
                <a:moveTo>
                  <a:pt x="86" y="110"/>
                </a:moveTo>
                <a:cubicBezTo>
                  <a:pt x="87" y="109"/>
                  <a:pt x="88" y="109"/>
                  <a:pt x="89" y="108"/>
                </a:cubicBezTo>
                <a:cubicBezTo>
                  <a:pt x="88" y="109"/>
                  <a:pt x="88" y="110"/>
                  <a:pt x="88" y="110"/>
                </a:cubicBezTo>
                <a:cubicBezTo>
                  <a:pt x="87" y="110"/>
                  <a:pt x="87" y="110"/>
                  <a:pt x="86" y="110"/>
                </a:cubicBezTo>
                <a:close/>
                <a:moveTo>
                  <a:pt x="95" y="104"/>
                </a:moveTo>
                <a:cubicBezTo>
                  <a:pt x="96" y="104"/>
                  <a:pt x="97" y="103"/>
                  <a:pt x="99" y="102"/>
                </a:cubicBezTo>
                <a:cubicBezTo>
                  <a:pt x="100" y="106"/>
                  <a:pt x="101" y="110"/>
                  <a:pt x="102" y="113"/>
                </a:cubicBezTo>
                <a:cubicBezTo>
                  <a:pt x="99" y="113"/>
                  <a:pt x="95" y="112"/>
                  <a:pt x="92" y="111"/>
                </a:cubicBezTo>
                <a:cubicBezTo>
                  <a:pt x="93" y="109"/>
                  <a:pt x="94" y="107"/>
                  <a:pt x="95" y="104"/>
                </a:cubicBezTo>
                <a:close/>
                <a:moveTo>
                  <a:pt x="97" y="99"/>
                </a:moveTo>
                <a:cubicBezTo>
                  <a:pt x="97" y="99"/>
                  <a:pt x="97" y="98"/>
                  <a:pt x="98" y="98"/>
                </a:cubicBezTo>
                <a:cubicBezTo>
                  <a:pt x="98" y="98"/>
                  <a:pt x="98" y="98"/>
                  <a:pt x="98" y="99"/>
                </a:cubicBezTo>
                <a:cubicBezTo>
                  <a:pt x="98" y="99"/>
                  <a:pt x="97" y="99"/>
                  <a:pt x="97" y="99"/>
                </a:cubicBezTo>
                <a:close/>
                <a:moveTo>
                  <a:pt x="100" y="92"/>
                </a:moveTo>
                <a:cubicBezTo>
                  <a:pt x="101" y="88"/>
                  <a:pt x="102" y="85"/>
                  <a:pt x="104" y="82"/>
                </a:cubicBezTo>
                <a:cubicBezTo>
                  <a:pt x="107" y="83"/>
                  <a:pt x="111" y="85"/>
                  <a:pt x="114" y="86"/>
                </a:cubicBezTo>
                <a:cubicBezTo>
                  <a:pt x="110" y="90"/>
                  <a:pt x="106" y="93"/>
                  <a:pt x="101" y="96"/>
                </a:cubicBezTo>
                <a:cubicBezTo>
                  <a:pt x="101" y="95"/>
                  <a:pt x="100" y="93"/>
                  <a:pt x="100" y="92"/>
                </a:cubicBezTo>
                <a:close/>
                <a:moveTo>
                  <a:pt x="107" y="18"/>
                </a:moveTo>
                <a:cubicBezTo>
                  <a:pt x="111" y="19"/>
                  <a:pt x="112" y="32"/>
                  <a:pt x="108" y="51"/>
                </a:cubicBezTo>
                <a:cubicBezTo>
                  <a:pt x="102" y="54"/>
                  <a:pt x="96" y="57"/>
                  <a:pt x="90" y="60"/>
                </a:cubicBezTo>
                <a:cubicBezTo>
                  <a:pt x="87" y="54"/>
                  <a:pt x="85" y="48"/>
                  <a:pt x="82" y="43"/>
                </a:cubicBezTo>
                <a:cubicBezTo>
                  <a:pt x="93" y="25"/>
                  <a:pt x="103" y="16"/>
                  <a:pt x="107" y="18"/>
                </a:cubicBezTo>
                <a:close/>
                <a:moveTo>
                  <a:pt x="52" y="5"/>
                </a:moveTo>
                <a:cubicBezTo>
                  <a:pt x="56" y="4"/>
                  <a:pt x="67" y="18"/>
                  <a:pt x="78" y="44"/>
                </a:cubicBezTo>
                <a:cubicBezTo>
                  <a:pt x="75" y="50"/>
                  <a:pt x="71" y="58"/>
                  <a:pt x="67" y="65"/>
                </a:cubicBezTo>
                <a:cubicBezTo>
                  <a:pt x="62" y="64"/>
                  <a:pt x="57" y="63"/>
                  <a:pt x="53" y="62"/>
                </a:cubicBezTo>
                <a:cubicBezTo>
                  <a:pt x="45" y="28"/>
                  <a:pt x="47" y="7"/>
                  <a:pt x="52" y="5"/>
                </a:cubicBezTo>
                <a:close/>
                <a:moveTo>
                  <a:pt x="8" y="66"/>
                </a:moveTo>
                <a:cubicBezTo>
                  <a:pt x="10" y="62"/>
                  <a:pt x="26" y="61"/>
                  <a:pt x="51" y="65"/>
                </a:cubicBezTo>
                <a:cubicBezTo>
                  <a:pt x="52" y="71"/>
                  <a:pt x="53" y="77"/>
                  <a:pt x="55" y="82"/>
                </a:cubicBezTo>
                <a:cubicBezTo>
                  <a:pt x="50" y="86"/>
                  <a:pt x="45" y="89"/>
                  <a:pt x="41" y="93"/>
                </a:cubicBezTo>
                <a:cubicBezTo>
                  <a:pt x="18" y="82"/>
                  <a:pt x="7" y="70"/>
                  <a:pt x="8" y="66"/>
                </a:cubicBezTo>
                <a:close/>
                <a:moveTo>
                  <a:pt x="7" y="137"/>
                </a:moveTo>
                <a:cubicBezTo>
                  <a:pt x="4" y="133"/>
                  <a:pt x="17" y="117"/>
                  <a:pt x="42" y="97"/>
                </a:cubicBezTo>
                <a:cubicBezTo>
                  <a:pt x="46" y="99"/>
                  <a:pt x="50" y="100"/>
                  <a:pt x="53" y="102"/>
                </a:cubicBezTo>
                <a:cubicBezTo>
                  <a:pt x="51" y="111"/>
                  <a:pt x="48" y="120"/>
                  <a:pt x="47" y="128"/>
                </a:cubicBezTo>
                <a:cubicBezTo>
                  <a:pt x="24" y="138"/>
                  <a:pt x="9" y="140"/>
                  <a:pt x="7" y="137"/>
                </a:cubicBezTo>
                <a:close/>
                <a:moveTo>
                  <a:pt x="55" y="157"/>
                </a:moveTo>
                <a:cubicBezTo>
                  <a:pt x="52" y="156"/>
                  <a:pt x="50" y="145"/>
                  <a:pt x="52" y="129"/>
                </a:cubicBezTo>
                <a:cubicBezTo>
                  <a:pt x="57" y="126"/>
                  <a:pt x="62" y="124"/>
                  <a:pt x="68" y="121"/>
                </a:cubicBezTo>
                <a:cubicBezTo>
                  <a:pt x="70" y="126"/>
                  <a:pt x="72" y="132"/>
                  <a:pt x="74" y="137"/>
                </a:cubicBezTo>
                <a:cubicBezTo>
                  <a:pt x="66" y="151"/>
                  <a:pt x="58" y="159"/>
                  <a:pt x="55" y="157"/>
                </a:cubicBezTo>
                <a:close/>
                <a:moveTo>
                  <a:pt x="107" y="173"/>
                </a:moveTo>
                <a:cubicBezTo>
                  <a:pt x="103" y="174"/>
                  <a:pt x="91" y="160"/>
                  <a:pt x="79" y="136"/>
                </a:cubicBezTo>
                <a:cubicBezTo>
                  <a:pt x="83" y="129"/>
                  <a:pt x="86" y="122"/>
                  <a:pt x="90" y="115"/>
                </a:cubicBezTo>
                <a:cubicBezTo>
                  <a:pt x="94" y="116"/>
                  <a:pt x="99" y="117"/>
                  <a:pt x="103" y="118"/>
                </a:cubicBezTo>
                <a:cubicBezTo>
                  <a:pt x="111" y="150"/>
                  <a:pt x="112" y="171"/>
                  <a:pt x="107" y="173"/>
                </a:cubicBezTo>
                <a:close/>
                <a:moveTo>
                  <a:pt x="150" y="112"/>
                </a:moveTo>
                <a:cubicBezTo>
                  <a:pt x="149" y="116"/>
                  <a:pt x="131" y="118"/>
                  <a:pt x="106" y="114"/>
                </a:cubicBezTo>
                <a:cubicBezTo>
                  <a:pt x="105" y="109"/>
                  <a:pt x="104" y="104"/>
                  <a:pt x="102" y="100"/>
                </a:cubicBezTo>
                <a:cubicBezTo>
                  <a:pt x="108" y="96"/>
                  <a:pt x="113" y="92"/>
                  <a:pt x="118" y="88"/>
                </a:cubicBezTo>
                <a:cubicBezTo>
                  <a:pt x="140" y="98"/>
                  <a:pt x="152" y="107"/>
                  <a:pt x="150" y="11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7" name="CustomShape 112"/>
          <p:cNvSpPr/>
          <p:nvPr/>
        </p:nvSpPr>
        <p:spPr>
          <a:xfrm>
            <a:off x="7896240" y="3349800"/>
            <a:ext cx="380880" cy="403200"/>
          </a:xfrm>
          <a:custGeom>
            <a:avLst/>
            <a:gdLst/>
            <a:ahLst/>
            <a:cxnLst/>
            <a:rect l="l" t="t" r="r" b="b"/>
            <a:pathLst>
              <a:path w="90" h="95">
                <a:moveTo>
                  <a:pt x="0" y="76"/>
                </a:moveTo>
                <a:cubicBezTo>
                  <a:pt x="9" y="74"/>
                  <a:pt x="18" y="71"/>
                  <a:pt x="26" y="68"/>
                </a:cubicBezTo>
                <a:cubicBezTo>
                  <a:pt x="29" y="67"/>
                  <a:pt x="29" y="67"/>
                  <a:pt x="29" y="67"/>
                </a:cubicBezTo>
                <a:cubicBezTo>
                  <a:pt x="31" y="70"/>
                  <a:pt x="31" y="70"/>
                  <a:pt x="31" y="70"/>
                </a:cubicBezTo>
                <a:cubicBezTo>
                  <a:pt x="37" y="79"/>
                  <a:pt x="43" y="87"/>
                  <a:pt x="49" y="95"/>
                </a:cubicBezTo>
                <a:cubicBezTo>
                  <a:pt x="52" y="84"/>
                  <a:pt x="56" y="74"/>
                  <a:pt x="60" y="63"/>
                </a:cubicBezTo>
                <a:cubicBezTo>
                  <a:pt x="61" y="58"/>
                  <a:pt x="61" y="58"/>
                  <a:pt x="61" y="58"/>
                </a:cubicBezTo>
                <a:cubicBezTo>
                  <a:pt x="65" y="56"/>
                  <a:pt x="65" y="56"/>
                  <a:pt x="65" y="56"/>
                </a:cubicBezTo>
                <a:cubicBezTo>
                  <a:pt x="73" y="52"/>
                  <a:pt x="81" y="48"/>
                  <a:pt x="90" y="44"/>
                </a:cubicBezTo>
                <a:cubicBezTo>
                  <a:pt x="82" y="40"/>
                  <a:pt x="73" y="36"/>
                  <a:pt x="65" y="32"/>
                </a:cubicBezTo>
                <a:cubicBezTo>
                  <a:pt x="61" y="30"/>
                  <a:pt x="61" y="30"/>
                  <a:pt x="61" y="30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18"/>
                  <a:pt x="59" y="9"/>
                  <a:pt x="59" y="0"/>
                </a:cubicBezTo>
                <a:cubicBezTo>
                  <a:pt x="53" y="8"/>
                  <a:pt x="46" y="15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7" y="24"/>
                  <a:pt x="37" y="24"/>
                  <a:pt x="37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23" y="22"/>
                  <a:pt x="13" y="21"/>
                  <a:pt x="4" y="20"/>
                </a:cubicBezTo>
                <a:cubicBezTo>
                  <a:pt x="8" y="27"/>
                  <a:pt x="13" y="35"/>
                  <a:pt x="17" y="43"/>
                </a:cubicBezTo>
                <a:cubicBezTo>
                  <a:pt x="19" y="46"/>
                  <a:pt x="19" y="46"/>
                  <a:pt x="19" y="46"/>
                </a:cubicBezTo>
                <a:cubicBezTo>
                  <a:pt x="16" y="50"/>
                  <a:pt x="16" y="50"/>
                  <a:pt x="16" y="50"/>
                </a:cubicBezTo>
                <a:cubicBezTo>
                  <a:pt x="11" y="59"/>
                  <a:pt x="6" y="68"/>
                  <a:pt x="0" y="7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8" name="CustomShape 113"/>
          <p:cNvSpPr/>
          <p:nvPr/>
        </p:nvSpPr>
        <p:spPr>
          <a:xfrm>
            <a:off x="7858080" y="3316320"/>
            <a:ext cx="452520" cy="471600"/>
          </a:xfrm>
          <a:custGeom>
            <a:avLst/>
            <a:gdLst/>
            <a:ahLst/>
            <a:cxnLst/>
            <a:rect l="l" t="t" r="r" b="b"/>
            <a:pathLst>
              <a:path w="107" h="111">
                <a:moveTo>
                  <a:pt x="61" y="106"/>
                </a:moveTo>
                <a:cubicBezTo>
                  <a:pt x="66" y="95"/>
                  <a:pt x="71" y="82"/>
                  <a:pt x="73" y="69"/>
                </a:cubicBezTo>
                <a:cubicBezTo>
                  <a:pt x="83" y="64"/>
                  <a:pt x="93" y="59"/>
                  <a:pt x="103" y="5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94" y="45"/>
                  <a:pt x="84" y="41"/>
                  <a:pt x="74" y="37"/>
                </a:cubicBezTo>
                <a:cubicBezTo>
                  <a:pt x="74" y="26"/>
                  <a:pt x="72" y="15"/>
                  <a:pt x="71" y="4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4"/>
                  <a:pt x="68" y="4"/>
                  <a:pt x="68" y="4"/>
                </a:cubicBezTo>
                <a:cubicBezTo>
                  <a:pt x="60" y="12"/>
                  <a:pt x="51" y="20"/>
                  <a:pt x="44" y="29"/>
                </a:cubicBezTo>
                <a:cubicBezTo>
                  <a:pt x="33" y="27"/>
                  <a:pt x="22" y="26"/>
                  <a:pt x="11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7"/>
                  <a:pt x="8" y="27"/>
                  <a:pt x="8" y="27"/>
                </a:cubicBezTo>
                <a:cubicBezTo>
                  <a:pt x="13" y="36"/>
                  <a:pt x="18" y="46"/>
                  <a:pt x="23" y="55"/>
                </a:cubicBezTo>
                <a:cubicBezTo>
                  <a:pt x="16" y="65"/>
                  <a:pt x="9" y="76"/>
                  <a:pt x="2" y="87"/>
                </a:cubicBezTo>
                <a:cubicBezTo>
                  <a:pt x="0" y="92"/>
                  <a:pt x="0" y="92"/>
                  <a:pt x="0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17" y="86"/>
                  <a:pt x="27" y="83"/>
                  <a:pt x="37" y="80"/>
                </a:cubicBezTo>
                <a:cubicBezTo>
                  <a:pt x="43" y="90"/>
                  <a:pt x="49" y="99"/>
                  <a:pt x="57" y="108"/>
                </a:cubicBezTo>
                <a:cubicBezTo>
                  <a:pt x="59" y="111"/>
                  <a:pt x="59" y="111"/>
                  <a:pt x="59" y="111"/>
                </a:cubicBezTo>
                <a:lnTo>
                  <a:pt x="61" y="106"/>
                </a:lnTo>
                <a:close/>
                <a:moveTo>
                  <a:pt x="40" y="78"/>
                </a:moveTo>
                <a:cubicBezTo>
                  <a:pt x="38" y="75"/>
                  <a:pt x="38" y="75"/>
                  <a:pt x="38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27" y="79"/>
                  <a:pt x="18" y="82"/>
                  <a:pt x="9" y="84"/>
                </a:cubicBezTo>
                <a:cubicBezTo>
                  <a:pt x="15" y="76"/>
                  <a:pt x="20" y="67"/>
                  <a:pt x="25" y="58"/>
                </a:cubicBezTo>
                <a:cubicBezTo>
                  <a:pt x="28" y="54"/>
                  <a:pt x="28" y="54"/>
                  <a:pt x="28" y="54"/>
                </a:cubicBezTo>
                <a:cubicBezTo>
                  <a:pt x="26" y="51"/>
                  <a:pt x="26" y="51"/>
                  <a:pt x="26" y="51"/>
                </a:cubicBezTo>
                <a:cubicBezTo>
                  <a:pt x="22" y="43"/>
                  <a:pt x="17" y="35"/>
                  <a:pt x="13" y="28"/>
                </a:cubicBezTo>
                <a:cubicBezTo>
                  <a:pt x="22" y="29"/>
                  <a:pt x="32" y="30"/>
                  <a:pt x="41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55" y="23"/>
                  <a:pt x="62" y="16"/>
                  <a:pt x="68" y="8"/>
                </a:cubicBezTo>
                <a:cubicBezTo>
                  <a:pt x="68" y="17"/>
                  <a:pt x="69" y="26"/>
                  <a:pt x="69" y="35"/>
                </a:cubicBezTo>
                <a:cubicBezTo>
                  <a:pt x="70" y="38"/>
                  <a:pt x="70" y="38"/>
                  <a:pt x="70" y="38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4"/>
                  <a:pt x="91" y="48"/>
                  <a:pt x="99" y="52"/>
                </a:cubicBezTo>
                <a:cubicBezTo>
                  <a:pt x="90" y="56"/>
                  <a:pt x="82" y="60"/>
                  <a:pt x="74" y="64"/>
                </a:cubicBezTo>
                <a:cubicBezTo>
                  <a:pt x="70" y="66"/>
                  <a:pt x="70" y="66"/>
                  <a:pt x="70" y="66"/>
                </a:cubicBezTo>
                <a:cubicBezTo>
                  <a:pt x="69" y="71"/>
                  <a:pt x="69" y="71"/>
                  <a:pt x="69" y="71"/>
                </a:cubicBezTo>
                <a:cubicBezTo>
                  <a:pt x="65" y="82"/>
                  <a:pt x="61" y="92"/>
                  <a:pt x="58" y="103"/>
                </a:cubicBezTo>
                <a:cubicBezTo>
                  <a:pt x="52" y="95"/>
                  <a:pt x="46" y="87"/>
                  <a:pt x="40" y="7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9" name="CustomShape 114"/>
          <p:cNvSpPr/>
          <p:nvPr/>
        </p:nvSpPr>
        <p:spPr>
          <a:xfrm>
            <a:off x="9852120" y="838080"/>
            <a:ext cx="1017360" cy="639720"/>
          </a:xfrm>
          <a:custGeom>
            <a:avLst/>
            <a:gdLst/>
            <a:ahLst/>
            <a:cxnLst/>
            <a:rect l="l" t="t" r="r" b="b"/>
            <a:pathLst>
              <a:path w="240" h="151">
                <a:moveTo>
                  <a:pt x="235" y="30"/>
                </a:moveTo>
                <a:cubicBezTo>
                  <a:pt x="198" y="17"/>
                  <a:pt x="160" y="8"/>
                  <a:pt x="1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4" y="4"/>
                  <a:pt x="114" y="4"/>
                  <a:pt x="114" y="4"/>
                </a:cubicBezTo>
                <a:cubicBezTo>
                  <a:pt x="108" y="11"/>
                  <a:pt x="102" y="18"/>
                  <a:pt x="97" y="26"/>
                </a:cubicBezTo>
                <a:cubicBezTo>
                  <a:pt x="94" y="31"/>
                  <a:pt x="94" y="31"/>
                  <a:pt x="94" y="31"/>
                </a:cubicBezTo>
                <a:cubicBezTo>
                  <a:pt x="87" y="41"/>
                  <a:pt x="80" y="51"/>
                  <a:pt x="72" y="61"/>
                </a:cubicBezTo>
                <a:cubicBezTo>
                  <a:pt x="56" y="59"/>
                  <a:pt x="40" y="59"/>
                  <a:pt x="25" y="64"/>
                </a:cubicBezTo>
                <a:cubicBezTo>
                  <a:pt x="7" y="70"/>
                  <a:pt x="0" y="93"/>
                  <a:pt x="14" y="107"/>
                </a:cubicBezTo>
                <a:cubicBezTo>
                  <a:pt x="28" y="119"/>
                  <a:pt x="53" y="92"/>
                  <a:pt x="60" y="84"/>
                </a:cubicBezTo>
                <a:cubicBezTo>
                  <a:pt x="65" y="79"/>
                  <a:pt x="70" y="74"/>
                  <a:pt x="74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86" y="52"/>
                  <a:pt x="93" y="42"/>
                  <a:pt x="99" y="32"/>
                </a:cubicBezTo>
                <a:cubicBezTo>
                  <a:pt x="119" y="36"/>
                  <a:pt x="139" y="41"/>
                  <a:pt x="159" y="46"/>
                </a:cubicBezTo>
                <a:cubicBezTo>
                  <a:pt x="178" y="51"/>
                  <a:pt x="196" y="57"/>
                  <a:pt x="215" y="61"/>
                </a:cubicBezTo>
                <a:cubicBezTo>
                  <a:pt x="206" y="75"/>
                  <a:pt x="196" y="88"/>
                  <a:pt x="187" y="101"/>
                </a:cubicBezTo>
                <a:cubicBezTo>
                  <a:pt x="186" y="102"/>
                  <a:pt x="185" y="104"/>
                  <a:pt x="184" y="105"/>
                </a:cubicBezTo>
                <a:cubicBezTo>
                  <a:pt x="152" y="103"/>
                  <a:pt x="109" y="106"/>
                  <a:pt x="119" y="139"/>
                </a:cubicBezTo>
                <a:cubicBezTo>
                  <a:pt x="121" y="148"/>
                  <a:pt x="133" y="149"/>
                  <a:pt x="140" y="149"/>
                </a:cubicBezTo>
                <a:cubicBezTo>
                  <a:pt x="153" y="149"/>
                  <a:pt x="164" y="141"/>
                  <a:pt x="173" y="132"/>
                </a:cubicBezTo>
                <a:cubicBezTo>
                  <a:pt x="179" y="126"/>
                  <a:pt x="184" y="118"/>
                  <a:pt x="189" y="111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8" y="98"/>
                  <a:pt x="203" y="89"/>
                  <a:pt x="209" y="82"/>
                </a:cubicBezTo>
                <a:cubicBezTo>
                  <a:pt x="213" y="75"/>
                  <a:pt x="217" y="69"/>
                  <a:pt x="221" y="6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9" y="50"/>
                  <a:pt x="233" y="44"/>
                  <a:pt x="236" y="38"/>
                </a:cubicBezTo>
                <a:cubicBezTo>
                  <a:pt x="240" y="32"/>
                  <a:pt x="240" y="32"/>
                  <a:pt x="240" y="32"/>
                </a:cubicBezTo>
                <a:lnTo>
                  <a:pt x="235" y="30"/>
                </a:lnTo>
                <a:close/>
                <a:moveTo>
                  <a:pt x="32" y="99"/>
                </a:moveTo>
                <a:cubicBezTo>
                  <a:pt x="18" y="107"/>
                  <a:pt x="13" y="95"/>
                  <a:pt x="15" y="82"/>
                </a:cubicBezTo>
                <a:cubicBezTo>
                  <a:pt x="16" y="71"/>
                  <a:pt x="32" y="69"/>
                  <a:pt x="41" y="68"/>
                </a:cubicBezTo>
                <a:cubicBezTo>
                  <a:pt x="49" y="67"/>
                  <a:pt x="58" y="67"/>
                  <a:pt x="67" y="68"/>
                </a:cubicBezTo>
                <a:cubicBezTo>
                  <a:pt x="57" y="80"/>
                  <a:pt x="46" y="91"/>
                  <a:pt x="32" y="99"/>
                </a:cubicBezTo>
                <a:close/>
                <a:moveTo>
                  <a:pt x="162" y="133"/>
                </a:moveTo>
                <a:cubicBezTo>
                  <a:pt x="154" y="140"/>
                  <a:pt x="122" y="151"/>
                  <a:pt x="124" y="129"/>
                </a:cubicBezTo>
                <a:cubicBezTo>
                  <a:pt x="127" y="110"/>
                  <a:pt x="155" y="109"/>
                  <a:pt x="180" y="111"/>
                </a:cubicBezTo>
                <a:cubicBezTo>
                  <a:pt x="175" y="119"/>
                  <a:pt x="169" y="126"/>
                  <a:pt x="162" y="133"/>
                </a:cubicBezTo>
                <a:close/>
                <a:moveTo>
                  <a:pt x="219" y="55"/>
                </a:moveTo>
                <a:cubicBezTo>
                  <a:pt x="201" y="50"/>
                  <a:pt x="184" y="46"/>
                  <a:pt x="166" y="42"/>
                </a:cubicBezTo>
                <a:cubicBezTo>
                  <a:pt x="145" y="36"/>
                  <a:pt x="124" y="31"/>
                  <a:pt x="103" y="26"/>
                </a:cubicBezTo>
                <a:cubicBezTo>
                  <a:pt x="108" y="19"/>
                  <a:pt x="113" y="12"/>
                  <a:pt x="118" y="5"/>
                </a:cubicBezTo>
                <a:cubicBezTo>
                  <a:pt x="138" y="10"/>
                  <a:pt x="157" y="14"/>
                  <a:pt x="176" y="19"/>
                </a:cubicBezTo>
                <a:cubicBezTo>
                  <a:pt x="195" y="24"/>
                  <a:pt x="213" y="30"/>
                  <a:pt x="231" y="36"/>
                </a:cubicBezTo>
                <a:cubicBezTo>
                  <a:pt x="227" y="42"/>
                  <a:pt x="223" y="49"/>
                  <a:pt x="219" y="5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0" name="CustomShape 115"/>
          <p:cNvSpPr/>
          <p:nvPr/>
        </p:nvSpPr>
        <p:spPr>
          <a:xfrm>
            <a:off x="9906120" y="1122480"/>
            <a:ext cx="233280" cy="169920"/>
          </a:xfrm>
          <a:custGeom>
            <a:avLst/>
            <a:gdLst/>
            <a:ahLst/>
            <a:cxnLst/>
            <a:rect l="l" t="t" r="r" b="b"/>
            <a:pathLst>
              <a:path w="55" h="40">
                <a:moveTo>
                  <a:pt x="28" y="1"/>
                </a:moveTo>
                <a:cubicBezTo>
                  <a:pt x="20" y="2"/>
                  <a:pt x="4" y="4"/>
                  <a:pt x="2" y="15"/>
                </a:cubicBezTo>
                <a:cubicBezTo>
                  <a:pt x="0" y="28"/>
                  <a:pt x="6" y="40"/>
                  <a:pt x="19" y="32"/>
                </a:cubicBezTo>
                <a:cubicBezTo>
                  <a:pt x="33" y="24"/>
                  <a:pt x="45" y="13"/>
                  <a:pt x="55" y="1"/>
                </a:cubicBezTo>
                <a:cubicBezTo>
                  <a:pt x="46" y="0"/>
                  <a:pt x="37" y="0"/>
                  <a:pt x="28" y="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1" name="CustomShape 116"/>
          <p:cNvSpPr/>
          <p:nvPr/>
        </p:nvSpPr>
        <p:spPr>
          <a:xfrm>
            <a:off x="10288440" y="858960"/>
            <a:ext cx="547920" cy="212760"/>
          </a:xfrm>
          <a:custGeom>
            <a:avLst/>
            <a:gdLst/>
            <a:ahLst/>
            <a:cxnLst/>
            <a:rect l="l" t="t" r="r" b="b"/>
            <a:pathLst>
              <a:path w="129" h="50">
                <a:moveTo>
                  <a:pt x="0" y="21"/>
                </a:moveTo>
                <a:cubicBezTo>
                  <a:pt x="22" y="26"/>
                  <a:pt x="43" y="31"/>
                  <a:pt x="64" y="37"/>
                </a:cubicBezTo>
                <a:cubicBezTo>
                  <a:pt x="81" y="41"/>
                  <a:pt x="99" y="45"/>
                  <a:pt x="117" y="50"/>
                </a:cubicBezTo>
                <a:cubicBezTo>
                  <a:pt x="121" y="44"/>
                  <a:pt x="125" y="37"/>
                  <a:pt x="129" y="31"/>
                </a:cubicBezTo>
                <a:cubicBezTo>
                  <a:pt x="111" y="25"/>
                  <a:pt x="92" y="19"/>
                  <a:pt x="74" y="14"/>
                </a:cubicBezTo>
                <a:cubicBezTo>
                  <a:pt x="55" y="9"/>
                  <a:pt x="35" y="5"/>
                  <a:pt x="16" y="0"/>
                </a:cubicBezTo>
                <a:cubicBezTo>
                  <a:pt x="10" y="7"/>
                  <a:pt x="5" y="14"/>
                  <a:pt x="0" y="2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2" name="CustomShape 117"/>
          <p:cNvSpPr/>
          <p:nvPr/>
        </p:nvSpPr>
        <p:spPr>
          <a:xfrm>
            <a:off x="10369440" y="1300320"/>
            <a:ext cx="249480" cy="177480"/>
          </a:xfrm>
          <a:custGeom>
            <a:avLst/>
            <a:gdLst/>
            <a:ahLst/>
            <a:cxnLst/>
            <a:rect l="l" t="t" r="r" b="b"/>
            <a:pathLst>
              <a:path w="59" h="42">
                <a:moveTo>
                  <a:pt x="59" y="2"/>
                </a:moveTo>
                <a:cubicBezTo>
                  <a:pt x="34" y="0"/>
                  <a:pt x="5" y="1"/>
                  <a:pt x="3" y="20"/>
                </a:cubicBezTo>
                <a:cubicBezTo>
                  <a:pt x="0" y="42"/>
                  <a:pt x="33" y="31"/>
                  <a:pt x="40" y="24"/>
                </a:cubicBezTo>
                <a:cubicBezTo>
                  <a:pt x="48" y="17"/>
                  <a:pt x="53" y="10"/>
                  <a:pt x="59" y="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118"/>
          <p:cNvSpPr/>
          <p:nvPr/>
        </p:nvSpPr>
        <p:spPr>
          <a:xfrm>
            <a:off x="5235480" y="2751120"/>
            <a:ext cx="63720" cy="103320"/>
          </a:xfrm>
          <a:custGeom>
            <a:avLst/>
            <a:gdLst/>
            <a:ahLst/>
            <a:cxnLst/>
            <a:rect l="l" t="t" r="r" b="b"/>
            <a:pathLst>
              <a:path w="15" h="24">
                <a:moveTo>
                  <a:pt x="14" y="20"/>
                </a:moveTo>
                <a:cubicBezTo>
                  <a:pt x="13" y="17"/>
                  <a:pt x="11" y="15"/>
                  <a:pt x="9" y="12"/>
                </a:cubicBezTo>
                <a:cubicBezTo>
                  <a:pt x="7" y="9"/>
                  <a:pt x="6" y="5"/>
                  <a:pt x="5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10"/>
                  <a:pt x="5" y="20"/>
                  <a:pt x="12" y="23"/>
                </a:cubicBezTo>
                <a:cubicBezTo>
                  <a:pt x="13" y="24"/>
                  <a:pt x="15" y="22"/>
                  <a:pt x="14" y="2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4" name="CustomShape 119"/>
          <p:cNvSpPr/>
          <p:nvPr/>
        </p:nvSpPr>
        <p:spPr>
          <a:xfrm>
            <a:off x="5405400" y="2712960"/>
            <a:ext cx="42840" cy="106560"/>
          </a:xfrm>
          <a:custGeom>
            <a:avLst/>
            <a:gdLst/>
            <a:ahLst/>
            <a:cxnLst/>
            <a:rect l="l" t="t" r="r" b="b"/>
            <a:pathLst>
              <a:path w="10" h="25">
                <a:moveTo>
                  <a:pt x="6" y="4"/>
                </a:moveTo>
                <a:cubicBezTo>
                  <a:pt x="5" y="0"/>
                  <a:pt x="0" y="1"/>
                  <a:pt x="0" y="5"/>
                </a:cubicBezTo>
                <a:cubicBezTo>
                  <a:pt x="1" y="11"/>
                  <a:pt x="1" y="18"/>
                  <a:pt x="5" y="24"/>
                </a:cubicBezTo>
                <a:cubicBezTo>
                  <a:pt x="6" y="25"/>
                  <a:pt x="8" y="25"/>
                  <a:pt x="9" y="23"/>
                </a:cubicBezTo>
                <a:cubicBezTo>
                  <a:pt x="10" y="17"/>
                  <a:pt x="8" y="10"/>
                  <a:pt x="6" y="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5" name="CustomShape 120"/>
          <p:cNvSpPr/>
          <p:nvPr/>
        </p:nvSpPr>
        <p:spPr>
          <a:xfrm>
            <a:off x="5499000" y="2725560"/>
            <a:ext cx="88920" cy="115920"/>
          </a:xfrm>
          <a:custGeom>
            <a:avLst/>
            <a:gdLst/>
            <a:ahLst/>
            <a:cxnLst/>
            <a:rect l="l" t="t" r="r" b="b"/>
            <a:pathLst>
              <a:path w="21" h="27">
                <a:moveTo>
                  <a:pt x="15" y="2"/>
                </a:moveTo>
                <a:cubicBezTo>
                  <a:pt x="10" y="8"/>
                  <a:pt x="3" y="15"/>
                  <a:pt x="1" y="23"/>
                </a:cubicBezTo>
                <a:cubicBezTo>
                  <a:pt x="0" y="25"/>
                  <a:pt x="2" y="27"/>
                  <a:pt x="4" y="25"/>
                </a:cubicBezTo>
                <a:cubicBezTo>
                  <a:pt x="10" y="19"/>
                  <a:pt x="14" y="11"/>
                  <a:pt x="19" y="4"/>
                </a:cubicBezTo>
                <a:cubicBezTo>
                  <a:pt x="21" y="2"/>
                  <a:pt x="17" y="0"/>
                  <a:pt x="1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CustomShape 121"/>
          <p:cNvSpPr/>
          <p:nvPr/>
        </p:nvSpPr>
        <p:spPr>
          <a:xfrm>
            <a:off x="5159520" y="2984400"/>
            <a:ext cx="152280" cy="38160"/>
          </a:xfrm>
          <a:custGeom>
            <a:avLst/>
            <a:gdLst/>
            <a:ahLst/>
            <a:cxnLst/>
            <a:rect l="l" t="t" r="r" b="b"/>
            <a:pathLst>
              <a:path w="36" h="9">
                <a:moveTo>
                  <a:pt x="33" y="0"/>
                </a:moveTo>
                <a:cubicBezTo>
                  <a:pt x="23" y="0"/>
                  <a:pt x="12" y="1"/>
                  <a:pt x="2" y="3"/>
                </a:cubicBezTo>
                <a:cubicBezTo>
                  <a:pt x="1" y="4"/>
                  <a:pt x="0" y="6"/>
                  <a:pt x="2" y="6"/>
                </a:cubicBezTo>
                <a:cubicBezTo>
                  <a:pt x="12" y="9"/>
                  <a:pt x="24" y="7"/>
                  <a:pt x="34" y="4"/>
                </a:cubicBezTo>
                <a:cubicBezTo>
                  <a:pt x="35" y="3"/>
                  <a:pt x="36" y="0"/>
                  <a:pt x="33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7" name="CustomShape 122"/>
          <p:cNvSpPr/>
          <p:nvPr/>
        </p:nvSpPr>
        <p:spPr>
          <a:xfrm>
            <a:off x="5506920" y="2887560"/>
            <a:ext cx="106560" cy="50760"/>
          </a:xfrm>
          <a:custGeom>
            <a:avLst/>
            <a:gdLst/>
            <a:ahLst/>
            <a:cxnLst/>
            <a:rect l="l" t="t" r="r" b="b"/>
            <a:pathLst>
              <a:path w="25" h="12">
                <a:moveTo>
                  <a:pt x="24" y="2"/>
                </a:moveTo>
                <a:cubicBezTo>
                  <a:pt x="16" y="0"/>
                  <a:pt x="6" y="1"/>
                  <a:pt x="1" y="8"/>
                </a:cubicBezTo>
                <a:cubicBezTo>
                  <a:pt x="0" y="10"/>
                  <a:pt x="1" y="12"/>
                  <a:pt x="3" y="12"/>
                </a:cubicBezTo>
                <a:cubicBezTo>
                  <a:pt x="6" y="11"/>
                  <a:pt x="9" y="10"/>
                  <a:pt x="12" y="8"/>
                </a:cubicBezTo>
                <a:cubicBezTo>
                  <a:pt x="16" y="7"/>
                  <a:pt x="20" y="6"/>
                  <a:pt x="24" y="5"/>
                </a:cubicBezTo>
                <a:cubicBezTo>
                  <a:pt x="25" y="5"/>
                  <a:pt x="25" y="2"/>
                  <a:pt x="24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CustomShape 123"/>
          <p:cNvSpPr/>
          <p:nvPr/>
        </p:nvSpPr>
        <p:spPr>
          <a:xfrm>
            <a:off x="5468760" y="3022560"/>
            <a:ext cx="123840" cy="42840"/>
          </a:xfrm>
          <a:custGeom>
            <a:avLst/>
            <a:gdLst/>
            <a:ahLst/>
            <a:cxnLst/>
            <a:rect l="l" t="t" r="r" b="b"/>
            <a:pathLst>
              <a:path w="29" h="10">
                <a:moveTo>
                  <a:pt x="27" y="6"/>
                </a:moveTo>
                <a:cubicBezTo>
                  <a:pt x="23" y="6"/>
                  <a:pt x="18" y="4"/>
                  <a:pt x="14" y="3"/>
                </a:cubicBezTo>
                <a:cubicBezTo>
                  <a:pt x="10" y="2"/>
                  <a:pt x="6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7" y="10"/>
                  <a:pt x="19" y="9"/>
                  <a:pt x="27" y="9"/>
                </a:cubicBezTo>
                <a:cubicBezTo>
                  <a:pt x="29" y="9"/>
                  <a:pt x="29" y="7"/>
                  <a:pt x="27" y="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9" name="CustomShape 124"/>
          <p:cNvSpPr/>
          <p:nvPr/>
        </p:nvSpPr>
        <p:spPr>
          <a:xfrm>
            <a:off x="5243400" y="3057480"/>
            <a:ext cx="98640" cy="93600"/>
          </a:xfrm>
          <a:custGeom>
            <a:avLst/>
            <a:gdLst/>
            <a:ahLst/>
            <a:cxnLst/>
            <a:rect l="l" t="t" r="r" b="b"/>
            <a:pathLst>
              <a:path w="23" h="22">
                <a:moveTo>
                  <a:pt x="20" y="0"/>
                </a:moveTo>
                <a:cubicBezTo>
                  <a:pt x="12" y="1"/>
                  <a:pt x="6" y="9"/>
                  <a:pt x="2" y="16"/>
                </a:cubicBezTo>
                <a:cubicBezTo>
                  <a:pt x="0" y="19"/>
                  <a:pt x="5" y="22"/>
                  <a:pt x="6" y="19"/>
                </a:cubicBezTo>
                <a:cubicBezTo>
                  <a:pt x="10" y="12"/>
                  <a:pt x="16" y="8"/>
                  <a:pt x="22" y="4"/>
                </a:cubicBezTo>
                <a:cubicBezTo>
                  <a:pt x="23" y="2"/>
                  <a:pt x="22" y="0"/>
                  <a:pt x="20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0" name="CustomShape 125"/>
          <p:cNvSpPr/>
          <p:nvPr/>
        </p:nvSpPr>
        <p:spPr>
          <a:xfrm>
            <a:off x="5397480" y="3078000"/>
            <a:ext cx="28440" cy="9864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5" y="2"/>
                </a:moveTo>
                <a:cubicBezTo>
                  <a:pt x="4" y="0"/>
                  <a:pt x="2" y="0"/>
                  <a:pt x="2" y="2"/>
                </a:cubicBezTo>
                <a:cubicBezTo>
                  <a:pt x="1" y="5"/>
                  <a:pt x="1" y="7"/>
                  <a:pt x="1" y="10"/>
                </a:cubicBezTo>
                <a:cubicBezTo>
                  <a:pt x="1" y="13"/>
                  <a:pt x="1" y="17"/>
                  <a:pt x="0" y="20"/>
                </a:cubicBezTo>
                <a:cubicBezTo>
                  <a:pt x="0" y="23"/>
                  <a:pt x="5" y="23"/>
                  <a:pt x="5" y="20"/>
                </a:cubicBezTo>
                <a:cubicBezTo>
                  <a:pt x="6" y="15"/>
                  <a:pt x="7" y="7"/>
                  <a:pt x="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1" name="CustomShape 126"/>
          <p:cNvSpPr/>
          <p:nvPr/>
        </p:nvSpPr>
        <p:spPr>
          <a:xfrm>
            <a:off x="7234200" y="2492280"/>
            <a:ext cx="512640" cy="765360"/>
          </a:xfrm>
          <a:custGeom>
            <a:avLst/>
            <a:gdLst/>
            <a:ahLst/>
            <a:cxnLst/>
            <a:rect l="l" t="t" r="r" b="b"/>
            <a:pathLst>
              <a:path w="121" h="180">
                <a:moveTo>
                  <a:pt x="110" y="86"/>
                </a:moveTo>
                <a:cubicBezTo>
                  <a:pt x="109" y="82"/>
                  <a:pt x="107" y="77"/>
                  <a:pt x="106" y="72"/>
                </a:cubicBezTo>
                <a:cubicBezTo>
                  <a:pt x="106" y="70"/>
                  <a:pt x="105" y="67"/>
                  <a:pt x="104" y="65"/>
                </a:cubicBezTo>
                <a:cubicBezTo>
                  <a:pt x="100" y="56"/>
                  <a:pt x="96" y="47"/>
                  <a:pt x="91" y="38"/>
                </a:cubicBezTo>
                <a:cubicBezTo>
                  <a:pt x="82" y="21"/>
                  <a:pt x="64" y="0"/>
                  <a:pt x="42" y="4"/>
                </a:cubicBezTo>
                <a:cubicBezTo>
                  <a:pt x="16" y="8"/>
                  <a:pt x="7" y="38"/>
                  <a:pt x="4" y="60"/>
                </a:cubicBezTo>
                <a:cubicBezTo>
                  <a:pt x="0" y="80"/>
                  <a:pt x="2" y="100"/>
                  <a:pt x="6" y="119"/>
                </a:cubicBezTo>
                <a:cubicBezTo>
                  <a:pt x="7" y="130"/>
                  <a:pt x="10" y="140"/>
                  <a:pt x="12" y="150"/>
                </a:cubicBezTo>
                <a:cubicBezTo>
                  <a:pt x="14" y="159"/>
                  <a:pt x="14" y="169"/>
                  <a:pt x="20" y="177"/>
                </a:cubicBezTo>
                <a:cubicBezTo>
                  <a:pt x="22" y="179"/>
                  <a:pt x="25" y="180"/>
                  <a:pt x="28" y="177"/>
                </a:cubicBezTo>
                <a:cubicBezTo>
                  <a:pt x="41" y="162"/>
                  <a:pt x="36" y="135"/>
                  <a:pt x="32" y="114"/>
                </a:cubicBezTo>
                <a:cubicBezTo>
                  <a:pt x="42" y="110"/>
                  <a:pt x="51" y="102"/>
                  <a:pt x="60" y="97"/>
                </a:cubicBezTo>
                <a:cubicBezTo>
                  <a:pt x="66" y="94"/>
                  <a:pt x="74" y="91"/>
                  <a:pt x="82" y="89"/>
                </a:cubicBezTo>
                <a:cubicBezTo>
                  <a:pt x="82" y="91"/>
                  <a:pt x="83" y="93"/>
                  <a:pt x="83" y="95"/>
                </a:cubicBezTo>
                <a:cubicBezTo>
                  <a:pt x="87" y="110"/>
                  <a:pt x="87" y="130"/>
                  <a:pt x="96" y="142"/>
                </a:cubicBezTo>
                <a:cubicBezTo>
                  <a:pt x="101" y="148"/>
                  <a:pt x="109" y="148"/>
                  <a:pt x="112" y="142"/>
                </a:cubicBezTo>
                <a:cubicBezTo>
                  <a:pt x="121" y="125"/>
                  <a:pt x="114" y="103"/>
                  <a:pt x="110" y="86"/>
                </a:cubicBezTo>
                <a:close/>
                <a:moveTo>
                  <a:pt x="52" y="76"/>
                </a:moveTo>
                <a:cubicBezTo>
                  <a:pt x="45" y="79"/>
                  <a:pt x="36" y="85"/>
                  <a:pt x="29" y="91"/>
                </a:cubicBezTo>
                <a:cubicBezTo>
                  <a:pt x="28" y="71"/>
                  <a:pt x="30" y="42"/>
                  <a:pt x="44" y="32"/>
                </a:cubicBezTo>
                <a:cubicBezTo>
                  <a:pt x="53" y="26"/>
                  <a:pt x="67" y="53"/>
                  <a:pt x="70" y="57"/>
                </a:cubicBezTo>
                <a:cubicBezTo>
                  <a:pt x="71" y="60"/>
                  <a:pt x="72" y="62"/>
                  <a:pt x="73" y="65"/>
                </a:cubicBezTo>
                <a:cubicBezTo>
                  <a:pt x="65" y="68"/>
                  <a:pt x="58" y="72"/>
                  <a:pt x="52" y="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2" name="CustomShape 127"/>
          <p:cNvSpPr/>
          <p:nvPr/>
        </p:nvSpPr>
        <p:spPr>
          <a:xfrm>
            <a:off x="7493040" y="2263680"/>
            <a:ext cx="317520" cy="314280"/>
          </a:xfrm>
          <a:custGeom>
            <a:avLst/>
            <a:gdLst/>
            <a:ahLst/>
            <a:cxnLst/>
            <a:rect l="l" t="t" r="r" b="b"/>
            <a:pathLst>
              <a:path w="75" h="74">
                <a:moveTo>
                  <a:pt x="71" y="26"/>
                </a:moveTo>
                <a:cubicBezTo>
                  <a:pt x="63" y="20"/>
                  <a:pt x="53" y="22"/>
                  <a:pt x="43" y="24"/>
                </a:cubicBezTo>
                <a:cubicBezTo>
                  <a:pt x="41" y="17"/>
                  <a:pt x="39" y="9"/>
                  <a:pt x="34" y="3"/>
                </a:cubicBezTo>
                <a:cubicBezTo>
                  <a:pt x="32" y="1"/>
                  <a:pt x="28" y="0"/>
                  <a:pt x="26" y="4"/>
                </a:cubicBezTo>
                <a:cubicBezTo>
                  <a:pt x="22" y="12"/>
                  <a:pt x="23" y="20"/>
                  <a:pt x="24" y="29"/>
                </a:cubicBezTo>
                <a:cubicBezTo>
                  <a:pt x="16" y="31"/>
                  <a:pt x="9" y="34"/>
                  <a:pt x="3" y="39"/>
                </a:cubicBezTo>
                <a:cubicBezTo>
                  <a:pt x="0" y="42"/>
                  <a:pt x="3" y="46"/>
                  <a:pt x="6" y="47"/>
                </a:cubicBezTo>
                <a:cubicBezTo>
                  <a:pt x="13" y="48"/>
                  <a:pt x="20" y="48"/>
                  <a:pt x="27" y="46"/>
                </a:cubicBezTo>
                <a:cubicBezTo>
                  <a:pt x="28" y="55"/>
                  <a:pt x="30" y="65"/>
                  <a:pt x="37" y="71"/>
                </a:cubicBezTo>
                <a:cubicBezTo>
                  <a:pt x="40" y="74"/>
                  <a:pt x="45" y="73"/>
                  <a:pt x="47" y="69"/>
                </a:cubicBezTo>
                <a:cubicBezTo>
                  <a:pt x="51" y="60"/>
                  <a:pt x="49" y="52"/>
                  <a:pt x="47" y="43"/>
                </a:cubicBezTo>
                <a:cubicBezTo>
                  <a:pt x="56" y="41"/>
                  <a:pt x="66" y="40"/>
                  <a:pt x="73" y="34"/>
                </a:cubicBezTo>
                <a:cubicBezTo>
                  <a:pt x="75" y="31"/>
                  <a:pt x="74" y="27"/>
                  <a:pt x="71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3" name="CustomShape 128"/>
          <p:cNvSpPr/>
          <p:nvPr/>
        </p:nvSpPr>
        <p:spPr>
          <a:xfrm>
            <a:off x="11306160" y="2641680"/>
            <a:ext cx="420840" cy="695160"/>
          </a:xfrm>
          <a:custGeom>
            <a:avLst/>
            <a:gdLst/>
            <a:ahLst/>
            <a:cxnLst/>
            <a:rect l="l" t="t" r="r" b="b"/>
            <a:pathLst>
              <a:path w="99" h="164">
                <a:moveTo>
                  <a:pt x="85" y="104"/>
                </a:moveTo>
                <a:cubicBezTo>
                  <a:pt x="69" y="108"/>
                  <a:pt x="55" y="125"/>
                  <a:pt x="37" y="124"/>
                </a:cubicBezTo>
                <a:cubicBezTo>
                  <a:pt x="28" y="124"/>
                  <a:pt x="27" y="110"/>
                  <a:pt x="26" y="104"/>
                </a:cubicBezTo>
                <a:cubicBezTo>
                  <a:pt x="25" y="100"/>
                  <a:pt x="25" y="96"/>
                  <a:pt x="25" y="91"/>
                </a:cubicBezTo>
                <a:cubicBezTo>
                  <a:pt x="33" y="89"/>
                  <a:pt x="41" y="86"/>
                  <a:pt x="48" y="84"/>
                </a:cubicBezTo>
                <a:cubicBezTo>
                  <a:pt x="59" y="80"/>
                  <a:pt x="73" y="79"/>
                  <a:pt x="80" y="69"/>
                </a:cubicBezTo>
                <a:cubicBezTo>
                  <a:pt x="82" y="65"/>
                  <a:pt x="80" y="60"/>
                  <a:pt x="77" y="59"/>
                </a:cubicBezTo>
                <a:cubicBezTo>
                  <a:pt x="65" y="55"/>
                  <a:pt x="53" y="62"/>
                  <a:pt x="42" y="66"/>
                </a:cubicBezTo>
                <a:cubicBezTo>
                  <a:pt x="36" y="68"/>
                  <a:pt x="30" y="70"/>
                  <a:pt x="24" y="73"/>
                </a:cubicBezTo>
                <a:cubicBezTo>
                  <a:pt x="24" y="59"/>
                  <a:pt x="24" y="44"/>
                  <a:pt x="19" y="32"/>
                </a:cubicBezTo>
                <a:cubicBezTo>
                  <a:pt x="31" y="30"/>
                  <a:pt x="42" y="28"/>
                  <a:pt x="53" y="27"/>
                </a:cubicBezTo>
                <a:cubicBezTo>
                  <a:pt x="65" y="25"/>
                  <a:pt x="76" y="25"/>
                  <a:pt x="84" y="16"/>
                </a:cubicBezTo>
                <a:cubicBezTo>
                  <a:pt x="87" y="12"/>
                  <a:pt x="84" y="7"/>
                  <a:pt x="80" y="5"/>
                </a:cubicBezTo>
                <a:cubicBezTo>
                  <a:pt x="70" y="0"/>
                  <a:pt x="56" y="5"/>
                  <a:pt x="45" y="7"/>
                </a:cubicBezTo>
                <a:cubicBezTo>
                  <a:pt x="33" y="9"/>
                  <a:pt x="20" y="12"/>
                  <a:pt x="9" y="18"/>
                </a:cubicBezTo>
                <a:cubicBezTo>
                  <a:pt x="6" y="19"/>
                  <a:pt x="5" y="21"/>
                  <a:pt x="5" y="24"/>
                </a:cubicBezTo>
                <a:cubicBezTo>
                  <a:pt x="0" y="40"/>
                  <a:pt x="2" y="58"/>
                  <a:pt x="2" y="75"/>
                </a:cubicBezTo>
                <a:cubicBezTo>
                  <a:pt x="2" y="92"/>
                  <a:pt x="2" y="108"/>
                  <a:pt x="8" y="124"/>
                </a:cubicBezTo>
                <a:cubicBezTo>
                  <a:pt x="21" y="164"/>
                  <a:pt x="77" y="143"/>
                  <a:pt x="94" y="118"/>
                </a:cubicBezTo>
                <a:cubicBezTo>
                  <a:pt x="99" y="112"/>
                  <a:pt x="93" y="102"/>
                  <a:pt x="85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4" name="CustomShape 129"/>
          <p:cNvSpPr/>
          <p:nvPr/>
        </p:nvSpPr>
        <p:spPr>
          <a:xfrm>
            <a:off x="11676240" y="2874960"/>
            <a:ext cx="172800" cy="84240"/>
          </a:xfrm>
          <a:custGeom>
            <a:avLst/>
            <a:gdLst/>
            <a:ahLst/>
            <a:cxnLst/>
            <a:rect l="l" t="t" r="r" b="b"/>
            <a:pathLst>
              <a:path w="41" h="20">
                <a:moveTo>
                  <a:pt x="31" y="0"/>
                </a:moveTo>
                <a:cubicBezTo>
                  <a:pt x="26" y="0"/>
                  <a:pt x="0" y="6"/>
                  <a:pt x="7" y="16"/>
                </a:cubicBezTo>
                <a:cubicBezTo>
                  <a:pt x="10" y="20"/>
                  <a:pt x="15" y="19"/>
                  <a:pt x="19" y="18"/>
                </a:cubicBezTo>
                <a:cubicBezTo>
                  <a:pt x="24" y="18"/>
                  <a:pt x="30" y="17"/>
                  <a:pt x="34" y="15"/>
                </a:cubicBezTo>
                <a:cubicBezTo>
                  <a:pt x="41" y="11"/>
                  <a:pt x="40" y="0"/>
                  <a:pt x="3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5" name="CustomShape 130"/>
          <p:cNvSpPr/>
          <p:nvPr/>
        </p:nvSpPr>
        <p:spPr>
          <a:xfrm>
            <a:off x="11709360" y="2959200"/>
            <a:ext cx="131760" cy="98280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27" y="2"/>
                </a:moveTo>
                <a:cubicBezTo>
                  <a:pt x="19" y="0"/>
                  <a:pt x="13" y="7"/>
                  <a:pt x="6" y="9"/>
                </a:cubicBezTo>
                <a:cubicBezTo>
                  <a:pt x="3" y="10"/>
                  <a:pt x="0" y="13"/>
                  <a:pt x="1" y="17"/>
                </a:cubicBezTo>
                <a:cubicBezTo>
                  <a:pt x="1" y="20"/>
                  <a:pt x="5" y="23"/>
                  <a:pt x="8" y="22"/>
                </a:cubicBezTo>
                <a:cubicBezTo>
                  <a:pt x="16" y="21"/>
                  <a:pt x="30" y="17"/>
                  <a:pt x="31" y="8"/>
                </a:cubicBezTo>
                <a:cubicBezTo>
                  <a:pt x="31" y="6"/>
                  <a:pt x="29" y="3"/>
                  <a:pt x="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6" name="CustomShape 131"/>
          <p:cNvSpPr/>
          <p:nvPr/>
        </p:nvSpPr>
        <p:spPr>
          <a:xfrm>
            <a:off x="11853720" y="2743200"/>
            <a:ext cx="398520" cy="352440"/>
          </a:xfrm>
          <a:custGeom>
            <a:avLst/>
            <a:gdLst/>
            <a:ahLst/>
            <a:cxnLst/>
            <a:rect l="l" t="t" r="r" b="b"/>
            <a:pathLst>
              <a:path w="94" h="83">
                <a:moveTo>
                  <a:pt x="62" y="5"/>
                </a:moveTo>
                <a:cubicBezTo>
                  <a:pt x="54" y="6"/>
                  <a:pt x="48" y="12"/>
                  <a:pt x="44" y="19"/>
                </a:cubicBezTo>
                <a:cubicBezTo>
                  <a:pt x="38" y="14"/>
                  <a:pt x="31" y="11"/>
                  <a:pt x="24" y="15"/>
                </a:cubicBezTo>
                <a:cubicBezTo>
                  <a:pt x="1" y="26"/>
                  <a:pt x="0" y="54"/>
                  <a:pt x="4" y="76"/>
                </a:cubicBezTo>
                <a:cubicBezTo>
                  <a:pt x="6" y="83"/>
                  <a:pt x="16" y="81"/>
                  <a:pt x="15" y="74"/>
                </a:cubicBezTo>
                <a:cubicBezTo>
                  <a:pt x="14" y="62"/>
                  <a:pt x="15" y="39"/>
                  <a:pt x="27" y="32"/>
                </a:cubicBezTo>
                <a:cubicBezTo>
                  <a:pt x="27" y="32"/>
                  <a:pt x="28" y="32"/>
                  <a:pt x="29" y="32"/>
                </a:cubicBezTo>
                <a:cubicBezTo>
                  <a:pt x="30" y="33"/>
                  <a:pt x="31" y="36"/>
                  <a:pt x="32" y="37"/>
                </a:cubicBezTo>
                <a:cubicBezTo>
                  <a:pt x="35" y="42"/>
                  <a:pt x="36" y="47"/>
                  <a:pt x="36" y="53"/>
                </a:cubicBezTo>
                <a:cubicBezTo>
                  <a:pt x="36" y="60"/>
                  <a:pt x="37" y="66"/>
                  <a:pt x="37" y="70"/>
                </a:cubicBezTo>
                <a:cubicBezTo>
                  <a:pt x="39" y="81"/>
                  <a:pt x="55" y="80"/>
                  <a:pt x="56" y="69"/>
                </a:cubicBezTo>
                <a:cubicBezTo>
                  <a:pt x="57" y="60"/>
                  <a:pt x="57" y="50"/>
                  <a:pt x="55" y="40"/>
                </a:cubicBezTo>
                <a:cubicBezTo>
                  <a:pt x="56" y="33"/>
                  <a:pt x="58" y="26"/>
                  <a:pt x="64" y="22"/>
                </a:cubicBezTo>
                <a:cubicBezTo>
                  <a:pt x="72" y="18"/>
                  <a:pt x="71" y="60"/>
                  <a:pt x="72" y="64"/>
                </a:cubicBezTo>
                <a:cubicBezTo>
                  <a:pt x="74" y="71"/>
                  <a:pt x="83" y="71"/>
                  <a:pt x="86" y="65"/>
                </a:cubicBezTo>
                <a:cubicBezTo>
                  <a:pt x="94" y="48"/>
                  <a:pt x="91" y="0"/>
                  <a:pt x="6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7" name="CustomShape 132"/>
          <p:cNvSpPr/>
          <p:nvPr/>
        </p:nvSpPr>
        <p:spPr>
          <a:xfrm>
            <a:off x="12219120" y="2666880"/>
            <a:ext cx="330120" cy="304920"/>
          </a:xfrm>
          <a:custGeom>
            <a:avLst/>
            <a:gdLst/>
            <a:ahLst/>
            <a:cxnLst/>
            <a:rect l="l" t="t" r="r" b="b"/>
            <a:pathLst>
              <a:path w="78" h="72">
                <a:moveTo>
                  <a:pt x="69" y="38"/>
                </a:moveTo>
                <a:cubicBezTo>
                  <a:pt x="59" y="41"/>
                  <a:pt x="52" y="49"/>
                  <a:pt x="42" y="51"/>
                </a:cubicBezTo>
                <a:cubicBezTo>
                  <a:pt x="38" y="51"/>
                  <a:pt x="33" y="49"/>
                  <a:pt x="31" y="46"/>
                </a:cubicBezTo>
                <a:cubicBezTo>
                  <a:pt x="28" y="41"/>
                  <a:pt x="28" y="36"/>
                  <a:pt x="31" y="30"/>
                </a:cubicBezTo>
                <a:cubicBezTo>
                  <a:pt x="34" y="23"/>
                  <a:pt x="43" y="17"/>
                  <a:pt x="50" y="12"/>
                </a:cubicBezTo>
                <a:cubicBezTo>
                  <a:pt x="53" y="9"/>
                  <a:pt x="51" y="3"/>
                  <a:pt x="46" y="2"/>
                </a:cubicBezTo>
                <a:cubicBezTo>
                  <a:pt x="19" y="0"/>
                  <a:pt x="0" y="31"/>
                  <a:pt x="12" y="55"/>
                </a:cubicBezTo>
                <a:cubicBezTo>
                  <a:pt x="18" y="65"/>
                  <a:pt x="29" y="72"/>
                  <a:pt x="41" y="72"/>
                </a:cubicBezTo>
                <a:cubicBezTo>
                  <a:pt x="55" y="72"/>
                  <a:pt x="74" y="63"/>
                  <a:pt x="77" y="48"/>
                </a:cubicBezTo>
                <a:cubicBezTo>
                  <a:pt x="78" y="43"/>
                  <a:pt x="75" y="36"/>
                  <a:pt x="69" y="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8" name="CustomShape 133"/>
          <p:cNvSpPr/>
          <p:nvPr/>
        </p:nvSpPr>
        <p:spPr>
          <a:xfrm>
            <a:off x="12409560" y="2433600"/>
            <a:ext cx="284040" cy="246240"/>
          </a:xfrm>
          <a:custGeom>
            <a:avLst/>
            <a:gdLst/>
            <a:ahLst/>
            <a:cxnLst/>
            <a:rect l="l" t="t" r="r" b="b"/>
            <a:pathLst>
              <a:path w="67" h="58">
                <a:moveTo>
                  <a:pt x="57" y="37"/>
                </a:moveTo>
                <a:cubicBezTo>
                  <a:pt x="52" y="36"/>
                  <a:pt x="46" y="36"/>
                  <a:pt x="40" y="36"/>
                </a:cubicBezTo>
                <a:cubicBezTo>
                  <a:pt x="43" y="29"/>
                  <a:pt x="44" y="20"/>
                  <a:pt x="38" y="13"/>
                </a:cubicBezTo>
                <a:cubicBezTo>
                  <a:pt x="28" y="0"/>
                  <a:pt x="10" y="10"/>
                  <a:pt x="3" y="20"/>
                </a:cubicBezTo>
                <a:cubicBezTo>
                  <a:pt x="0" y="23"/>
                  <a:pt x="5" y="26"/>
                  <a:pt x="8" y="25"/>
                </a:cubicBezTo>
                <a:cubicBezTo>
                  <a:pt x="11" y="24"/>
                  <a:pt x="23" y="19"/>
                  <a:pt x="23" y="23"/>
                </a:cubicBezTo>
                <a:cubicBezTo>
                  <a:pt x="23" y="29"/>
                  <a:pt x="17" y="35"/>
                  <a:pt x="13" y="39"/>
                </a:cubicBezTo>
                <a:cubicBezTo>
                  <a:pt x="6" y="46"/>
                  <a:pt x="11" y="56"/>
                  <a:pt x="21" y="56"/>
                </a:cubicBezTo>
                <a:cubicBezTo>
                  <a:pt x="33" y="55"/>
                  <a:pt x="49" y="58"/>
                  <a:pt x="60" y="52"/>
                </a:cubicBezTo>
                <a:cubicBezTo>
                  <a:pt x="67" y="48"/>
                  <a:pt x="65" y="39"/>
                  <a:pt x="57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6920" y="998640"/>
            <a:ext cx="606240" cy="836640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1720" y="714240"/>
            <a:ext cx="42840" cy="174600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6800" y="765000"/>
            <a:ext cx="71640" cy="119160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8840" y="939960"/>
            <a:ext cx="139680" cy="109440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8320" y="1254240"/>
            <a:ext cx="131760" cy="50760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4280" y="1521000"/>
            <a:ext cx="101520" cy="136440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40800" y="901800"/>
            <a:ext cx="139680" cy="177840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6880" y="1224000"/>
            <a:ext cx="161640" cy="33480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2880" y="1465200"/>
            <a:ext cx="104760" cy="63720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500960" y="1606680"/>
            <a:ext cx="187200" cy="117360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7480" y="1317600"/>
            <a:ext cx="165240" cy="339840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6800" y="1023840"/>
            <a:ext cx="538200" cy="654120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1720" y="1112760"/>
            <a:ext cx="169920" cy="111240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2" name="CustomShape 147"/>
          <p:cNvSpPr/>
          <p:nvPr/>
        </p:nvSpPr>
        <p:spPr>
          <a:xfrm>
            <a:off x="7246800" y="1023840"/>
            <a:ext cx="538200" cy="654120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  <a:moveTo>
                  <a:pt x="111" y="43"/>
                </a:moveTo>
                <a:cubicBezTo>
                  <a:pt x="110" y="48"/>
                  <a:pt x="107" y="52"/>
                  <a:pt x="102" y="52"/>
                </a:cubicBezTo>
                <a:cubicBezTo>
                  <a:pt x="88" y="53"/>
                  <a:pt x="75" y="45"/>
                  <a:pt x="69" y="33"/>
                </a:cubicBezTo>
                <a:cubicBezTo>
                  <a:pt x="67" y="29"/>
                  <a:pt x="65" y="21"/>
                  <a:pt x="70" y="17"/>
                </a:cubicBezTo>
                <a:cubicBezTo>
                  <a:pt x="73" y="15"/>
                  <a:pt x="77" y="15"/>
                  <a:pt x="81" y="15"/>
                </a:cubicBezTo>
                <a:cubicBezTo>
                  <a:pt x="89" y="15"/>
                  <a:pt x="99" y="22"/>
                  <a:pt x="104" y="27"/>
                </a:cubicBezTo>
                <a:cubicBezTo>
                  <a:pt x="108" y="32"/>
                  <a:pt x="112" y="37"/>
                  <a:pt x="111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1480" y="1660680"/>
            <a:ext cx="166680" cy="11412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500960" y="1690560"/>
            <a:ext cx="55440" cy="33480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1440" y="1606680"/>
            <a:ext cx="126720" cy="91800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7400" y="1660680"/>
            <a:ext cx="50760" cy="42840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1480" y="1724040"/>
            <a:ext cx="128520" cy="50760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1440" y="1771560"/>
            <a:ext cx="79200" cy="38160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9" name="CustomShape 154"/>
          <p:cNvSpPr/>
          <p:nvPr/>
        </p:nvSpPr>
        <p:spPr>
          <a:xfrm>
            <a:off x="5240160" y="3435480"/>
            <a:ext cx="1221120" cy="666720"/>
          </a:xfrm>
          <a:custGeom>
            <a:avLst/>
            <a:gdLst/>
            <a:ahLst/>
            <a:cxnLst/>
            <a:rect l="l" t="t" r="r" b="b"/>
            <a:pathLst>
              <a:path w="288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5"/>
                  <a:pt x="64" y="134"/>
                  <a:pt x="65" y="136"/>
                </a:cubicBezTo>
                <a:cubicBezTo>
                  <a:pt x="67" y="138"/>
                  <a:pt x="69" y="141"/>
                  <a:pt x="71" y="144"/>
                </a:cubicBezTo>
                <a:cubicBezTo>
                  <a:pt x="71" y="144"/>
                  <a:pt x="71" y="144"/>
                  <a:pt x="71" y="145"/>
                </a:cubicBezTo>
                <a:cubicBezTo>
                  <a:pt x="75" y="142"/>
                  <a:pt x="80" y="140"/>
                  <a:pt x="84" y="138"/>
                </a:cubicBezTo>
                <a:cubicBezTo>
                  <a:pt x="84" y="138"/>
                  <a:pt x="83" y="137"/>
                  <a:pt x="83" y="136"/>
                </a:cubicBezTo>
                <a:cubicBezTo>
                  <a:pt x="83" y="135"/>
                  <a:pt x="82" y="133"/>
                  <a:pt x="82" y="132"/>
                </a:cubicBezTo>
                <a:cubicBezTo>
                  <a:pt x="82" y="131"/>
                  <a:pt x="82" y="130"/>
                  <a:pt x="83" y="131"/>
                </a:cubicBezTo>
                <a:cubicBezTo>
                  <a:pt x="85" y="131"/>
                  <a:pt x="86" y="133"/>
                  <a:pt x="87" y="134"/>
                </a:cubicBezTo>
                <a:cubicBezTo>
                  <a:pt x="87" y="135"/>
                  <a:pt x="88" y="136"/>
                  <a:pt x="88" y="136"/>
                </a:cubicBezTo>
                <a:cubicBezTo>
                  <a:pt x="92" y="134"/>
                  <a:pt x="97" y="132"/>
                  <a:pt x="101" y="130"/>
                </a:cubicBezTo>
                <a:cubicBezTo>
                  <a:pt x="100" y="129"/>
                  <a:pt x="100" y="127"/>
                  <a:pt x="99" y="126"/>
                </a:cubicBezTo>
                <a:cubicBezTo>
                  <a:pt x="98" y="124"/>
                  <a:pt x="97" y="121"/>
                  <a:pt x="96" y="119"/>
                </a:cubicBezTo>
                <a:cubicBezTo>
                  <a:pt x="95" y="117"/>
                  <a:pt x="98" y="116"/>
                  <a:pt x="99" y="118"/>
                </a:cubicBezTo>
                <a:cubicBezTo>
                  <a:pt x="100" y="120"/>
                  <a:pt x="102" y="122"/>
                  <a:pt x="104" y="124"/>
                </a:cubicBezTo>
                <a:cubicBezTo>
                  <a:pt x="104" y="126"/>
                  <a:pt x="105" y="127"/>
                  <a:pt x="106" y="128"/>
                </a:cubicBezTo>
                <a:cubicBezTo>
                  <a:pt x="111" y="125"/>
                  <a:pt x="116" y="123"/>
                  <a:pt x="121" y="120"/>
                </a:cubicBezTo>
                <a:cubicBezTo>
                  <a:pt x="121" y="119"/>
                  <a:pt x="121" y="118"/>
                  <a:pt x="120" y="117"/>
                </a:cubicBezTo>
                <a:cubicBezTo>
                  <a:pt x="120" y="115"/>
                  <a:pt x="122" y="115"/>
                  <a:pt x="123" y="116"/>
                </a:cubicBezTo>
                <a:cubicBezTo>
                  <a:pt x="124" y="116"/>
                  <a:pt x="125" y="117"/>
                  <a:pt x="126" y="118"/>
                </a:cubicBezTo>
                <a:cubicBezTo>
                  <a:pt x="130" y="116"/>
                  <a:pt x="134" y="114"/>
                  <a:pt x="138" y="112"/>
                </a:cubicBezTo>
                <a:cubicBezTo>
                  <a:pt x="137" y="111"/>
                  <a:pt x="137" y="110"/>
                  <a:pt x="136" y="109"/>
                </a:cubicBezTo>
                <a:cubicBezTo>
                  <a:pt x="135" y="107"/>
                  <a:pt x="134" y="105"/>
                  <a:pt x="133" y="102"/>
                </a:cubicBezTo>
                <a:cubicBezTo>
                  <a:pt x="132" y="100"/>
                  <a:pt x="135" y="99"/>
                  <a:pt x="136" y="100"/>
                </a:cubicBezTo>
                <a:cubicBezTo>
                  <a:pt x="138" y="102"/>
                  <a:pt x="140" y="104"/>
                  <a:pt x="141" y="107"/>
                </a:cubicBezTo>
                <a:cubicBezTo>
                  <a:pt x="142" y="108"/>
                  <a:pt x="143" y="109"/>
                  <a:pt x="143" y="110"/>
                </a:cubicBezTo>
                <a:cubicBezTo>
                  <a:pt x="146" y="109"/>
                  <a:pt x="148" y="108"/>
                  <a:pt x="151" y="106"/>
                </a:cubicBezTo>
                <a:cubicBezTo>
                  <a:pt x="153" y="105"/>
                  <a:pt x="156" y="104"/>
                  <a:pt x="159" y="102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57" y="101"/>
                  <a:pt x="156" y="99"/>
                  <a:pt x="156" y="98"/>
                </a:cubicBezTo>
                <a:cubicBezTo>
                  <a:pt x="155" y="97"/>
                  <a:pt x="156" y="95"/>
                  <a:pt x="158" y="96"/>
                </a:cubicBezTo>
                <a:cubicBezTo>
                  <a:pt x="160" y="96"/>
                  <a:pt x="161" y="98"/>
                  <a:pt x="162" y="99"/>
                </a:cubicBezTo>
                <a:cubicBezTo>
                  <a:pt x="163" y="99"/>
                  <a:pt x="163" y="100"/>
                  <a:pt x="163" y="100"/>
                </a:cubicBezTo>
                <a:cubicBezTo>
                  <a:pt x="168" y="98"/>
                  <a:pt x="173" y="95"/>
                  <a:pt x="178" y="93"/>
                </a:cubicBezTo>
                <a:cubicBezTo>
                  <a:pt x="178" y="93"/>
                  <a:pt x="177" y="93"/>
                  <a:pt x="177" y="93"/>
                </a:cubicBezTo>
                <a:cubicBezTo>
                  <a:pt x="176" y="91"/>
                  <a:pt x="175" y="89"/>
                  <a:pt x="174" y="87"/>
                </a:cubicBezTo>
                <a:cubicBezTo>
                  <a:pt x="172" y="85"/>
                  <a:pt x="175" y="82"/>
                  <a:pt x="177" y="84"/>
                </a:cubicBezTo>
                <a:cubicBezTo>
                  <a:pt x="179" y="86"/>
                  <a:pt x="180" y="87"/>
                  <a:pt x="182" y="89"/>
                </a:cubicBezTo>
                <a:cubicBezTo>
                  <a:pt x="182" y="90"/>
                  <a:pt x="182" y="90"/>
                  <a:pt x="183" y="91"/>
                </a:cubicBezTo>
                <a:cubicBezTo>
                  <a:pt x="187" y="88"/>
                  <a:pt x="192" y="86"/>
                  <a:pt x="196" y="84"/>
                </a:cubicBezTo>
                <a:cubicBezTo>
                  <a:pt x="195" y="82"/>
                  <a:pt x="195" y="80"/>
                  <a:pt x="195" y="78"/>
                </a:cubicBezTo>
                <a:cubicBezTo>
                  <a:pt x="194" y="76"/>
                  <a:pt x="197" y="75"/>
                  <a:pt x="198" y="77"/>
                </a:cubicBezTo>
                <a:cubicBezTo>
                  <a:pt x="199" y="78"/>
                  <a:pt x="199" y="80"/>
                  <a:pt x="200" y="82"/>
                </a:cubicBezTo>
                <a:cubicBezTo>
                  <a:pt x="204" y="79"/>
                  <a:pt x="209" y="77"/>
                  <a:pt x="214" y="74"/>
                </a:cubicBezTo>
                <a:cubicBezTo>
                  <a:pt x="214" y="74"/>
                  <a:pt x="213" y="73"/>
                  <a:pt x="213" y="72"/>
                </a:cubicBezTo>
                <a:cubicBezTo>
                  <a:pt x="212" y="71"/>
                  <a:pt x="211" y="68"/>
                  <a:pt x="210" y="66"/>
                </a:cubicBezTo>
                <a:cubicBezTo>
                  <a:pt x="210" y="65"/>
                  <a:pt x="212" y="64"/>
                  <a:pt x="213" y="65"/>
                </a:cubicBezTo>
                <a:cubicBezTo>
                  <a:pt x="215" y="66"/>
                  <a:pt x="216" y="68"/>
                  <a:pt x="218" y="70"/>
                </a:cubicBezTo>
                <a:cubicBezTo>
                  <a:pt x="218" y="71"/>
                  <a:pt x="218" y="71"/>
                  <a:pt x="219" y="72"/>
                </a:cubicBezTo>
                <a:cubicBezTo>
                  <a:pt x="224" y="69"/>
                  <a:pt x="228" y="67"/>
                  <a:pt x="233" y="64"/>
                </a:cubicBezTo>
                <a:cubicBezTo>
                  <a:pt x="232" y="63"/>
                  <a:pt x="231" y="61"/>
                  <a:pt x="231" y="60"/>
                </a:cubicBezTo>
                <a:cubicBezTo>
                  <a:pt x="230" y="58"/>
                  <a:pt x="232" y="56"/>
                  <a:pt x="233" y="58"/>
                </a:cubicBezTo>
                <a:cubicBezTo>
                  <a:pt x="235" y="59"/>
                  <a:pt x="236" y="60"/>
                  <a:pt x="236" y="62"/>
                </a:cubicBezTo>
                <a:cubicBezTo>
                  <a:pt x="239" y="61"/>
                  <a:pt x="242" y="59"/>
                  <a:pt x="244" y="58"/>
                </a:cubicBezTo>
                <a:cubicBezTo>
                  <a:pt x="246" y="57"/>
                  <a:pt x="247" y="56"/>
                  <a:pt x="248" y="55"/>
                </a:cubicBezTo>
                <a:cubicBezTo>
                  <a:pt x="247" y="55"/>
                  <a:pt x="247" y="54"/>
                  <a:pt x="247" y="54"/>
                </a:cubicBezTo>
                <a:cubicBezTo>
                  <a:pt x="246" y="52"/>
                  <a:pt x="245" y="51"/>
                  <a:pt x="244" y="49"/>
                </a:cubicBezTo>
                <a:cubicBezTo>
                  <a:pt x="242" y="47"/>
                  <a:pt x="246" y="44"/>
                  <a:pt x="248" y="47"/>
                </a:cubicBezTo>
                <a:cubicBezTo>
                  <a:pt x="249" y="48"/>
                  <a:pt x="250" y="50"/>
                  <a:pt x="251" y="51"/>
                </a:cubicBezTo>
                <a:cubicBezTo>
                  <a:pt x="251" y="52"/>
                  <a:pt x="251" y="52"/>
                  <a:pt x="252" y="53"/>
                </a:cubicBezTo>
                <a:cubicBezTo>
                  <a:pt x="264" y="45"/>
                  <a:pt x="276" y="37"/>
                  <a:pt x="288" y="29"/>
                </a:cubicBezTo>
                <a:cubicBezTo>
                  <a:pt x="240" y="27"/>
                  <a:pt x="191" y="21"/>
                  <a:pt x="143" y="15"/>
                </a:cubicBezTo>
                <a:cubicBezTo>
                  <a:pt x="95" y="10"/>
                  <a:pt x="48" y="6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  <a:moveTo>
                  <a:pt x="84" y="92"/>
                </a:moveTo>
                <a:cubicBezTo>
                  <a:pt x="79" y="79"/>
                  <a:pt x="76" y="64"/>
                  <a:pt x="72" y="51"/>
                </a:cubicBezTo>
                <a:cubicBezTo>
                  <a:pt x="70" y="44"/>
                  <a:pt x="70" y="44"/>
                  <a:pt x="70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92" y="46"/>
                  <a:pt x="106" y="48"/>
                  <a:pt x="121" y="51"/>
                </a:cubicBezTo>
                <a:cubicBezTo>
                  <a:pt x="132" y="53"/>
                  <a:pt x="143" y="54"/>
                  <a:pt x="154" y="5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45" y="68"/>
                  <a:pt x="136" y="73"/>
                  <a:pt x="126" y="78"/>
                </a:cubicBezTo>
                <a:cubicBezTo>
                  <a:pt x="116" y="84"/>
                  <a:pt x="105" y="90"/>
                  <a:pt x="94" y="95"/>
                </a:cubicBezTo>
                <a:cubicBezTo>
                  <a:pt x="87" y="99"/>
                  <a:pt x="87" y="99"/>
                  <a:pt x="87" y="99"/>
                </a:cubicBezTo>
                <a:lnTo>
                  <a:pt x="84" y="92"/>
                </a:ln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0" name="CustomShape 155"/>
          <p:cNvSpPr/>
          <p:nvPr/>
        </p:nvSpPr>
        <p:spPr>
          <a:xfrm>
            <a:off x="5405400" y="3486240"/>
            <a:ext cx="1055880" cy="555480"/>
          </a:xfrm>
          <a:custGeom>
            <a:avLst/>
            <a:gdLst/>
            <a:ahLst/>
            <a:cxnLst/>
            <a:rect l="l" t="t" r="r" b="b"/>
            <a:pathLst>
              <a:path w="249" h="131">
                <a:moveTo>
                  <a:pt x="60" y="106"/>
                </a:moveTo>
                <a:cubicBezTo>
                  <a:pt x="61" y="108"/>
                  <a:pt x="63" y="110"/>
                  <a:pt x="65" y="112"/>
                </a:cubicBezTo>
                <a:cubicBezTo>
                  <a:pt x="65" y="114"/>
                  <a:pt x="66" y="115"/>
                  <a:pt x="67" y="116"/>
                </a:cubicBezTo>
                <a:cubicBezTo>
                  <a:pt x="72" y="113"/>
                  <a:pt x="77" y="111"/>
                  <a:pt x="82" y="108"/>
                </a:cubicBezTo>
                <a:cubicBezTo>
                  <a:pt x="82" y="107"/>
                  <a:pt x="82" y="106"/>
                  <a:pt x="81" y="105"/>
                </a:cubicBezTo>
                <a:cubicBezTo>
                  <a:pt x="81" y="103"/>
                  <a:pt x="83" y="103"/>
                  <a:pt x="84" y="104"/>
                </a:cubicBezTo>
                <a:cubicBezTo>
                  <a:pt x="85" y="104"/>
                  <a:pt x="86" y="105"/>
                  <a:pt x="87" y="106"/>
                </a:cubicBezTo>
                <a:cubicBezTo>
                  <a:pt x="91" y="104"/>
                  <a:pt x="95" y="102"/>
                  <a:pt x="99" y="100"/>
                </a:cubicBezTo>
                <a:cubicBezTo>
                  <a:pt x="98" y="99"/>
                  <a:pt x="98" y="98"/>
                  <a:pt x="97" y="97"/>
                </a:cubicBezTo>
                <a:cubicBezTo>
                  <a:pt x="96" y="95"/>
                  <a:pt x="95" y="93"/>
                  <a:pt x="94" y="90"/>
                </a:cubicBezTo>
                <a:cubicBezTo>
                  <a:pt x="93" y="88"/>
                  <a:pt x="96" y="87"/>
                  <a:pt x="97" y="88"/>
                </a:cubicBezTo>
                <a:cubicBezTo>
                  <a:pt x="99" y="90"/>
                  <a:pt x="101" y="92"/>
                  <a:pt x="102" y="95"/>
                </a:cubicBezTo>
                <a:cubicBezTo>
                  <a:pt x="103" y="96"/>
                  <a:pt x="104" y="97"/>
                  <a:pt x="104" y="98"/>
                </a:cubicBezTo>
                <a:cubicBezTo>
                  <a:pt x="107" y="97"/>
                  <a:pt x="109" y="96"/>
                  <a:pt x="112" y="94"/>
                </a:cubicBezTo>
                <a:cubicBezTo>
                  <a:pt x="114" y="93"/>
                  <a:pt x="117" y="92"/>
                  <a:pt x="120" y="90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8" y="89"/>
                  <a:pt x="117" y="87"/>
                  <a:pt x="117" y="86"/>
                </a:cubicBezTo>
                <a:cubicBezTo>
                  <a:pt x="116" y="85"/>
                  <a:pt x="117" y="83"/>
                  <a:pt x="119" y="84"/>
                </a:cubicBezTo>
                <a:cubicBezTo>
                  <a:pt x="121" y="84"/>
                  <a:pt x="122" y="86"/>
                  <a:pt x="123" y="87"/>
                </a:cubicBezTo>
                <a:cubicBezTo>
                  <a:pt x="124" y="87"/>
                  <a:pt x="124" y="88"/>
                  <a:pt x="124" y="88"/>
                </a:cubicBezTo>
                <a:cubicBezTo>
                  <a:pt x="129" y="86"/>
                  <a:pt x="134" y="83"/>
                  <a:pt x="139" y="81"/>
                </a:cubicBezTo>
                <a:cubicBezTo>
                  <a:pt x="139" y="81"/>
                  <a:pt x="138" y="81"/>
                  <a:pt x="138" y="81"/>
                </a:cubicBezTo>
                <a:cubicBezTo>
                  <a:pt x="137" y="79"/>
                  <a:pt x="136" y="77"/>
                  <a:pt x="135" y="75"/>
                </a:cubicBezTo>
                <a:cubicBezTo>
                  <a:pt x="133" y="73"/>
                  <a:pt x="136" y="70"/>
                  <a:pt x="138" y="72"/>
                </a:cubicBezTo>
                <a:cubicBezTo>
                  <a:pt x="140" y="74"/>
                  <a:pt x="141" y="75"/>
                  <a:pt x="143" y="77"/>
                </a:cubicBezTo>
                <a:cubicBezTo>
                  <a:pt x="143" y="78"/>
                  <a:pt x="143" y="78"/>
                  <a:pt x="144" y="79"/>
                </a:cubicBezTo>
                <a:cubicBezTo>
                  <a:pt x="148" y="76"/>
                  <a:pt x="153" y="74"/>
                  <a:pt x="157" y="72"/>
                </a:cubicBezTo>
                <a:cubicBezTo>
                  <a:pt x="156" y="70"/>
                  <a:pt x="156" y="68"/>
                  <a:pt x="156" y="66"/>
                </a:cubicBezTo>
                <a:cubicBezTo>
                  <a:pt x="155" y="64"/>
                  <a:pt x="158" y="63"/>
                  <a:pt x="159" y="65"/>
                </a:cubicBezTo>
                <a:cubicBezTo>
                  <a:pt x="160" y="66"/>
                  <a:pt x="160" y="68"/>
                  <a:pt x="161" y="70"/>
                </a:cubicBezTo>
                <a:cubicBezTo>
                  <a:pt x="165" y="67"/>
                  <a:pt x="170" y="65"/>
                  <a:pt x="175" y="62"/>
                </a:cubicBezTo>
                <a:cubicBezTo>
                  <a:pt x="175" y="62"/>
                  <a:pt x="174" y="61"/>
                  <a:pt x="174" y="60"/>
                </a:cubicBezTo>
                <a:cubicBezTo>
                  <a:pt x="173" y="59"/>
                  <a:pt x="172" y="56"/>
                  <a:pt x="171" y="54"/>
                </a:cubicBezTo>
                <a:cubicBezTo>
                  <a:pt x="171" y="53"/>
                  <a:pt x="173" y="52"/>
                  <a:pt x="174" y="53"/>
                </a:cubicBezTo>
                <a:cubicBezTo>
                  <a:pt x="176" y="54"/>
                  <a:pt x="177" y="56"/>
                  <a:pt x="179" y="58"/>
                </a:cubicBezTo>
                <a:cubicBezTo>
                  <a:pt x="179" y="59"/>
                  <a:pt x="179" y="59"/>
                  <a:pt x="180" y="60"/>
                </a:cubicBezTo>
                <a:cubicBezTo>
                  <a:pt x="185" y="57"/>
                  <a:pt x="189" y="55"/>
                  <a:pt x="194" y="52"/>
                </a:cubicBezTo>
                <a:cubicBezTo>
                  <a:pt x="193" y="51"/>
                  <a:pt x="192" y="49"/>
                  <a:pt x="192" y="48"/>
                </a:cubicBezTo>
                <a:cubicBezTo>
                  <a:pt x="191" y="46"/>
                  <a:pt x="193" y="44"/>
                  <a:pt x="194" y="46"/>
                </a:cubicBezTo>
                <a:cubicBezTo>
                  <a:pt x="196" y="47"/>
                  <a:pt x="197" y="48"/>
                  <a:pt x="197" y="50"/>
                </a:cubicBezTo>
                <a:cubicBezTo>
                  <a:pt x="200" y="49"/>
                  <a:pt x="203" y="47"/>
                  <a:pt x="205" y="46"/>
                </a:cubicBezTo>
                <a:cubicBezTo>
                  <a:pt x="207" y="45"/>
                  <a:pt x="208" y="44"/>
                  <a:pt x="209" y="43"/>
                </a:cubicBezTo>
                <a:cubicBezTo>
                  <a:pt x="208" y="43"/>
                  <a:pt x="208" y="42"/>
                  <a:pt x="208" y="42"/>
                </a:cubicBezTo>
                <a:cubicBezTo>
                  <a:pt x="207" y="40"/>
                  <a:pt x="206" y="39"/>
                  <a:pt x="205" y="37"/>
                </a:cubicBezTo>
                <a:cubicBezTo>
                  <a:pt x="203" y="35"/>
                  <a:pt x="207" y="32"/>
                  <a:pt x="209" y="35"/>
                </a:cubicBezTo>
                <a:cubicBezTo>
                  <a:pt x="210" y="36"/>
                  <a:pt x="211" y="38"/>
                  <a:pt x="212" y="39"/>
                </a:cubicBezTo>
                <a:cubicBezTo>
                  <a:pt x="212" y="40"/>
                  <a:pt x="212" y="40"/>
                  <a:pt x="213" y="41"/>
                </a:cubicBezTo>
                <a:cubicBezTo>
                  <a:pt x="225" y="33"/>
                  <a:pt x="237" y="25"/>
                  <a:pt x="249" y="17"/>
                </a:cubicBezTo>
                <a:cubicBezTo>
                  <a:pt x="201" y="15"/>
                  <a:pt x="152" y="9"/>
                  <a:pt x="104" y="3"/>
                </a:cubicBezTo>
                <a:cubicBezTo>
                  <a:pt x="92" y="2"/>
                  <a:pt x="81" y="1"/>
                  <a:pt x="69" y="0"/>
                </a:cubicBezTo>
                <a:cubicBezTo>
                  <a:pt x="59" y="1"/>
                  <a:pt x="50" y="3"/>
                  <a:pt x="40" y="4"/>
                </a:cubicBezTo>
                <a:cubicBezTo>
                  <a:pt x="31" y="5"/>
                  <a:pt x="5" y="5"/>
                  <a:pt x="3" y="16"/>
                </a:cubicBezTo>
                <a:cubicBezTo>
                  <a:pt x="0" y="28"/>
                  <a:pt x="6" y="45"/>
                  <a:pt x="9" y="56"/>
                </a:cubicBezTo>
                <a:cubicBezTo>
                  <a:pt x="16" y="81"/>
                  <a:pt x="26" y="106"/>
                  <a:pt x="36" y="131"/>
                </a:cubicBezTo>
                <a:cubicBezTo>
                  <a:pt x="39" y="129"/>
                  <a:pt x="42" y="128"/>
                  <a:pt x="45" y="126"/>
                </a:cubicBezTo>
                <a:cubicBezTo>
                  <a:pt x="45" y="126"/>
                  <a:pt x="44" y="125"/>
                  <a:pt x="44" y="124"/>
                </a:cubicBezTo>
                <a:cubicBezTo>
                  <a:pt x="44" y="123"/>
                  <a:pt x="43" y="121"/>
                  <a:pt x="43" y="120"/>
                </a:cubicBezTo>
                <a:cubicBezTo>
                  <a:pt x="43" y="119"/>
                  <a:pt x="43" y="118"/>
                  <a:pt x="44" y="119"/>
                </a:cubicBezTo>
                <a:cubicBezTo>
                  <a:pt x="46" y="119"/>
                  <a:pt x="47" y="121"/>
                  <a:pt x="48" y="122"/>
                </a:cubicBezTo>
                <a:cubicBezTo>
                  <a:pt x="48" y="123"/>
                  <a:pt x="49" y="124"/>
                  <a:pt x="49" y="124"/>
                </a:cubicBezTo>
                <a:cubicBezTo>
                  <a:pt x="53" y="122"/>
                  <a:pt x="58" y="120"/>
                  <a:pt x="62" y="118"/>
                </a:cubicBezTo>
                <a:cubicBezTo>
                  <a:pt x="61" y="117"/>
                  <a:pt x="61" y="115"/>
                  <a:pt x="60" y="114"/>
                </a:cubicBezTo>
                <a:moveTo>
                  <a:pt x="82" y="39"/>
                </a:moveTo>
                <a:cubicBezTo>
                  <a:pt x="93" y="41"/>
                  <a:pt x="104" y="42"/>
                  <a:pt x="115" y="44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06" y="56"/>
                  <a:pt x="97" y="61"/>
                  <a:pt x="87" y="66"/>
                </a:cubicBezTo>
                <a:cubicBezTo>
                  <a:pt x="77" y="72"/>
                  <a:pt x="66" y="78"/>
                  <a:pt x="55" y="83"/>
                </a:cubicBezTo>
                <a:cubicBezTo>
                  <a:pt x="48" y="87"/>
                  <a:pt x="48" y="87"/>
                  <a:pt x="48" y="87"/>
                </a:cubicBezTo>
                <a:cubicBezTo>
                  <a:pt x="45" y="80"/>
                  <a:pt x="45" y="80"/>
                  <a:pt x="45" y="80"/>
                </a:cubicBezTo>
                <a:cubicBezTo>
                  <a:pt x="40" y="67"/>
                  <a:pt x="37" y="52"/>
                  <a:pt x="33" y="39"/>
                </a:cubicBezTo>
                <a:cubicBezTo>
                  <a:pt x="31" y="32"/>
                  <a:pt x="31" y="32"/>
                  <a:pt x="31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53" y="34"/>
                  <a:pt x="67" y="36"/>
                  <a:pt x="82" y="3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1" name="CustomShape 156"/>
          <p:cNvSpPr/>
          <p:nvPr/>
        </p:nvSpPr>
        <p:spPr>
          <a:xfrm>
            <a:off x="5240160" y="3435480"/>
            <a:ext cx="355680" cy="666720"/>
          </a:xfrm>
          <a:custGeom>
            <a:avLst/>
            <a:gdLst/>
            <a:ahLst/>
            <a:cxnLst/>
            <a:rect l="l" t="t" r="r" b="b"/>
            <a:pathLst>
              <a:path w="84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6"/>
                  <a:pt x="63" y="135"/>
                  <a:pt x="64" y="135"/>
                </a:cubicBezTo>
                <a:cubicBezTo>
                  <a:pt x="51" y="104"/>
                  <a:pt x="39" y="72"/>
                  <a:pt x="36" y="39"/>
                </a:cubicBezTo>
                <a:cubicBezTo>
                  <a:pt x="33" y="13"/>
                  <a:pt x="58" y="13"/>
                  <a:pt x="78" y="10"/>
                </a:cubicBezTo>
                <a:cubicBezTo>
                  <a:pt x="80" y="10"/>
                  <a:pt x="82" y="10"/>
                  <a:pt x="84" y="9"/>
                </a:cubicBezTo>
                <a:cubicBezTo>
                  <a:pt x="56" y="6"/>
                  <a:pt x="28" y="4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157"/>
          <p:cNvSpPr/>
          <p:nvPr/>
        </p:nvSpPr>
        <p:spPr>
          <a:xfrm>
            <a:off x="5761080" y="3592440"/>
            <a:ext cx="557280" cy="279360"/>
          </a:xfrm>
          <a:custGeom>
            <a:avLst/>
            <a:gdLst/>
            <a:ahLst/>
            <a:cxnLst/>
            <a:rect l="l" t="t" r="r" b="b"/>
            <a:pathLst>
              <a:path w="131" h="66">
                <a:moveTo>
                  <a:pt x="5" y="66"/>
                </a:moveTo>
                <a:cubicBezTo>
                  <a:pt x="27" y="63"/>
                  <a:pt x="46" y="50"/>
                  <a:pt x="65" y="39"/>
                </a:cubicBezTo>
                <a:cubicBezTo>
                  <a:pt x="85" y="28"/>
                  <a:pt x="105" y="16"/>
                  <a:pt x="127" y="9"/>
                </a:cubicBezTo>
                <a:cubicBezTo>
                  <a:pt x="131" y="7"/>
                  <a:pt x="129" y="0"/>
                  <a:pt x="124" y="1"/>
                </a:cubicBezTo>
                <a:cubicBezTo>
                  <a:pt x="103" y="6"/>
                  <a:pt x="83" y="13"/>
                  <a:pt x="63" y="24"/>
                </a:cubicBezTo>
                <a:cubicBezTo>
                  <a:pt x="43" y="34"/>
                  <a:pt x="20" y="44"/>
                  <a:pt x="2" y="59"/>
                </a:cubicBezTo>
                <a:cubicBezTo>
                  <a:pt x="0" y="62"/>
                  <a:pt x="2" y="66"/>
                  <a:pt x="5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3" name="CustomShape 158"/>
          <p:cNvSpPr/>
          <p:nvPr/>
        </p:nvSpPr>
        <p:spPr>
          <a:xfrm>
            <a:off x="5537160" y="3621240"/>
            <a:ext cx="398520" cy="233280"/>
          </a:xfrm>
          <a:custGeom>
            <a:avLst/>
            <a:gdLst/>
            <a:ahLst/>
            <a:cxnLst/>
            <a:rect l="l" t="t" r="r" b="b"/>
            <a:pathLst>
              <a:path w="94" h="55">
                <a:moveTo>
                  <a:pt x="24" y="51"/>
                </a:moveTo>
                <a:cubicBezTo>
                  <a:pt x="35" y="46"/>
                  <a:pt x="46" y="40"/>
                  <a:pt x="56" y="34"/>
                </a:cubicBezTo>
                <a:cubicBezTo>
                  <a:pt x="66" y="29"/>
                  <a:pt x="75" y="24"/>
                  <a:pt x="84" y="19"/>
                </a:cubicBezTo>
                <a:cubicBezTo>
                  <a:pt x="94" y="13"/>
                  <a:pt x="94" y="13"/>
                  <a:pt x="94" y="13"/>
                </a:cubicBezTo>
                <a:cubicBezTo>
                  <a:pt x="84" y="12"/>
                  <a:pt x="84" y="12"/>
                  <a:pt x="84" y="12"/>
                </a:cubicBezTo>
                <a:cubicBezTo>
                  <a:pt x="73" y="10"/>
                  <a:pt x="62" y="9"/>
                  <a:pt x="51" y="7"/>
                </a:cubicBezTo>
                <a:cubicBezTo>
                  <a:pt x="36" y="4"/>
                  <a:pt x="22" y="2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7"/>
                  <a:pt x="2" y="7"/>
                </a:cubicBezTo>
                <a:cubicBezTo>
                  <a:pt x="6" y="20"/>
                  <a:pt x="9" y="35"/>
                  <a:pt x="14" y="48"/>
                </a:cubicBezTo>
                <a:cubicBezTo>
                  <a:pt x="17" y="55"/>
                  <a:pt x="17" y="55"/>
                  <a:pt x="17" y="55"/>
                </a:cubicBezTo>
                <a:lnTo>
                  <a:pt x="24" y="51"/>
                </a:lnTo>
                <a:close/>
                <a:moveTo>
                  <a:pt x="19" y="37"/>
                </a:moveTo>
                <a:cubicBezTo>
                  <a:pt x="16" y="28"/>
                  <a:pt x="13" y="18"/>
                  <a:pt x="10" y="8"/>
                </a:cubicBezTo>
                <a:cubicBezTo>
                  <a:pt x="23" y="10"/>
                  <a:pt x="36" y="12"/>
                  <a:pt x="50" y="14"/>
                </a:cubicBezTo>
                <a:cubicBezTo>
                  <a:pt x="58" y="15"/>
                  <a:pt x="66" y="16"/>
                  <a:pt x="74" y="18"/>
                </a:cubicBezTo>
                <a:cubicBezTo>
                  <a:pt x="67" y="21"/>
                  <a:pt x="60" y="25"/>
                  <a:pt x="53" y="28"/>
                </a:cubicBezTo>
                <a:cubicBezTo>
                  <a:pt x="43" y="33"/>
                  <a:pt x="32" y="38"/>
                  <a:pt x="21" y="44"/>
                </a:cubicBezTo>
                <a:cubicBezTo>
                  <a:pt x="21" y="42"/>
                  <a:pt x="20" y="40"/>
                  <a:pt x="19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159"/>
          <p:cNvSpPr/>
          <p:nvPr/>
        </p:nvSpPr>
        <p:spPr>
          <a:xfrm>
            <a:off x="5202360" y="3397320"/>
            <a:ext cx="1352520" cy="768240"/>
          </a:xfrm>
          <a:custGeom>
            <a:avLst/>
            <a:gdLst/>
            <a:ahLst/>
            <a:cxnLst/>
            <a:rect l="l" t="t" r="r" b="b"/>
            <a:pathLst>
              <a:path w="319" h="181">
                <a:moveTo>
                  <a:pt x="59" y="176"/>
                </a:moveTo>
                <a:cubicBezTo>
                  <a:pt x="96" y="156"/>
                  <a:pt x="133" y="137"/>
                  <a:pt x="172" y="118"/>
                </a:cubicBezTo>
                <a:cubicBezTo>
                  <a:pt x="201" y="104"/>
                  <a:pt x="230" y="89"/>
                  <a:pt x="258" y="73"/>
                </a:cubicBezTo>
                <a:cubicBezTo>
                  <a:pt x="275" y="62"/>
                  <a:pt x="294" y="51"/>
                  <a:pt x="311" y="38"/>
                </a:cubicBezTo>
                <a:cubicBezTo>
                  <a:pt x="319" y="31"/>
                  <a:pt x="319" y="31"/>
                  <a:pt x="319" y="31"/>
                </a:cubicBezTo>
                <a:cubicBezTo>
                  <a:pt x="308" y="30"/>
                  <a:pt x="308" y="30"/>
                  <a:pt x="308" y="30"/>
                </a:cubicBezTo>
                <a:cubicBezTo>
                  <a:pt x="254" y="25"/>
                  <a:pt x="201" y="22"/>
                  <a:pt x="147" y="16"/>
                </a:cubicBezTo>
                <a:cubicBezTo>
                  <a:pt x="101" y="11"/>
                  <a:pt x="54" y="4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8"/>
                  <a:pt x="2" y="8"/>
                  <a:pt x="2" y="8"/>
                </a:cubicBezTo>
                <a:cubicBezTo>
                  <a:pt x="6" y="40"/>
                  <a:pt x="16" y="71"/>
                  <a:pt x="25" y="101"/>
                </a:cubicBezTo>
                <a:cubicBezTo>
                  <a:pt x="33" y="124"/>
                  <a:pt x="40" y="147"/>
                  <a:pt x="48" y="171"/>
                </a:cubicBezTo>
                <a:cubicBezTo>
                  <a:pt x="52" y="181"/>
                  <a:pt x="52" y="181"/>
                  <a:pt x="52" y="181"/>
                </a:cubicBezTo>
                <a:lnTo>
                  <a:pt x="59" y="176"/>
                </a:lnTo>
                <a:close/>
                <a:moveTo>
                  <a:pt x="36" y="109"/>
                </a:moveTo>
                <a:cubicBezTo>
                  <a:pt x="25" y="76"/>
                  <a:pt x="15" y="43"/>
                  <a:pt x="9" y="9"/>
                </a:cubicBezTo>
                <a:cubicBezTo>
                  <a:pt x="57" y="15"/>
                  <a:pt x="104" y="19"/>
                  <a:pt x="152" y="24"/>
                </a:cubicBezTo>
                <a:cubicBezTo>
                  <a:pt x="200" y="30"/>
                  <a:pt x="249" y="36"/>
                  <a:pt x="297" y="38"/>
                </a:cubicBezTo>
                <a:cubicBezTo>
                  <a:pt x="285" y="46"/>
                  <a:pt x="273" y="54"/>
                  <a:pt x="261" y="62"/>
                </a:cubicBezTo>
                <a:cubicBezTo>
                  <a:pt x="260" y="61"/>
                  <a:pt x="260" y="61"/>
                  <a:pt x="260" y="60"/>
                </a:cubicBezTo>
                <a:cubicBezTo>
                  <a:pt x="259" y="59"/>
                  <a:pt x="258" y="57"/>
                  <a:pt x="257" y="56"/>
                </a:cubicBezTo>
                <a:cubicBezTo>
                  <a:pt x="255" y="53"/>
                  <a:pt x="251" y="56"/>
                  <a:pt x="253" y="58"/>
                </a:cubicBezTo>
                <a:cubicBezTo>
                  <a:pt x="254" y="60"/>
                  <a:pt x="255" y="61"/>
                  <a:pt x="256" y="63"/>
                </a:cubicBezTo>
                <a:cubicBezTo>
                  <a:pt x="256" y="63"/>
                  <a:pt x="256" y="64"/>
                  <a:pt x="257" y="64"/>
                </a:cubicBezTo>
                <a:cubicBezTo>
                  <a:pt x="256" y="65"/>
                  <a:pt x="255" y="66"/>
                  <a:pt x="253" y="67"/>
                </a:cubicBezTo>
                <a:cubicBezTo>
                  <a:pt x="251" y="68"/>
                  <a:pt x="248" y="70"/>
                  <a:pt x="245" y="71"/>
                </a:cubicBezTo>
                <a:cubicBezTo>
                  <a:pt x="245" y="69"/>
                  <a:pt x="244" y="68"/>
                  <a:pt x="242" y="67"/>
                </a:cubicBezTo>
                <a:cubicBezTo>
                  <a:pt x="241" y="65"/>
                  <a:pt x="239" y="67"/>
                  <a:pt x="240" y="69"/>
                </a:cubicBezTo>
                <a:cubicBezTo>
                  <a:pt x="240" y="70"/>
                  <a:pt x="241" y="72"/>
                  <a:pt x="242" y="73"/>
                </a:cubicBezTo>
                <a:cubicBezTo>
                  <a:pt x="237" y="76"/>
                  <a:pt x="233" y="78"/>
                  <a:pt x="228" y="81"/>
                </a:cubicBezTo>
                <a:cubicBezTo>
                  <a:pt x="227" y="80"/>
                  <a:pt x="227" y="80"/>
                  <a:pt x="227" y="79"/>
                </a:cubicBezTo>
                <a:cubicBezTo>
                  <a:pt x="225" y="77"/>
                  <a:pt x="224" y="75"/>
                  <a:pt x="222" y="74"/>
                </a:cubicBezTo>
                <a:cubicBezTo>
                  <a:pt x="221" y="73"/>
                  <a:pt x="219" y="74"/>
                  <a:pt x="219" y="75"/>
                </a:cubicBezTo>
                <a:cubicBezTo>
                  <a:pt x="220" y="77"/>
                  <a:pt x="221" y="80"/>
                  <a:pt x="222" y="81"/>
                </a:cubicBezTo>
                <a:cubicBezTo>
                  <a:pt x="222" y="82"/>
                  <a:pt x="223" y="83"/>
                  <a:pt x="223" y="83"/>
                </a:cubicBezTo>
                <a:cubicBezTo>
                  <a:pt x="218" y="86"/>
                  <a:pt x="213" y="88"/>
                  <a:pt x="209" y="91"/>
                </a:cubicBezTo>
                <a:cubicBezTo>
                  <a:pt x="208" y="89"/>
                  <a:pt x="208" y="87"/>
                  <a:pt x="207" y="86"/>
                </a:cubicBezTo>
                <a:cubicBezTo>
                  <a:pt x="206" y="84"/>
                  <a:pt x="203" y="85"/>
                  <a:pt x="204" y="87"/>
                </a:cubicBezTo>
                <a:cubicBezTo>
                  <a:pt x="204" y="89"/>
                  <a:pt x="204" y="91"/>
                  <a:pt x="205" y="93"/>
                </a:cubicBezTo>
                <a:cubicBezTo>
                  <a:pt x="201" y="95"/>
                  <a:pt x="196" y="97"/>
                  <a:pt x="192" y="100"/>
                </a:cubicBezTo>
                <a:cubicBezTo>
                  <a:pt x="191" y="99"/>
                  <a:pt x="191" y="99"/>
                  <a:pt x="191" y="98"/>
                </a:cubicBezTo>
                <a:cubicBezTo>
                  <a:pt x="189" y="96"/>
                  <a:pt x="188" y="95"/>
                  <a:pt x="186" y="93"/>
                </a:cubicBezTo>
                <a:cubicBezTo>
                  <a:pt x="184" y="91"/>
                  <a:pt x="181" y="94"/>
                  <a:pt x="183" y="96"/>
                </a:cubicBezTo>
                <a:cubicBezTo>
                  <a:pt x="184" y="98"/>
                  <a:pt x="185" y="100"/>
                  <a:pt x="186" y="102"/>
                </a:cubicBezTo>
                <a:cubicBezTo>
                  <a:pt x="186" y="102"/>
                  <a:pt x="187" y="102"/>
                  <a:pt x="187" y="102"/>
                </a:cubicBezTo>
                <a:cubicBezTo>
                  <a:pt x="182" y="104"/>
                  <a:pt x="177" y="107"/>
                  <a:pt x="172" y="109"/>
                </a:cubicBezTo>
                <a:cubicBezTo>
                  <a:pt x="172" y="109"/>
                  <a:pt x="172" y="108"/>
                  <a:pt x="171" y="108"/>
                </a:cubicBezTo>
                <a:cubicBezTo>
                  <a:pt x="170" y="107"/>
                  <a:pt x="169" y="105"/>
                  <a:pt x="167" y="105"/>
                </a:cubicBezTo>
                <a:cubicBezTo>
                  <a:pt x="165" y="104"/>
                  <a:pt x="164" y="106"/>
                  <a:pt x="165" y="107"/>
                </a:cubicBezTo>
                <a:cubicBezTo>
                  <a:pt x="165" y="108"/>
                  <a:pt x="166" y="110"/>
                  <a:pt x="167" y="111"/>
                </a:cubicBezTo>
                <a:cubicBezTo>
                  <a:pt x="167" y="111"/>
                  <a:pt x="167" y="111"/>
                  <a:pt x="168" y="111"/>
                </a:cubicBezTo>
                <a:cubicBezTo>
                  <a:pt x="165" y="113"/>
                  <a:pt x="162" y="114"/>
                  <a:pt x="160" y="115"/>
                </a:cubicBezTo>
                <a:cubicBezTo>
                  <a:pt x="157" y="117"/>
                  <a:pt x="155" y="118"/>
                  <a:pt x="152" y="119"/>
                </a:cubicBezTo>
                <a:cubicBezTo>
                  <a:pt x="152" y="118"/>
                  <a:pt x="151" y="117"/>
                  <a:pt x="150" y="116"/>
                </a:cubicBezTo>
                <a:cubicBezTo>
                  <a:pt x="149" y="113"/>
                  <a:pt x="147" y="111"/>
                  <a:pt x="145" y="109"/>
                </a:cubicBezTo>
                <a:cubicBezTo>
                  <a:pt x="144" y="108"/>
                  <a:pt x="141" y="109"/>
                  <a:pt x="142" y="111"/>
                </a:cubicBezTo>
                <a:cubicBezTo>
                  <a:pt x="143" y="114"/>
                  <a:pt x="144" y="116"/>
                  <a:pt x="145" y="118"/>
                </a:cubicBezTo>
                <a:cubicBezTo>
                  <a:pt x="146" y="119"/>
                  <a:pt x="146" y="120"/>
                  <a:pt x="147" y="121"/>
                </a:cubicBezTo>
                <a:cubicBezTo>
                  <a:pt x="143" y="123"/>
                  <a:pt x="139" y="125"/>
                  <a:pt x="135" y="127"/>
                </a:cubicBezTo>
                <a:cubicBezTo>
                  <a:pt x="134" y="126"/>
                  <a:pt x="133" y="125"/>
                  <a:pt x="132" y="125"/>
                </a:cubicBezTo>
                <a:cubicBezTo>
                  <a:pt x="131" y="124"/>
                  <a:pt x="129" y="124"/>
                  <a:pt x="129" y="126"/>
                </a:cubicBezTo>
                <a:cubicBezTo>
                  <a:pt x="130" y="127"/>
                  <a:pt x="130" y="128"/>
                  <a:pt x="130" y="129"/>
                </a:cubicBezTo>
                <a:cubicBezTo>
                  <a:pt x="125" y="132"/>
                  <a:pt x="120" y="134"/>
                  <a:pt x="115" y="137"/>
                </a:cubicBezTo>
                <a:cubicBezTo>
                  <a:pt x="114" y="136"/>
                  <a:pt x="113" y="135"/>
                  <a:pt x="113" y="133"/>
                </a:cubicBezTo>
                <a:cubicBezTo>
                  <a:pt x="111" y="131"/>
                  <a:pt x="109" y="129"/>
                  <a:pt x="108" y="127"/>
                </a:cubicBezTo>
                <a:cubicBezTo>
                  <a:pt x="107" y="125"/>
                  <a:pt x="104" y="126"/>
                  <a:pt x="105" y="128"/>
                </a:cubicBezTo>
                <a:cubicBezTo>
                  <a:pt x="106" y="130"/>
                  <a:pt x="107" y="133"/>
                  <a:pt x="108" y="135"/>
                </a:cubicBezTo>
                <a:cubicBezTo>
                  <a:pt x="109" y="136"/>
                  <a:pt x="109" y="138"/>
                  <a:pt x="110" y="139"/>
                </a:cubicBezTo>
                <a:cubicBezTo>
                  <a:pt x="106" y="141"/>
                  <a:pt x="101" y="143"/>
                  <a:pt x="97" y="145"/>
                </a:cubicBezTo>
                <a:cubicBezTo>
                  <a:pt x="97" y="145"/>
                  <a:pt x="96" y="144"/>
                  <a:pt x="96" y="143"/>
                </a:cubicBezTo>
                <a:cubicBezTo>
                  <a:pt x="95" y="142"/>
                  <a:pt x="94" y="140"/>
                  <a:pt x="92" y="140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2"/>
                  <a:pt x="92" y="144"/>
                  <a:pt x="92" y="145"/>
                </a:cubicBezTo>
                <a:cubicBezTo>
                  <a:pt x="92" y="146"/>
                  <a:pt x="93" y="147"/>
                  <a:pt x="93" y="147"/>
                </a:cubicBezTo>
                <a:cubicBezTo>
                  <a:pt x="89" y="149"/>
                  <a:pt x="84" y="151"/>
                  <a:pt x="80" y="154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78" y="150"/>
                  <a:pt x="76" y="147"/>
                  <a:pt x="74" y="145"/>
                </a:cubicBezTo>
                <a:cubicBezTo>
                  <a:pt x="73" y="143"/>
                  <a:pt x="71" y="144"/>
                  <a:pt x="71" y="146"/>
                </a:cubicBezTo>
                <a:cubicBezTo>
                  <a:pt x="72" y="149"/>
                  <a:pt x="74" y="151"/>
                  <a:pt x="75" y="154"/>
                </a:cubicBezTo>
                <a:cubicBezTo>
                  <a:pt x="75" y="155"/>
                  <a:pt x="76" y="155"/>
                  <a:pt x="76" y="156"/>
                </a:cubicBezTo>
                <a:cubicBezTo>
                  <a:pt x="69" y="159"/>
                  <a:pt x="62" y="163"/>
                  <a:pt x="56" y="166"/>
                </a:cubicBezTo>
                <a:cubicBezTo>
                  <a:pt x="49" y="147"/>
                  <a:pt x="42" y="128"/>
                  <a:pt x="36" y="10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5" name="CustomShape 160"/>
          <p:cNvSpPr/>
          <p:nvPr/>
        </p:nvSpPr>
        <p:spPr>
          <a:xfrm>
            <a:off x="12282480" y="2004840"/>
            <a:ext cx="144360" cy="241560"/>
          </a:xfrm>
          <a:custGeom>
            <a:avLst/>
            <a:gdLst/>
            <a:ahLst/>
            <a:cxnLst/>
            <a:rect l="l" t="t" r="r" b="b"/>
            <a:pathLst>
              <a:path w="34" h="57">
                <a:moveTo>
                  <a:pt x="34" y="52"/>
                </a:moveTo>
                <a:cubicBezTo>
                  <a:pt x="30" y="41"/>
                  <a:pt x="27" y="30"/>
                  <a:pt x="23" y="19"/>
                </a:cubicBezTo>
                <a:cubicBezTo>
                  <a:pt x="21" y="13"/>
                  <a:pt x="19" y="8"/>
                  <a:pt x="17" y="2"/>
                </a:cubicBezTo>
                <a:cubicBezTo>
                  <a:pt x="16" y="2"/>
                  <a:pt x="14" y="1"/>
                  <a:pt x="13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1"/>
                  <a:pt x="1" y="3"/>
                  <a:pt x="0" y="7"/>
                </a:cubicBezTo>
                <a:cubicBezTo>
                  <a:pt x="2" y="14"/>
                  <a:pt x="4" y="22"/>
                  <a:pt x="6" y="29"/>
                </a:cubicBezTo>
                <a:cubicBezTo>
                  <a:pt x="9" y="38"/>
                  <a:pt x="12" y="48"/>
                  <a:pt x="15" y="57"/>
                </a:cubicBezTo>
                <a:cubicBezTo>
                  <a:pt x="18" y="53"/>
                  <a:pt x="22" y="51"/>
                  <a:pt x="26" y="51"/>
                </a:cubicBezTo>
                <a:cubicBezTo>
                  <a:pt x="29" y="51"/>
                  <a:pt x="32" y="51"/>
                  <a:pt x="34" y="52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6" name="CustomShape 161"/>
          <p:cNvSpPr/>
          <p:nvPr/>
        </p:nvSpPr>
        <p:spPr>
          <a:xfrm>
            <a:off x="12180960" y="1647720"/>
            <a:ext cx="164880" cy="370080"/>
          </a:xfrm>
          <a:custGeom>
            <a:avLst/>
            <a:gdLst/>
            <a:ahLst/>
            <a:cxnLst/>
            <a:rect l="l" t="t" r="r" b="b"/>
            <a:pathLst>
              <a:path w="39" h="87">
                <a:moveTo>
                  <a:pt x="30" y="81"/>
                </a:moveTo>
                <a:cubicBezTo>
                  <a:pt x="33" y="80"/>
                  <a:pt x="37" y="80"/>
                  <a:pt x="39" y="81"/>
                </a:cubicBezTo>
                <a:cubicBezTo>
                  <a:pt x="30" y="55"/>
                  <a:pt x="21" y="28"/>
                  <a:pt x="15" y="0"/>
                </a:cubicBezTo>
                <a:cubicBezTo>
                  <a:pt x="14" y="0"/>
                  <a:pt x="12" y="0"/>
                  <a:pt x="11" y="0"/>
                </a:cubicBezTo>
                <a:cubicBezTo>
                  <a:pt x="6" y="0"/>
                  <a:pt x="3" y="3"/>
                  <a:pt x="0" y="7"/>
                </a:cubicBezTo>
                <a:cubicBezTo>
                  <a:pt x="8" y="33"/>
                  <a:pt x="15" y="60"/>
                  <a:pt x="23" y="87"/>
                </a:cubicBezTo>
                <a:cubicBezTo>
                  <a:pt x="24" y="84"/>
                  <a:pt x="26" y="81"/>
                  <a:pt x="30" y="8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162"/>
          <p:cNvSpPr/>
          <p:nvPr/>
        </p:nvSpPr>
        <p:spPr>
          <a:xfrm>
            <a:off x="11727000" y="998640"/>
            <a:ext cx="741240" cy="709560"/>
          </a:xfrm>
          <a:custGeom>
            <a:avLst/>
            <a:gdLst/>
            <a:ahLst/>
            <a:cxnLst/>
            <a:rect l="l" t="t" r="r" b="b"/>
            <a:pathLst>
              <a:path w="175" h="167">
                <a:moveTo>
                  <a:pt x="115" y="149"/>
                </a:moveTo>
                <a:cubicBezTo>
                  <a:pt x="127" y="141"/>
                  <a:pt x="137" y="130"/>
                  <a:pt x="145" y="118"/>
                </a:cubicBezTo>
                <a:cubicBezTo>
                  <a:pt x="149" y="111"/>
                  <a:pt x="153" y="103"/>
                  <a:pt x="156" y="95"/>
                </a:cubicBezTo>
                <a:cubicBezTo>
                  <a:pt x="158" y="87"/>
                  <a:pt x="159" y="80"/>
                  <a:pt x="161" y="72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60" y="90"/>
                  <a:pt x="156" y="106"/>
                  <a:pt x="146" y="121"/>
                </a:cubicBezTo>
                <a:cubicBezTo>
                  <a:pt x="139" y="131"/>
                  <a:pt x="130" y="142"/>
                  <a:pt x="119" y="149"/>
                </a:cubicBezTo>
                <a:cubicBezTo>
                  <a:pt x="120" y="149"/>
                  <a:pt x="121" y="149"/>
                  <a:pt x="121" y="149"/>
                </a:cubicBezTo>
                <a:cubicBezTo>
                  <a:pt x="122" y="149"/>
                  <a:pt x="122" y="149"/>
                  <a:pt x="122" y="149"/>
                </a:cubicBezTo>
                <a:cubicBezTo>
                  <a:pt x="132" y="142"/>
                  <a:pt x="141" y="134"/>
                  <a:pt x="149" y="123"/>
                </a:cubicBezTo>
                <a:cubicBezTo>
                  <a:pt x="151" y="120"/>
                  <a:pt x="152" y="117"/>
                  <a:pt x="154" y="114"/>
                </a:cubicBezTo>
                <a:cubicBezTo>
                  <a:pt x="175" y="76"/>
                  <a:pt x="168" y="32"/>
                  <a:pt x="137" y="12"/>
                </a:cubicBezTo>
                <a:cubicBezTo>
                  <a:pt x="132" y="8"/>
                  <a:pt x="126" y="6"/>
                  <a:pt x="120" y="4"/>
                </a:cubicBezTo>
                <a:cubicBezTo>
                  <a:pt x="127" y="7"/>
                  <a:pt x="134" y="11"/>
                  <a:pt x="139" y="16"/>
                </a:cubicBezTo>
                <a:cubicBezTo>
                  <a:pt x="152" y="29"/>
                  <a:pt x="161" y="43"/>
                  <a:pt x="162" y="62"/>
                </a:cubicBezTo>
                <a:cubicBezTo>
                  <a:pt x="162" y="62"/>
                  <a:pt x="161" y="62"/>
                  <a:pt x="161" y="62"/>
                </a:cubicBezTo>
                <a:cubicBezTo>
                  <a:pt x="159" y="54"/>
                  <a:pt x="158" y="46"/>
                  <a:pt x="154" y="38"/>
                </a:cubicBezTo>
                <a:cubicBezTo>
                  <a:pt x="150" y="30"/>
                  <a:pt x="145" y="23"/>
                  <a:pt x="138" y="18"/>
                </a:cubicBezTo>
                <a:cubicBezTo>
                  <a:pt x="124" y="8"/>
                  <a:pt x="108" y="0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66" y="4"/>
                  <a:pt x="42" y="17"/>
                  <a:pt x="26" y="41"/>
                </a:cubicBezTo>
                <a:cubicBezTo>
                  <a:pt x="24" y="44"/>
                  <a:pt x="23" y="47"/>
                  <a:pt x="21" y="49"/>
                </a:cubicBezTo>
                <a:cubicBezTo>
                  <a:pt x="0" y="88"/>
                  <a:pt x="9" y="133"/>
                  <a:pt x="40" y="153"/>
                </a:cubicBezTo>
                <a:cubicBezTo>
                  <a:pt x="58" y="166"/>
                  <a:pt x="82" y="167"/>
                  <a:pt x="103" y="158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8" y="152"/>
                  <a:pt x="111" y="149"/>
                  <a:pt x="115" y="149"/>
                </a:cubicBezTo>
                <a:close/>
                <a:moveTo>
                  <a:pt x="52" y="147"/>
                </a:moveTo>
                <a:cubicBezTo>
                  <a:pt x="43" y="143"/>
                  <a:pt x="35" y="137"/>
                  <a:pt x="30" y="129"/>
                </a:cubicBezTo>
                <a:cubicBezTo>
                  <a:pt x="21" y="116"/>
                  <a:pt x="18" y="103"/>
                  <a:pt x="18" y="89"/>
                </a:cubicBezTo>
                <a:cubicBezTo>
                  <a:pt x="18" y="88"/>
                  <a:pt x="19" y="88"/>
                  <a:pt x="19" y="89"/>
                </a:cubicBezTo>
                <a:cubicBezTo>
                  <a:pt x="21" y="103"/>
                  <a:pt x="23" y="116"/>
                  <a:pt x="32" y="127"/>
                </a:cubicBezTo>
                <a:cubicBezTo>
                  <a:pt x="32" y="128"/>
                  <a:pt x="33" y="129"/>
                  <a:pt x="34" y="130"/>
                </a:cubicBezTo>
                <a:cubicBezTo>
                  <a:pt x="20" y="110"/>
                  <a:pt x="18" y="80"/>
                  <a:pt x="33" y="53"/>
                </a:cubicBezTo>
                <a:cubicBezTo>
                  <a:pt x="36" y="46"/>
                  <a:pt x="41" y="40"/>
                  <a:pt x="46" y="34"/>
                </a:cubicBezTo>
                <a:cubicBezTo>
                  <a:pt x="43" y="37"/>
                  <a:pt x="40" y="40"/>
                  <a:pt x="37" y="43"/>
                </a:cubicBezTo>
                <a:cubicBezTo>
                  <a:pt x="28" y="54"/>
                  <a:pt x="21" y="67"/>
                  <a:pt x="19" y="82"/>
                </a:cubicBezTo>
                <a:cubicBezTo>
                  <a:pt x="19" y="83"/>
                  <a:pt x="18" y="83"/>
                  <a:pt x="18" y="82"/>
                </a:cubicBezTo>
                <a:cubicBezTo>
                  <a:pt x="20" y="56"/>
                  <a:pt x="39" y="32"/>
                  <a:pt x="63" y="21"/>
                </a:cubicBezTo>
                <a:cubicBezTo>
                  <a:pt x="81" y="10"/>
                  <a:pt x="103" y="8"/>
                  <a:pt x="121" y="18"/>
                </a:cubicBezTo>
                <a:cubicBezTo>
                  <a:pt x="151" y="33"/>
                  <a:pt x="159" y="75"/>
                  <a:pt x="140" y="111"/>
                </a:cubicBezTo>
                <a:cubicBezTo>
                  <a:pt x="121" y="146"/>
                  <a:pt x="82" y="162"/>
                  <a:pt x="52" y="147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163"/>
          <p:cNvSpPr/>
          <p:nvPr/>
        </p:nvSpPr>
        <p:spPr>
          <a:xfrm>
            <a:off x="11798280" y="1023840"/>
            <a:ext cx="581040" cy="636840"/>
          </a:xfrm>
          <a:custGeom>
            <a:avLst/>
            <a:gdLst/>
            <a:ahLst/>
            <a:cxnLst/>
            <a:rect l="l" t="t" r="r" b="b"/>
            <a:pathLst>
              <a:path w="137" h="150">
                <a:moveTo>
                  <a:pt x="103" y="14"/>
                </a:move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41" y="117"/>
                  <a:pt x="45" y="98"/>
                  <a:pt x="49" y="79"/>
                </a:cubicBezTo>
                <a:cubicBezTo>
                  <a:pt x="53" y="58"/>
                  <a:pt x="57" y="38"/>
                  <a:pt x="64" y="18"/>
                </a:cubicBezTo>
                <a:cubicBezTo>
                  <a:pt x="64" y="17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8"/>
                  <a:pt x="39" y="137"/>
                </a:cubicBezTo>
                <a:cubicBezTo>
                  <a:pt x="66" y="150"/>
                  <a:pt x="102" y="137"/>
                  <a:pt x="119" y="104"/>
                </a:cubicBezTo>
                <a:cubicBezTo>
                  <a:pt x="137" y="71"/>
                  <a:pt x="130" y="29"/>
                  <a:pt x="103" y="14"/>
                </a:cubicBezTo>
                <a:close/>
                <a:moveTo>
                  <a:pt x="29" y="91"/>
                </a:moveTo>
                <a:cubicBezTo>
                  <a:pt x="28" y="89"/>
                  <a:pt x="25" y="89"/>
                  <a:pt x="23" y="88"/>
                </a:cubicBezTo>
                <a:cubicBezTo>
                  <a:pt x="23" y="88"/>
                  <a:pt x="23" y="88"/>
                  <a:pt x="23" y="87"/>
                </a:cubicBezTo>
                <a:cubicBezTo>
                  <a:pt x="26" y="87"/>
                  <a:pt x="29" y="87"/>
                  <a:pt x="30" y="90"/>
                </a:cubicBezTo>
                <a:cubicBezTo>
                  <a:pt x="32" y="93"/>
                  <a:pt x="30" y="98"/>
                  <a:pt x="27" y="100"/>
                </a:cubicBezTo>
                <a:cubicBezTo>
                  <a:pt x="26" y="101"/>
                  <a:pt x="24" y="101"/>
                  <a:pt x="23" y="100"/>
                </a:cubicBezTo>
                <a:cubicBezTo>
                  <a:pt x="21" y="98"/>
                  <a:pt x="20" y="94"/>
                  <a:pt x="20" y="91"/>
                </a:cubicBezTo>
                <a:cubicBezTo>
                  <a:pt x="20" y="90"/>
                  <a:pt x="22" y="90"/>
                  <a:pt x="22" y="91"/>
                </a:cubicBezTo>
                <a:cubicBezTo>
                  <a:pt x="22" y="92"/>
                  <a:pt x="22" y="93"/>
                  <a:pt x="22" y="95"/>
                </a:cubicBezTo>
                <a:cubicBezTo>
                  <a:pt x="22" y="96"/>
                  <a:pt x="23" y="97"/>
                  <a:pt x="24" y="99"/>
                </a:cubicBezTo>
                <a:cubicBezTo>
                  <a:pt x="24" y="99"/>
                  <a:pt x="25" y="100"/>
                  <a:pt x="25" y="99"/>
                </a:cubicBezTo>
                <a:cubicBezTo>
                  <a:pt x="26" y="99"/>
                  <a:pt x="28" y="98"/>
                  <a:pt x="28" y="96"/>
                </a:cubicBezTo>
                <a:cubicBezTo>
                  <a:pt x="29" y="95"/>
                  <a:pt x="30" y="93"/>
                  <a:pt x="29" y="91"/>
                </a:cubicBezTo>
                <a:close/>
                <a:moveTo>
                  <a:pt x="43" y="32"/>
                </a:moveTo>
                <a:cubicBezTo>
                  <a:pt x="37" y="35"/>
                  <a:pt x="32" y="40"/>
                  <a:pt x="28" y="45"/>
                </a:cubicBezTo>
                <a:cubicBezTo>
                  <a:pt x="26" y="48"/>
                  <a:pt x="21" y="56"/>
                  <a:pt x="27" y="58"/>
                </a:cubicBezTo>
                <a:cubicBezTo>
                  <a:pt x="28" y="59"/>
                  <a:pt x="31" y="60"/>
                  <a:pt x="32" y="61"/>
                </a:cubicBezTo>
                <a:cubicBezTo>
                  <a:pt x="38" y="69"/>
                  <a:pt x="29" y="81"/>
                  <a:pt x="21" y="76"/>
                </a:cubicBezTo>
                <a:cubicBezTo>
                  <a:pt x="21" y="76"/>
                  <a:pt x="21" y="77"/>
                  <a:pt x="21" y="77"/>
                </a:cubicBezTo>
                <a:cubicBezTo>
                  <a:pt x="14" y="95"/>
                  <a:pt x="20" y="111"/>
                  <a:pt x="31" y="126"/>
                </a:cubicBezTo>
                <a:cubicBezTo>
                  <a:pt x="31" y="126"/>
                  <a:pt x="30" y="127"/>
                  <a:pt x="30" y="127"/>
                </a:cubicBezTo>
                <a:cubicBezTo>
                  <a:pt x="20" y="115"/>
                  <a:pt x="8" y="90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5" y="42"/>
                  <a:pt x="35" y="35"/>
                  <a:pt x="43" y="31"/>
                </a:cubicBezTo>
                <a:cubicBezTo>
                  <a:pt x="43" y="31"/>
                  <a:pt x="44" y="32"/>
                  <a:pt x="43" y="32"/>
                </a:cubicBezTo>
                <a:close/>
                <a:moveTo>
                  <a:pt x="82" y="123"/>
                </a:moveTo>
                <a:cubicBezTo>
                  <a:pt x="82" y="123"/>
                  <a:pt x="80" y="123"/>
                  <a:pt x="80" y="122"/>
                </a:cubicBezTo>
                <a:cubicBezTo>
                  <a:pt x="88" y="87"/>
                  <a:pt x="94" y="51"/>
                  <a:pt x="102" y="16"/>
                </a:cubicBezTo>
                <a:cubicBezTo>
                  <a:pt x="102" y="15"/>
                  <a:pt x="104" y="15"/>
                  <a:pt x="103" y="16"/>
                </a:cubicBezTo>
                <a:cubicBezTo>
                  <a:pt x="98" y="52"/>
                  <a:pt x="90" y="87"/>
                  <a:pt x="82" y="12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1880" y="1398600"/>
            <a:ext cx="33480" cy="50760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165"/>
          <p:cNvSpPr/>
          <p:nvPr/>
        </p:nvSpPr>
        <p:spPr>
          <a:xfrm>
            <a:off x="11798280" y="1023840"/>
            <a:ext cx="436680" cy="585720"/>
          </a:xfrm>
          <a:custGeom>
            <a:avLst/>
            <a:gdLst/>
            <a:ahLst/>
            <a:cxnLst/>
            <a:rect l="l" t="t" r="r" b="b"/>
            <a:pathLst>
              <a:path w="103" h="138">
                <a:moveTo>
                  <a:pt x="80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8" y="86"/>
                  <a:pt x="94" y="50"/>
                  <a:pt x="102" y="16"/>
                </a:cubicBezTo>
                <a:cubicBezTo>
                  <a:pt x="102" y="16"/>
                  <a:pt x="102" y="16"/>
                  <a:pt x="103" y="16"/>
                </a:cubicBezTo>
                <a:cubicBezTo>
                  <a:pt x="103" y="15"/>
                  <a:pt x="103" y="15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38" y="137"/>
                  <a:pt x="38" y="136"/>
                  <a:pt x="38" y="136"/>
                </a:cubicBezTo>
                <a:cubicBezTo>
                  <a:pt x="38" y="136"/>
                  <a:pt x="38" y="136"/>
                  <a:pt x="38" y="135"/>
                </a:cubicBezTo>
                <a:cubicBezTo>
                  <a:pt x="37" y="136"/>
                  <a:pt x="36" y="136"/>
                  <a:pt x="34" y="135"/>
                </a:cubicBezTo>
                <a:cubicBezTo>
                  <a:pt x="30" y="130"/>
                  <a:pt x="26" y="124"/>
                  <a:pt x="22" y="118"/>
                </a:cubicBezTo>
                <a:cubicBezTo>
                  <a:pt x="22" y="118"/>
                  <a:pt x="22" y="117"/>
                  <a:pt x="22" y="116"/>
                </a:cubicBezTo>
                <a:cubicBezTo>
                  <a:pt x="15" y="103"/>
                  <a:pt x="11" y="8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2" y="50"/>
                  <a:pt x="23" y="49"/>
                  <a:pt x="24" y="48"/>
                </a:cubicBezTo>
                <a:cubicBezTo>
                  <a:pt x="24" y="47"/>
                  <a:pt x="24" y="46"/>
                  <a:pt x="25" y="46"/>
                </a:cubicBezTo>
                <a:cubicBezTo>
                  <a:pt x="25" y="45"/>
                  <a:pt x="25" y="45"/>
                  <a:pt x="26" y="44"/>
                </a:cubicBezTo>
                <a:cubicBezTo>
                  <a:pt x="29" y="41"/>
                  <a:pt x="32" y="38"/>
                  <a:pt x="36" y="35"/>
                </a:cubicBezTo>
                <a:cubicBezTo>
                  <a:pt x="44" y="28"/>
                  <a:pt x="52" y="21"/>
                  <a:pt x="61" y="14"/>
                </a:cubicBezTo>
                <a:cubicBezTo>
                  <a:pt x="64" y="13"/>
                  <a:pt x="66" y="16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7"/>
                  <a:pt x="39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54" y="137"/>
                  <a:pt x="75" y="138"/>
                  <a:pt x="80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8800" y="2238480"/>
            <a:ext cx="71280" cy="55440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2" name="CustomShape 167"/>
          <p:cNvSpPr/>
          <p:nvPr/>
        </p:nvSpPr>
        <p:spPr>
          <a:xfrm>
            <a:off x="12363480" y="2268360"/>
            <a:ext cx="84240" cy="6372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11" y="7"/>
                </a:moveTo>
                <a:cubicBezTo>
                  <a:pt x="7" y="8"/>
                  <a:pt x="3" y="8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7" y="12"/>
                  <a:pt x="15" y="15"/>
                  <a:pt x="20" y="7"/>
                </a:cubicBezTo>
                <a:cubicBezTo>
                  <a:pt x="19" y="5"/>
                  <a:pt x="19" y="2"/>
                  <a:pt x="18" y="0"/>
                </a:cubicBezTo>
                <a:cubicBezTo>
                  <a:pt x="17" y="3"/>
                  <a:pt x="14" y="6"/>
                  <a:pt x="11" y="7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3" name="CustomShape 168"/>
          <p:cNvSpPr/>
          <p:nvPr/>
        </p:nvSpPr>
        <p:spPr>
          <a:xfrm>
            <a:off x="11704680" y="917640"/>
            <a:ext cx="785880" cy="1427040"/>
          </a:xfrm>
          <a:custGeom>
            <a:avLst/>
            <a:gdLst/>
            <a:ahLst/>
            <a:cxnLst/>
            <a:rect l="l" t="t" r="r" b="b"/>
            <a:pathLst>
              <a:path w="185" h="336">
                <a:moveTo>
                  <a:pt x="28" y="57"/>
                </a:moveTo>
                <a:cubicBezTo>
                  <a:pt x="26" y="60"/>
                  <a:pt x="24" y="63"/>
                  <a:pt x="22" y="66"/>
                </a:cubicBezTo>
                <a:cubicBezTo>
                  <a:pt x="0" y="107"/>
                  <a:pt x="8" y="155"/>
                  <a:pt x="42" y="177"/>
                </a:cubicBezTo>
                <a:cubicBezTo>
                  <a:pt x="61" y="190"/>
                  <a:pt x="86" y="192"/>
                  <a:pt x="109" y="183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6" y="218"/>
                  <a:pt x="127" y="250"/>
                  <a:pt x="137" y="282"/>
                </a:cubicBezTo>
                <a:cubicBezTo>
                  <a:pt x="140" y="294"/>
                  <a:pt x="144" y="306"/>
                  <a:pt x="148" y="318"/>
                </a:cubicBezTo>
                <a:cubicBezTo>
                  <a:pt x="150" y="326"/>
                  <a:pt x="150" y="326"/>
                  <a:pt x="150" y="326"/>
                </a:cubicBezTo>
                <a:cubicBezTo>
                  <a:pt x="157" y="332"/>
                  <a:pt x="157" y="332"/>
                  <a:pt x="157" y="332"/>
                </a:cubicBezTo>
                <a:cubicBezTo>
                  <a:pt x="163" y="335"/>
                  <a:pt x="169" y="336"/>
                  <a:pt x="175" y="330"/>
                </a:cubicBezTo>
                <a:cubicBezTo>
                  <a:pt x="176" y="330"/>
                  <a:pt x="176" y="329"/>
                  <a:pt x="177" y="328"/>
                </a:cubicBezTo>
                <a:cubicBezTo>
                  <a:pt x="180" y="323"/>
                  <a:pt x="180" y="323"/>
                  <a:pt x="180" y="323"/>
                </a:cubicBezTo>
                <a:cubicBezTo>
                  <a:pt x="178" y="315"/>
                  <a:pt x="178" y="315"/>
                  <a:pt x="178" y="315"/>
                </a:cubicBezTo>
                <a:cubicBezTo>
                  <a:pt x="173" y="301"/>
                  <a:pt x="168" y="287"/>
                  <a:pt x="163" y="273"/>
                </a:cubicBezTo>
                <a:cubicBezTo>
                  <a:pt x="152" y="241"/>
                  <a:pt x="143" y="208"/>
                  <a:pt x="133" y="175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41" y="164"/>
                  <a:pt x="150" y="155"/>
                  <a:pt x="158" y="144"/>
                </a:cubicBezTo>
                <a:cubicBezTo>
                  <a:pt x="160" y="141"/>
                  <a:pt x="162" y="138"/>
                  <a:pt x="163" y="135"/>
                </a:cubicBezTo>
                <a:cubicBezTo>
                  <a:pt x="185" y="94"/>
                  <a:pt x="177" y="46"/>
                  <a:pt x="144" y="24"/>
                </a:cubicBezTo>
                <a:cubicBezTo>
                  <a:pt x="108" y="0"/>
                  <a:pt x="56" y="15"/>
                  <a:pt x="28" y="57"/>
                </a:cubicBezTo>
                <a:close/>
                <a:moveTo>
                  <a:pt x="175" y="325"/>
                </a:moveTo>
                <a:cubicBezTo>
                  <a:pt x="170" y="333"/>
                  <a:pt x="162" y="330"/>
                  <a:pt x="155" y="325"/>
                </a:cubicBezTo>
                <a:cubicBezTo>
                  <a:pt x="155" y="324"/>
                  <a:pt x="155" y="324"/>
                  <a:pt x="155" y="324"/>
                </a:cubicBezTo>
                <a:cubicBezTo>
                  <a:pt x="158" y="326"/>
                  <a:pt x="162" y="326"/>
                  <a:pt x="166" y="325"/>
                </a:cubicBezTo>
                <a:cubicBezTo>
                  <a:pt x="169" y="324"/>
                  <a:pt x="172" y="321"/>
                  <a:pt x="173" y="318"/>
                </a:cubicBezTo>
                <a:cubicBezTo>
                  <a:pt x="174" y="320"/>
                  <a:pt x="174" y="323"/>
                  <a:pt x="175" y="325"/>
                </a:cubicBezTo>
                <a:close/>
                <a:moveTo>
                  <a:pt x="170" y="314"/>
                </a:moveTo>
                <a:cubicBezTo>
                  <a:pt x="171" y="315"/>
                  <a:pt x="171" y="317"/>
                  <a:pt x="170" y="318"/>
                </a:cubicBezTo>
                <a:cubicBezTo>
                  <a:pt x="169" y="320"/>
                  <a:pt x="167" y="321"/>
                  <a:pt x="165" y="322"/>
                </a:cubicBezTo>
                <a:cubicBezTo>
                  <a:pt x="160" y="324"/>
                  <a:pt x="156" y="322"/>
                  <a:pt x="154" y="318"/>
                </a:cubicBezTo>
                <a:cubicBezTo>
                  <a:pt x="155" y="315"/>
                  <a:pt x="158" y="312"/>
                  <a:pt x="162" y="312"/>
                </a:cubicBezTo>
                <a:cubicBezTo>
                  <a:pt x="165" y="311"/>
                  <a:pt x="168" y="312"/>
                  <a:pt x="170" y="314"/>
                </a:cubicBezTo>
                <a:close/>
                <a:moveTo>
                  <a:pt x="159" y="275"/>
                </a:moveTo>
                <a:cubicBezTo>
                  <a:pt x="163" y="286"/>
                  <a:pt x="166" y="297"/>
                  <a:pt x="170" y="308"/>
                </a:cubicBezTo>
                <a:cubicBezTo>
                  <a:pt x="168" y="307"/>
                  <a:pt x="165" y="307"/>
                  <a:pt x="162" y="307"/>
                </a:cubicBezTo>
                <a:cubicBezTo>
                  <a:pt x="158" y="307"/>
                  <a:pt x="154" y="309"/>
                  <a:pt x="151" y="313"/>
                </a:cubicBezTo>
                <a:cubicBezTo>
                  <a:pt x="148" y="304"/>
                  <a:pt x="145" y="294"/>
                  <a:pt x="142" y="285"/>
                </a:cubicBezTo>
                <a:cubicBezTo>
                  <a:pt x="140" y="278"/>
                  <a:pt x="138" y="270"/>
                  <a:pt x="136" y="263"/>
                </a:cubicBezTo>
                <a:cubicBezTo>
                  <a:pt x="137" y="259"/>
                  <a:pt x="140" y="257"/>
                  <a:pt x="143" y="256"/>
                </a:cubicBezTo>
                <a:cubicBezTo>
                  <a:pt x="145" y="256"/>
                  <a:pt x="147" y="256"/>
                  <a:pt x="149" y="257"/>
                </a:cubicBezTo>
                <a:cubicBezTo>
                  <a:pt x="150" y="257"/>
                  <a:pt x="152" y="258"/>
                  <a:pt x="153" y="258"/>
                </a:cubicBezTo>
                <a:cubicBezTo>
                  <a:pt x="155" y="264"/>
                  <a:pt x="157" y="269"/>
                  <a:pt x="159" y="275"/>
                </a:cubicBezTo>
                <a:close/>
                <a:moveTo>
                  <a:pt x="151" y="253"/>
                </a:moveTo>
                <a:cubicBezTo>
                  <a:pt x="149" y="252"/>
                  <a:pt x="145" y="252"/>
                  <a:pt x="142" y="253"/>
                </a:cubicBezTo>
                <a:cubicBezTo>
                  <a:pt x="138" y="253"/>
                  <a:pt x="136" y="256"/>
                  <a:pt x="135" y="259"/>
                </a:cubicBezTo>
                <a:cubicBezTo>
                  <a:pt x="127" y="232"/>
                  <a:pt x="120" y="205"/>
                  <a:pt x="112" y="179"/>
                </a:cubicBezTo>
                <a:cubicBezTo>
                  <a:pt x="115" y="175"/>
                  <a:pt x="118" y="172"/>
                  <a:pt x="123" y="172"/>
                </a:cubicBezTo>
                <a:cubicBezTo>
                  <a:pt x="124" y="172"/>
                  <a:pt x="126" y="172"/>
                  <a:pt x="127" y="172"/>
                </a:cubicBezTo>
                <a:cubicBezTo>
                  <a:pt x="133" y="200"/>
                  <a:pt x="142" y="227"/>
                  <a:pt x="151" y="253"/>
                </a:cubicBezTo>
                <a:close/>
                <a:moveTo>
                  <a:pt x="142" y="31"/>
                </a:moveTo>
                <a:cubicBezTo>
                  <a:pt x="173" y="51"/>
                  <a:pt x="180" y="95"/>
                  <a:pt x="159" y="133"/>
                </a:cubicBezTo>
                <a:cubicBezTo>
                  <a:pt x="157" y="136"/>
                  <a:pt x="156" y="139"/>
                  <a:pt x="154" y="142"/>
                </a:cubicBezTo>
                <a:cubicBezTo>
                  <a:pt x="146" y="153"/>
                  <a:pt x="137" y="161"/>
                  <a:pt x="127" y="168"/>
                </a:cubicBezTo>
                <a:cubicBezTo>
                  <a:pt x="126" y="168"/>
                  <a:pt x="126" y="168"/>
                  <a:pt x="126" y="168"/>
                </a:cubicBezTo>
                <a:cubicBezTo>
                  <a:pt x="126" y="168"/>
                  <a:pt x="125" y="168"/>
                  <a:pt x="124" y="168"/>
                </a:cubicBezTo>
                <a:cubicBezTo>
                  <a:pt x="135" y="161"/>
                  <a:pt x="144" y="150"/>
                  <a:pt x="151" y="140"/>
                </a:cubicBezTo>
                <a:cubicBezTo>
                  <a:pt x="161" y="125"/>
                  <a:pt x="165" y="109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64" y="99"/>
                  <a:pt x="163" y="106"/>
                  <a:pt x="161" y="114"/>
                </a:cubicBezTo>
                <a:cubicBezTo>
                  <a:pt x="158" y="122"/>
                  <a:pt x="154" y="130"/>
                  <a:pt x="150" y="137"/>
                </a:cubicBezTo>
                <a:cubicBezTo>
                  <a:pt x="142" y="149"/>
                  <a:pt x="132" y="160"/>
                  <a:pt x="120" y="168"/>
                </a:cubicBezTo>
                <a:cubicBezTo>
                  <a:pt x="116" y="168"/>
                  <a:pt x="113" y="171"/>
                  <a:pt x="111" y="174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87" y="186"/>
                  <a:pt x="63" y="185"/>
                  <a:pt x="45" y="172"/>
                </a:cubicBezTo>
                <a:cubicBezTo>
                  <a:pt x="14" y="152"/>
                  <a:pt x="5" y="107"/>
                  <a:pt x="26" y="68"/>
                </a:cubicBezTo>
                <a:cubicBezTo>
                  <a:pt x="28" y="66"/>
                  <a:pt x="29" y="63"/>
                  <a:pt x="31" y="60"/>
                </a:cubicBezTo>
                <a:cubicBezTo>
                  <a:pt x="47" y="36"/>
                  <a:pt x="71" y="23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113" y="19"/>
                  <a:pt x="129" y="27"/>
                  <a:pt x="143" y="37"/>
                </a:cubicBezTo>
                <a:cubicBezTo>
                  <a:pt x="150" y="42"/>
                  <a:pt x="155" y="49"/>
                  <a:pt x="159" y="57"/>
                </a:cubicBezTo>
                <a:cubicBezTo>
                  <a:pt x="163" y="65"/>
                  <a:pt x="164" y="73"/>
                  <a:pt x="166" y="81"/>
                </a:cubicBezTo>
                <a:cubicBezTo>
                  <a:pt x="166" y="81"/>
                  <a:pt x="167" y="81"/>
                  <a:pt x="167" y="81"/>
                </a:cubicBezTo>
                <a:cubicBezTo>
                  <a:pt x="166" y="62"/>
                  <a:pt x="157" y="48"/>
                  <a:pt x="144" y="35"/>
                </a:cubicBezTo>
                <a:cubicBezTo>
                  <a:pt x="139" y="30"/>
                  <a:pt x="132" y="26"/>
                  <a:pt x="125" y="23"/>
                </a:cubicBezTo>
                <a:cubicBezTo>
                  <a:pt x="131" y="25"/>
                  <a:pt x="137" y="27"/>
                  <a:pt x="142" y="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4" name="CustomShape 169"/>
          <p:cNvSpPr/>
          <p:nvPr/>
        </p:nvSpPr>
        <p:spPr>
          <a:xfrm>
            <a:off x="11798280" y="1023840"/>
            <a:ext cx="603360" cy="662040"/>
          </a:xfrm>
          <a:custGeom>
            <a:avLst/>
            <a:gdLst/>
            <a:ahLst/>
            <a:cxnLst/>
            <a:rect l="l" t="t" r="r" b="b"/>
            <a:pathLst>
              <a:path w="142" h="156">
                <a:moveTo>
                  <a:pt x="104" y="12"/>
                </a:moveTo>
                <a:cubicBezTo>
                  <a:pt x="86" y="2"/>
                  <a:pt x="64" y="4"/>
                  <a:pt x="46" y="15"/>
                </a:cubicBezTo>
                <a:cubicBezTo>
                  <a:pt x="22" y="26"/>
                  <a:pt x="3" y="50"/>
                  <a:pt x="1" y="76"/>
                </a:cubicBezTo>
                <a:cubicBezTo>
                  <a:pt x="1" y="77"/>
                  <a:pt x="2" y="77"/>
                  <a:pt x="2" y="76"/>
                </a:cubicBezTo>
                <a:cubicBezTo>
                  <a:pt x="4" y="61"/>
                  <a:pt x="11" y="48"/>
                  <a:pt x="20" y="37"/>
                </a:cubicBezTo>
                <a:cubicBezTo>
                  <a:pt x="23" y="34"/>
                  <a:pt x="26" y="31"/>
                  <a:pt x="29" y="28"/>
                </a:cubicBezTo>
                <a:cubicBezTo>
                  <a:pt x="24" y="34"/>
                  <a:pt x="19" y="40"/>
                  <a:pt x="16" y="47"/>
                </a:cubicBezTo>
                <a:cubicBezTo>
                  <a:pt x="1" y="74"/>
                  <a:pt x="3" y="104"/>
                  <a:pt x="17" y="124"/>
                </a:cubicBezTo>
                <a:cubicBezTo>
                  <a:pt x="16" y="123"/>
                  <a:pt x="15" y="122"/>
                  <a:pt x="15" y="121"/>
                </a:cubicBezTo>
                <a:cubicBezTo>
                  <a:pt x="6" y="110"/>
                  <a:pt x="4" y="97"/>
                  <a:pt x="2" y="83"/>
                </a:cubicBezTo>
                <a:cubicBezTo>
                  <a:pt x="2" y="82"/>
                  <a:pt x="1" y="82"/>
                  <a:pt x="1" y="83"/>
                </a:cubicBezTo>
                <a:cubicBezTo>
                  <a:pt x="1" y="97"/>
                  <a:pt x="4" y="110"/>
                  <a:pt x="13" y="123"/>
                </a:cubicBezTo>
                <a:cubicBezTo>
                  <a:pt x="18" y="131"/>
                  <a:pt x="26" y="137"/>
                  <a:pt x="35" y="141"/>
                </a:cubicBezTo>
                <a:cubicBezTo>
                  <a:pt x="65" y="156"/>
                  <a:pt x="104" y="140"/>
                  <a:pt x="123" y="105"/>
                </a:cubicBezTo>
                <a:cubicBezTo>
                  <a:pt x="142" y="69"/>
                  <a:pt x="134" y="27"/>
                  <a:pt x="104" y="12"/>
                </a:cubicBezTo>
                <a:close/>
                <a:moveTo>
                  <a:pt x="119" y="104"/>
                </a:moveTo>
                <a:cubicBezTo>
                  <a:pt x="102" y="137"/>
                  <a:pt x="66" y="150"/>
                  <a:pt x="39" y="137"/>
                </a:cubicBezTo>
                <a:cubicBezTo>
                  <a:pt x="44" y="118"/>
                  <a:pt x="47" y="98"/>
                  <a:pt x="51" y="79"/>
                </a:cubicBezTo>
                <a:cubicBezTo>
                  <a:pt x="55" y="59"/>
                  <a:pt x="60" y="38"/>
                  <a:pt x="65" y="18"/>
                </a:cubicBezTo>
                <a:cubicBezTo>
                  <a:pt x="65" y="18"/>
                  <a:pt x="64" y="17"/>
                  <a:pt x="64" y="18"/>
                </a:cubicBezTo>
                <a:cubicBezTo>
                  <a:pt x="57" y="38"/>
                  <a:pt x="53" y="58"/>
                  <a:pt x="49" y="79"/>
                </a:cubicBezTo>
                <a:cubicBezTo>
                  <a:pt x="45" y="98"/>
                  <a:pt x="41" y="117"/>
                  <a:pt x="38" y="137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10" y="122"/>
                  <a:pt x="0" y="82"/>
                  <a:pt x="18" y="49"/>
                </a:cubicBezTo>
                <a:cubicBezTo>
                  <a:pt x="36" y="15"/>
                  <a:pt x="75" y="0"/>
                  <a:pt x="103" y="14"/>
                </a:cubicBezTo>
                <a:cubicBezTo>
                  <a:pt x="130" y="29"/>
                  <a:pt x="137" y="71"/>
                  <a:pt x="119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5" name="CustomShape 170"/>
          <p:cNvSpPr/>
          <p:nvPr/>
        </p:nvSpPr>
        <p:spPr>
          <a:xfrm>
            <a:off x="12138120" y="1087560"/>
            <a:ext cx="101520" cy="458640"/>
          </a:xfrm>
          <a:custGeom>
            <a:avLst/>
            <a:gdLst/>
            <a:ahLst/>
            <a:cxnLst/>
            <a:rect l="l" t="t" r="r" b="b"/>
            <a:pathLst>
              <a:path w="24" h="108">
                <a:moveTo>
                  <a:pt x="22" y="1"/>
                </a:moveTo>
                <a:cubicBezTo>
                  <a:pt x="14" y="36"/>
                  <a:pt x="8" y="72"/>
                  <a:pt x="0" y="107"/>
                </a:cubicBezTo>
                <a:cubicBezTo>
                  <a:pt x="0" y="108"/>
                  <a:pt x="2" y="108"/>
                  <a:pt x="2" y="108"/>
                </a:cubicBezTo>
                <a:cubicBezTo>
                  <a:pt x="10" y="72"/>
                  <a:pt x="18" y="37"/>
                  <a:pt x="23" y="1"/>
                </a:cubicBezTo>
                <a:cubicBezTo>
                  <a:pt x="24" y="0"/>
                  <a:pt x="22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6" name="CustomShape 171"/>
          <p:cNvSpPr/>
          <p:nvPr/>
        </p:nvSpPr>
        <p:spPr>
          <a:xfrm>
            <a:off x="11831760" y="1155600"/>
            <a:ext cx="153720" cy="408240"/>
          </a:xfrm>
          <a:custGeom>
            <a:avLst/>
            <a:gdLst/>
            <a:ahLst/>
            <a:cxnLst/>
            <a:rect l="l" t="t" r="r" b="b"/>
            <a:pathLst>
              <a:path w="36" h="96">
                <a:moveTo>
                  <a:pt x="14" y="20"/>
                </a:moveTo>
                <a:cubicBezTo>
                  <a:pt x="13" y="22"/>
                  <a:pt x="13" y="27"/>
                  <a:pt x="16" y="28"/>
                </a:cubicBezTo>
                <a:cubicBezTo>
                  <a:pt x="18" y="30"/>
                  <a:pt x="21" y="30"/>
                  <a:pt x="22" y="33"/>
                </a:cubicBezTo>
                <a:cubicBezTo>
                  <a:pt x="27" y="39"/>
                  <a:pt x="18" y="48"/>
                  <a:pt x="12" y="43"/>
                </a:cubicBezTo>
                <a:cubicBezTo>
                  <a:pt x="11" y="43"/>
                  <a:pt x="11" y="44"/>
                  <a:pt x="11" y="44"/>
                </a:cubicBezTo>
                <a:cubicBezTo>
                  <a:pt x="11" y="44"/>
                  <a:pt x="12" y="44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0" y="59"/>
                  <a:pt x="12" y="84"/>
                  <a:pt x="22" y="96"/>
                </a:cubicBezTo>
                <a:cubicBezTo>
                  <a:pt x="22" y="96"/>
                  <a:pt x="23" y="95"/>
                  <a:pt x="23" y="95"/>
                </a:cubicBezTo>
                <a:cubicBezTo>
                  <a:pt x="12" y="80"/>
                  <a:pt x="6" y="64"/>
                  <a:pt x="13" y="46"/>
                </a:cubicBezTo>
                <a:cubicBezTo>
                  <a:pt x="13" y="46"/>
                  <a:pt x="13" y="45"/>
                  <a:pt x="13" y="45"/>
                </a:cubicBezTo>
                <a:cubicBezTo>
                  <a:pt x="21" y="50"/>
                  <a:pt x="30" y="38"/>
                  <a:pt x="24" y="30"/>
                </a:cubicBezTo>
                <a:cubicBezTo>
                  <a:pt x="23" y="29"/>
                  <a:pt x="20" y="28"/>
                  <a:pt x="19" y="27"/>
                </a:cubicBezTo>
                <a:cubicBezTo>
                  <a:pt x="13" y="25"/>
                  <a:pt x="18" y="17"/>
                  <a:pt x="20" y="14"/>
                </a:cubicBezTo>
                <a:cubicBezTo>
                  <a:pt x="24" y="9"/>
                  <a:pt x="29" y="4"/>
                  <a:pt x="35" y="1"/>
                </a:cubicBezTo>
                <a:cubicBezTo>
                  <a:pt x="36" y="1"/>
                  <a:pt x="35" y="0"/>
                  <a:pt x="35" y="0"/>
                </a:cubicBezTo>
                <a:cubicBezTo>
                  <a:pt x="27" y="4"/>
                  <a:pt x="17" y="11"/>
                  <a:pt x="1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172"/>
          <p:cNvSpPr/>
          <p:nvPr/>
        </p:nvSpPr>
        <p:spPr>
          <a:xfrm>
            <a:off x="11883960" y="1393920"/>
            <a:ext cx="50760" cy="58680"/>
          </a:xfrm>
          <a:custGeom>
            <a:avLst/>
            <a:gdLst/>
            <a:ahLst/>
            <a:cxnLst/>
            <a:rect l="l" t="t" r="r" b="b"/>
            <a:pathLst>
              <a:path w="12" h="14">
                <a:moveTo>
                  <a:pt x="3" y="1"/>
                </a:moveTo>
                <a:cubicBezTo>
                  <a:pt x="5" y="2"/>
                  <a:pt x="8" y="2"/>
                  <a:pt x="9" y="4"/>
                </a:cubicBezTo>
                <a:cubicBezTo>
                  <a:pt x="10" y="6"/>
                  <a:pt x="9" y="8"/>
                  <a:pt x="8" y="9"/>
                </a:cubicBezTo>
                <a:cubicBezTo>
                  <a:pt x="8" y="11"/>
                  <a:pt x="6" y="12"/>
                  <a:pt x="5" y="12"/>
                </a:cubicBezTo>
                <a:cubicBezTo>
                  <a:pt x="5" y="13"/>
                  <a:pt x="4" y="12"/>
                  <a:pt x="4" y="12"/>
                </a:cubicBezTo>
                <a:cubicBezTo>
                  <a:pt x="3" y="10"/>
                  <a:pt x="2" y="9"/>
                  <a:pt x="2" y="8"/>
                </a:cubicBezTo>
                <a:cubicBezTo>
                  <a:pt x="2" y="6"/>
                  <a:pt x="2" y="5"/>
                  <a:pt x="2" y="4"/>
                </a:cubicBezTo>
                <a:cubicBezTo>
                  <a:pt x="2" y="3"/>
                  <a:pt x="0" y="3"/>
                  <a:pt x="0" y="4"/>
                </a:cubicBezTo>
                <a:cubicBezTo>
                  <a:pt x="0" y="7"/>
                  <a:pt x="1" y="11"/>
                  <a:pt x="3" y="13"/>
                </a:cubicBezTo>
                <a:cubicBezTo>
                  <a:pt x="4" y="14"/>
                  <a:pt x="6" y="14"/>
                  <a:pt x="7" y="13"/>
                </a:cubicBezTo>
                <a:cubicBezTo>
                  <a:pt x="10" y="11"/>
                  <a:pt x="12" y="6"/>
                  <a:pt x="10" y="3"/>
                </a:cubicBezTo>
                <a:cubicBezTo>
                  <a:pt x="9" y="0"/>
                  <a:pt x="6" y="0"/>
                  <a:pt x="3" y="0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6360" y="1125360"/>
            <a:ext cx="1128960" cy="1100160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6360" y="1830240"/>
            <a:ext cx="497160" cy="395280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8160" y="1758960"/>
            <a:ext cx="68040" cy="81000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71200" y="1270080"/>
            <a:ext cx="555480" cy="501480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6480" y="1104840"/>
            <a:ext cx="1184040" cy="115092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3" name="CustomShape 178"/>
          <p:cNvSpPr/>
          <p:nvPr/>
        </p:nvSpPr>
        <p:spPr>
          <a:xfrm>
            <a:off x="7353360" y="3516480"/>
            <a:ext cx="71280" cy="190440"/>
          </a:xfrm>
          <a:custGeom>
            <a:avLst/>
            <a:gdLst/>
            <a:ahLst/>
            <a:cxnLst/>
            <a:rect l="l" t="t" r="r" b="b"/>
            <a:pathLst>
              <a:path w="17" h="45">
                <a:moveTo>
                  <a:pt x="4" y="45"/>
                </a:moveTo>
                <a:cubicBezTo>
                  <a:pt x="5" y="30"/>
                  <a:pt x="9" y="15"/>
                  <a:pt x="17" y="3"/>
                </a:cubicBezTo>
                <a:cubicBezTo>
                  <a:pt x="15" y="3"/>
                  <a:pt x="13" y="1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9"/>
                  <a:pt x="2" y="20"/>
                  <a:pt x="1" y="31"/>
                </a:cubicBezTo>
                <a:cubicBezTo>
                  <a:pt x="0" y="35"/>
                  <a:pt x="0" y="40"/>
                  <a:pt x="1" y="44"/>
                </a:cubicBezTo>
                <a:cubicBezTo>
                  <a:pt x="2" y="44"/>
                  <a:pt x="3" y="44"/>
                  <a:pt x="4" y="4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2040" y="3503520"/>
            <a:ext cx="20520" cy="1584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CustomShape 180"/>
          <p:cNvSpPr/>
          <p:nvPr/>
        </p:nvSpPr>
        <p:spPr>
          <a:xfrm>
            <a:off x="7029360" y="3567240"/>
            <a:ext cx="598680" cy="573120"/>
          </a:xfrm>
          <a:custGeom>
            <a:avLst/>
            <a:gdLst/>
            <a:ahLst/>
            <a:cxnLst/>
            <a:rect l="l" t="t" r="r" b="b"/>
            <a:pathLst>
              <a:path w="141" h="135">
                <a:moveTo>
                  <a:pt x="115" y="15"/>
                </a:moveTo>
                <a:cubicBezTo>
                  <a:pt x="104" y="10"/>
                  <a:pt x="96" y="10"/>
                  <a:pt x="86" y="15"/>
                </a:cubicBezTo>
                <a:cubicBezTo>
                  <a:pt x="85" y="21"/>
                  <a:pt x="84" y="27"/>
                  <a:pt x="84" y="32"/>
                </a:cubicBezTo>
                <a:cubicBezTo>
                  <a:pt x="87" y="32"/>
                  <a:pt x="90" y="31"/>
                  <a:pt x="93" y="29"/>
                </a:cubicBezTo>
                <a:cubicBezTo>
                  <a:pt x="94" y="29"/>
                  <a:pt x="95" y="30"/>
                  <a:pt x="95" y="31"/>
                </a:cubicBezTo>
                <a:cubicBezTo>
                  <a:pt x="92" y="36"/>
                  <a:pt x="88" y="38"/>
                  <a:pt x="83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79" y="38"/>
                  <a:pt x="78" y="37"/>
                  <a:pt x="77" y="37"/>
                </a:cubicBezTo>
                <a:cubicBezTo>
                  <a:pt x="72" y="35"/>
                  <a:pt x="72" y="35"/>
                  <a:pt x="72" y="35"/>
                </a:cubicBezTo>
                <a:cubicBezTo>
                  <a:pt x="65" y="32"/>
                  <a:pt x="59" y="26"/>
                  <a:pt x="57" y="21"/>
                </a:cubicBezTo>
                <a:cubicBezTo>
                  <a:pt x="57" y="20"/>
                  <a:pt x="58" y="19"/>
                  <a:pt x="58" y="20"/>
                </a:cubicBezTo>
                <a:cubicBezTo>
                  <a:pt x="62" y="25"/>
                  <a:pt x="67" y="29"/>
                  <a:pt x="73" y="31"/>
                </a:cubicBezTo>
                <a:cubicBezTo>
                  <a:pt x="73" y="26"/>
                  <a:pt x="73" y="20"/>
                  <a:pt x="74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60" y="0"/>
                  <a:pt x="38" y="4"/>
                  <a:pt x="22" y="15"/>
                </a:cubicBezTo>
                <a:cubicBezTo>
                  <a:pt x="8" y="26"/>
                  <a:pt x="3" y="42"/>
                  <a:pt x="1" y="60"/>
                </a:cubicBezTo>
                <a:cubicBezTo>
                  <a:pt x="0" y="78"/>
                  <a:pt x="2" y="98"/>
                  <a:pt x="12" y="114"/>
                </a:cubicBezTo>
                <a:cubicBezTo>
                  <a:pt x="26" y="135"/>
                  <a:pt x="45" y="130"/>
                  <a:pt x="66" y="126"/>
                </a:cubicBezTo>
                <a:cubicBezTo>
                  <a:pt x="62" y="125"/>
                  <a:pt x="58" y="123"/>
                  <a:pt x="53" y="123"/>
                </a:cubicBezTo>
                <a:cubicBezTo>
                  <a:pt x="52" y="124"/>
                  <a:pt x="52" y="122"/>
                  <a:pt x="53" y="122"/>
                </a:cubicBezTo>
                <a:cubicBezTo>
                  <a:pt x="62" y="120"/>
                  <a:pt x="68" y="126"/>
                  <a:pt x="77" y="127"/>
                </a:cubicBezTo>
                <a:cubicBezTo>
                  <a:pt x="85" y="128"/>
                  <a:pt x="93" y="127"/>
                  <a:pt x="100" y="122"/>
                </a:cubicBezTo>
                <a:cubicBezTo>
                  <a:pt x="113" y="114"/>
                  <a:pt x="122" y="100"/>
                  <a:pt x="128" y="86"/>
                </a:cubicBezTo>
                <a:cubicBezTo>
                  <a:pt x="135" y="71"/>
                  <a:pt x="141" y="53"/>
                  <a:pt x="135" y="37"/>
                </a:cubicBezTo>
                <a:cubicBezTo>
                  <a:pt x="131" y="28"/>
                  <a:pt x="124" y="19"/>
                  <a:pt x="115" y="15"/>
                </a:cubicBezTo>
                <a:close/>
                <a:moveTo>
                  <a:pt x="17" y="61"/>
                </a:moveTo>
                <a:cubicBezTo>
                  <a:pt x="16" y="62"/>
                  <a:pt x="14" y="63"/>
                  <a:pt x="13" y="63"/>
                </a:cubicBezTo>
                <a:cubicBezTo>
                  <a:pt x="11" y="62"/>
                  <a:pt x="9" y="61"/>
                  <a:pt x="9" y="60"/>
                </a:cubicBezTo>
                <a:cubicBezTo>
                  <a:pt x="9" y="57"/>
                  <a:pt x="11" y="55"/>
                  <a:pt x="13" y="53"/>
                </a:cubicBezTo>
                <a:cubicBezTo>
                  <a:pt x="13" y="53"/>
                  <a:pt x="14" y="53"/>
                  <a:pt x="13" y="54"/>
                </a:cubicBezTo>
                <a:cubicBezTo>
                  <a:pt x="12" y="55"/>
                  <a:pt x="12" y="56"/>
                  <a:pt x="11" y="57"/>
                </a:cubicBezTo>
                <a:cubicBezTo>
                  <a:pt x="11" y="58"/>
                  <a:pt x="10" y="59"/>
                  <a:pt x="11" y="59"/>
                </a:cubicBezTo>
                <a:cubicBezTo>
                  <a:pt x="11" y="61"/>
                  <a:pt x="12" y="61"/>
                  <a:pt x="13" y="61"/>
                </a:cubicBezTo>
                <a:cubicBezTo>
                  <a:pt x="14" y="61"/>
                  <a:pt x="16" y="61"/>
                  <a:pt x="16" y="59"/>
                </a:cubicBezTo>
                <a:cubicBezTo>
                  <a:pt x="18" y="58"/>
                  <a:pt x="16" y="55"/>
                  <a:pt x="15" y="54"/>
                </a:cubicBezTo>
                <a:cubicBezTo>
                  <a:pt x="15" y="53"/>
                  <a:pt x="16" y="52"/>
                  <a:pt x="16" y="53"/>
                </a:cubicBezTo>
                <a:cubicBezTo>
                  <a:pt x="17" y="53"/>
                  <a:pt x="17" y="54"/>
                  <a:pt x="17" y="54"/>
                </a:cubicBezTo>
                <a:cubicBezTo>
                  <a:pt x="18" y="56"/>
                  <a:pt x="19" y="59"/>
                  <a:pt x="17" y="61"/>
                </a:cubicBezTo>
                <a:close/>
                <a:moveTo>
                  <a:pt x="33" y="28"/>
                </a:moveTo>
                <a:cubicBezTo>
                  <a:pt x="31" y="33"/>
                  <a:pt x="27" y="40"/>
                  <a:pt x="21" y="43"/>
                </a:cubicBezTo>
                <a:cubicBezTo>
                  <a:pt x="18" y="46"/>
                  <a:pt x="14" y="43"/>
                  <a:pt x="15" y="39"/>
                </a:cubicBezTo>
                <a:cubicBezTo>
                  <a:pt x="16" y="32"/>
                  <a:pt x="21" y="26"/>
                  <a:pt x="26" y="21"/>
                </a:cubicBezTo>
                <a:cubicBezTo>
                  <a:pt x="26" y="21"/>
                  <a:pt x="27" y="21"/>
                  <a:pt x="26" y="21"/>
                </a:cubicBezTo>
                <a:cubicBezTo>
                  <a:pt x="23" y="25"/>
                  <a:pt x="20" y="29"/>
                  <a:pt x="18" y="34"/>
                </a:cubicBezTo>
                <a:cubicBezTo>
                  <a:pt x="17" y="36"/>
                  <a:pt x="15" y="39"/>
                  <a:pt x="16" y="41"/>
                </a:cubicBezTo>
                <a:cubicBezTo>
                  <a:pt x="18" y="44"/>
                  <a:pt x="20" y="43"/>
                  <a:pt x="22" y="41"/>
                </a:cubicBezTo>
                <a:cubicBezTo>
                  <a:pt x="25" y="38"/>
                  <a:pt x="28" y="34"/>
                  <a:pt x="30" y="31"/>
                </a:cubicBezTo>
                <a:cubicBezTo>
                  <a:pt x="32" y="27"/>
                  <a:pt x="37" y="20"/>
                  <a:pt x="28" y="20"/>
                </a:cubicBezTo>
                <a:cubicBezTo>
                  <a:pt x="27" y="20"/>
                  <a:pt x="27" y="19"/>
                  <a:pt x="28" y="19"/>
                </a:cubicBezTo>
                <a:cubicBezTo>
                  <a:pt x="34" y="17"/>
                  <a:pt x="36" y="23"/>
                  <a:pt x="33" y="2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4520" y="3651120"/>
            <a:ext cx="88920" cy="101880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7" name="CustomShape 182"/>
          <p:cNvSpPr/>
          <p:nvPr/>
        </p:nvSpPr>
        <p:spPr>
          <a:xfrm>
            <a:off x="7267680" y="3668760"/>
            <a:ext cx="114120" cy="7128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1" y="5"/>
                </a:moveTo>
                <a:cubicBezTo>
                  <a:pt x="2" y="6"/>
                  <a:pt x="3" y="8"/>
                  <a:pt x="4" y="9"/>
                </a:cubicBezTo>
                <a:cubicBezTo>
                  <a:pt x="10" y="15"/>
                  <a:pt x="20" y="17"/>
                  <a:pt x="27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4"/>
                  <a:pt x="22" y="13"/>
                  <a:pt x="21" y="13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9"/>
                  <a:pt x="5" y="5"/>
                  <a:pt x="3" y="0"/>
                </a:cubicBezTo>
                <a:cubicBezTo>
                  <a:pt x="1" y="1"/>
                  <a:pt x="0" y="3"/>
                  <a:pt x="1" y="5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8" name="CustomShape 183"/>
          <p:cNvSpPr/>
          <p:nvPr/>
        </p:nvSpPr>
        <p:spPr>
          <a:xfrm>
            <a:off x="7288200" y="3664080"/>
            <a:ext cx="52560" cy="34920"/>
          </a:xfrm>
          <a:custGeom>
            <a:avLst/>
            <a:gdLst/>
            <a:ahLst/>
            <a:cxnLst/>
            <a:rect l="l" t="t" r="r" b="b"/>
            <a:pathLst>
              <a:path w="12" h="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7" y="6"/>
                  <a:pt x="12" y="8"/>
                </a:cubicBezTo>
                <a:cubicBezTo>
                  <a:pt x="12" y="7"/>
                  <a:pt x="12" y="6"/>
                  <a:pt x="12" y="5"/>
                </a:cubicBezTo>
                <a:cubicBezTo>
                  <a:pt x="10" y="5"/>
                  <a:pt x="9" y="5"/>
                  <a:pt x="8" y="4"/>
                </a:cubicBezTo>
                <a:cubicBezTo>
                  <a:pt x="5" y="3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9" name="CustomShape 184"/>
          <p:cNvSpPr/>
          <p:nvPr/>
        </p:nvSpPr>
        <p:spPr>
          <a:xfrm>
            <a:off x="7042320" y="3957480"/>
            <a:ext cx="514080" cy="182880"/>
          </a:xfrm>
          <a:custGeom>
            <a:avLst/>
            <a:gdLst/>
            <a:ahLst/>
            <a:cxnLst/>
            <a:rect l="l" t="t" r="r" b="b"/>
            <a:pathLst>
              <a:path w="121" h="43">
                <a:moveTo>
                  <a:pt x="116" y="7"/>
                </a:moveTo>
                <a:cubicBezTo>
                  <a:pt x="107" y="14"/>
                  <a:pt x="96" y="18"/>
                  <a:pt x="84" y="18"/>
                </a:cubicBezTo>
                <a:cubicBezTo>
                  <a:pt x="75" y="18"/>
                  <a:pt x="67" y="17"/>
                  <a:pt x="59" y="15"/>
                </a:cubicBezTo>
                <a:cubicBezTo>
                  <a:pt x="55" y="13"/>
                  <a:pt x="51" y="12"/>
                  <a:pt x="47" y="11"/>
                </a:cubicBezTo>
                <a:cubicBezTo>
                  <a:pt x="44" y="8"/>
                  <a:pt x="42" y="9"/>
                  <a:pt x="40" y="12"/>
                </a:cubicBezTo>
                <a:cubicBezTo>
                  <a:pt x="42" y="14"/>
                  <a:pt x="40" y="17"/>
                  <a:pt x="38" y="17"/>
                </a:cubicBezTo>
                <a:cubicBezTo>
                  <a:pt x="21" y="19"/>
                  <a:pt x="9" y="11"/>
                  <a:pt x="0" y="0"/>
                </a:cubicBezTo>
                <a:cubicBezTo>
                  <a:pt x="2" y="8"/>
                  <a:pt x="5" y="15"/>
                  <a:pt x="9" y="22"/>
                </a:cubicBezTo>
                <a:cubicBezTo>
                  <a:pt x="23" y="43"/>
                  <a:pt x="42" y="38"/>
                  <a:pt x="63" y="34"/>
                </a:cubicBezTo>
                <a:cubicBezTo>
                  <a:pt x="59" y="33"/>
                  <a:pt x="55" y="31"/>
                  <a:pt x="50" y="31"/>
                </a:cubicBezTo>
                <a:cubicBezTo>
                  <a:pt x="49" y="32"/>
                  <a:pt x="49" y="30"/>
                  <a:pt x="50" y="30"/>
                </a:cubicBezTo>
                <a:cubicBezTo>
                  <a:pt x="59" y="28"/>
                  <a:pt x="65" y="34"/>
                  <a:pt x="74" y="35"/>
                </a:cubicBezTo>
                <a:cubicBezTo>
                  <a:pt x="82" y="36"/>
                  <a:pt x="90" y="35"/>
                  <a:pt x="97" y="30"/>
                </a:cubicBezTo>
                <a:cubicBezTo>
                  <a:pt x="107" y="23"/>
                  <a:pt x="115" y="13"/>
                  <a:pt x="121" y="2"/>
                </a:cubicBezTo>
                <a:cubicBezTo>
                  <a:pt x="120" y="4"/>
                  <a:pt x="118" y="5"/>
                  <a:pt x="116" y="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0" name="CustomShape 185"/>
          <p:cNvSpPr/>
          <p:nvPr/>
        </p:nvSpPr>
        <p:spPr>
          <a:xfrm>
            <a:off x="7462800" y="3478320"/>
            <a:ext cx="203400" cy="75960"/>
          </a:xfrm>
          <a:custGeom>
            <a:avLst/>
            <a:gdLst/>
            <a:ahLst/>
            <a:cxnLst/>
            <a:rect l="l" t="t" r="r" b="b"/>
            <a:pathLst>
              <a:path w="48" h="18">
                <a:moveTo>
                  <a:pt x="48" y="0"/>
                </a:moveTo>
                <a:cubicBezTo>
                  <a:pt x="31" y="3"/>
                  <a:pt x="15" y="7"/>
                  <a:pt x="0" y="18"/>
                </a:cubicBezTo>
                <a:cubicBezTo>
                  <a:pt x="17" y="13"/>
                  <a:pt x="34" y="10"/>
                  <a:pt x="48" y="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1" name="CustomShape 186"/>
          <p:cNvSpPr/>
          <p:nvPr/>
        </p:nvSpPr>
        <p:spPr>
          <a:xfrm>
            <a:off x="7480440" y="3494160"/>
            <a:ext cx="177840" cy="75960"/>
          </a:xfrm>
          <a:custGeom>
            <a:avLst/>
            <a:gdLst/>
            <a:ahLst/>
            <a:cxnLst/>
            <a:rect l="l" t="t" r="r" b="b"/>
            <a:pathLst>
              <a:path w="42" h="18">
                <a:moveTo>
                  <a:pt x="22" y="15"/>
                </a:moveTo>
                <a:cubicBezTo>
                  <a:pt x="30" y="12"/>
                  <a:pt x="37" y="7"/>
                  <a:pt x="42" y="0"/>
                </a:cubicBezTo>
                <a:cubicBezTo>
                  <a:pt x="29" y="8"/>
                  <a:pt x="15" y="12"/>
                  <a:pt x="0" y="15"/>
                </a:cubicBezTo>
                <a:cubicBezTo>
                  <a:pt x="7" y="17"/>
                  <a:pt x="14" y="18"/>
                  <a:pt x="22" y="15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2200" y="3787920"/>
            <a:ext cx="34920" cy="45720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3" name="CustomShape 188"/>
          <p:cNvSpPr/>
          <p:nvPr/>
        </p:nvSpPr>
        <p:spPr>
          <a:xfrm>
            <a:off x="7089840" y="3638520"/>
            <a:ext cx="96840" cy="123840"/>
          </a:xfrm>
          <a:custGeom>
            <a:avLst/>
            <a:gdLst/>
            <a:ahLst/>
            <a:cxnLst/>
            <a:rect l="l" t="t" r="r" b="b"/>
            <a:pathLst>
              <a:path w="23" h="29">
                <a:moveTo>
                  <a:pt x="14" y="2"/>
                </a:moveTo>
                <a:cubicBezTo>
                  <a:pt x="13" y="2"/>
                  <a:pt x="13" y="3"/>
                  <a:pt x="14" y="3"/>
                </a:cubicBezTo>
                <a:cubicBezTo>
                  <a:pt x="23" y="3"/>
                  <a:pt x="18" y="10"/>
                  <a:pt x="16" y="14"/>
                </a:cubicBezTo>
                <a:cubicBezTo>
                  <a:pt x="14" y="17"/>
                  <a:pt x="11" y="21"/>
                  <a:pt x="8" y="24"/>
                </a:cubicBezTo>
                <a:cubicBezTo>
                  <a:pt x="6" y="26"/>
                  <a:pt x="4" y="27"/>
                  <a:pt x="2" y="24"/>
                </a:cubicBezTo>
                <a:cubicBezTo>
                  <a:pt x="1" y="22"/>
                  <a:pt x="3" y="19"/>
                  <a:pt x="4" y="17"/>
                </a:cubicBezTo>
                <a:cubicBezTo>
                  <a:pt x="6" y="12"/>
                  <a:pt x="9" y="8"/>
                  <a:pt x="12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7" y="9"/>
                  <a:pt x="2" y="15"/>
                  <a:pt x="1" y="22"/>
                </a:cubicBezTo>
                <a:cubicBezTo>
                  <a:pt x="0" y="26"/>
                  <a:pt x="4" y="29"/>
                  <a:pt x="7" y="26"/>
                </a:cubicBezTo>
                <a:cubicBezTo>
                  <a:pt x="13" y="23"/>
                  <a:pt x="17" y="16"/>
                  <a:pt x="19" y="11"/>
                </a:cubicBezTo>
                <a:cubicBezTo>
                  <a:pt x="22" y="6"/>
                  <a:pt x="20" y="0"/>
                  <a:pt x="14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4" name="CustomShape 189"/>
          <p:cNvSpPr/>
          <p:nvPr/>
        </p:nvSpPr>
        <p:spPr>
          <a:xfrm>
            <a:off x="7068960" y="3787920"/>
            <a:ext cx="41400" cy="45720"/>
          </a:xfrm>
          <a:custGeom>
            <a:avLst/>
            <a:gdLst/>
            <a:ahLst/>
            <a:cxnLst/>
            <a:rect l="l" t="t" r="r" b="b"/>
            <a:pathLst>
              <a:path w="10" h="11">
                <a:moveTo>
                  <a:pt x="7" y="1"/>
                </a:moveTo>
                <a:cubicBezTo>
                  <a:pt x="7" y="0"/>
                  <a:pt x="6" y="1"/>
                  <a:pt x="6" y="2"/>
                </a:cubicBezTo>
                <a:cubicBezTo>
                  <a:pt x="7" y="3"/>
                  <a:pt x="9" y="6"/>
                  <a:pt x="7" y="7"/>
                </a:cubicBezTo>
                <a:cubicBezTo>
                  <a:pt x="7" y="9"/>
                  <a:pt x="5" y="9"/>
                  <a:pt x="4" y="9"/>
                </a:cubicBezTo>
                <a:cubicBezTo>
                  <a:pt x="3" y="9"/>
                  <a:pt x="2" y="9"/>
                  <a:pt x="2" y="7"/>
                </a:cubicBezTo>
                <a:cubicBezTo>
                  <a:pt x="1" y="7"/>
                  <a:pt x="2" y="6"/>
                  <a:pt x="2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1"/>
                  <a:pt x="4" y="1"/>
                  <a:pt x="4" y="1"/>
                </a:cubicBezTo>
                <a:cubicBezTo>
                  <a:pt x="2" y="3"/>
                  <a:pt x="0" y="5"/>
                  <a:pt x="0" y="8"/>
                </a:cubicBezTo>
                <a:cubicBezTo>
                  <a:pt x="0" y="9"/>
                  <a:pt x="2" y="10"/>
                  <a:pt x="4" y="11"/>
                </a:cubicBezTo>
                <a:cubicBezTo>
                  <a:pt x="5" y="11"/>
                  <a:pt x="7" y="10"/>
                  <a:pt x="8" y="9"/>
                </a:cubicBezTo>
                <a:cubicBezTo>
                  <a:pt x="10" y="7"/>
                  <a:pt x="9" y="4"/>
                  <a:pt x="8" y="2"/>
                </a:cubicBezTo>
                <a:cubicBezTo>
                  <a:pt x="8" y="2"/>
                  <a:pt x="8" y="1"/>
                  <a:pt x="7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5" name="CustomShape 190"/>
          <p:cNvSpPr/>
          <p:nvPr/>
        </p:nvSpPr>
        <p:spPr>
          <a:xfrm>
            <a:off x="7004160" y="3490920"/>
            <a:ext cx="641160" cy="665280"/>
          </a:xfrm>
          <a:custGeom>
            <a:avLst/>
            <a:gdLst/>
            <a:ahLst/>
            <a:cxnLst/>
            <a:rect l="l" t="t" r="r" b="b"/>
            <a:pathLst>
              <a:path w="151" h="157">
                <a:moveTo>
                  <a:pt x="94" y="28"/>
                </a:moveTo>
                <a:cubicBezTo>
                  <a:pt x="96" y="21"/>
                  <a:pt x="99" y="14"/>
                  <a:pt x="103" y="7"/>
                </a:cubicBezTo>
                <a:cubicBezTo>
                  <a:pt x="105" y="4"/>
                  <a:pt x="105" y="4"/>
                  <a:pt x="105" y="4"/>
                </a:cubicBezTo>
                <a:cubicBezTo>
                  <a:pt x="103" y="3"/>
                  <a:pt x="103" y="3"/>
                  <a:pt x="103" y="3"/>
                </a:cubicBezTo>
                <a:cubicBezTo>
                  <a:pt x="101" y="2"/>
                  <a:pt x="100" y="2"/>
                  <a:pt x="98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4" y="2"/>
                  <a:pt x="94" y="2"/>
                  <a:pt x="94" y="2"/>
                </a:cubicBezTo>
                <a:cubicBezTo>
                  <a:pt x="87" y="10"/>
                  <a:pt x="83" y="19"/>
                  <a:pt x="81" y="29"/>
                </a:cubicBezTo>
                <a:cubicBezTo>
                  <a:pt x="69" y="16"/>
                  <a:pt x="50" y="16"/>
                  <a:pt x="34" y="24"/>
                </a:cubicBezTo>
                <a:cubicBezTo>
                  <a:pt x="15" y="34"/>
                  <a:pt x="6" y="50"/>
                  <a:pt x="3" y="72"/>
                </a:cubicBezTo>
                <a:cubicBezTo>
                  <a:pt x="0" y="93"/>
                  <a:pt x="3" y="116"/>
                  <a:pt x="14" y="135"/>
                </a:cubicBezTo>
                <a:cubicBezTo>
                  <a:pt x="27" y="157"/>
                  <a:pt x="55" y="156"/>
                  <a:pt x="76" y="146"/>
                </a:cubicBezTo>
                <a:cubicBezTo>
                  <a:pt x="81" y="148"/>
                  <a:pt x="86" y="150"/>
                  <a:pt x="91" y="150"/>
                </a:cubicBezTo>
                <a:cubicBezTo>
                  <a:pt x="99" y="150"/>
                  <a:pt x="107" y="146"/>
                  <a:pt x="114" y="141"/>
                </a:cubicBezTo>
                <a:cubicBezTo>
                  <a:pt x="129" y="129"/>
                  <a:pt x="138" y="110"/>
                  <a:pt x="144" y="93"/>
                </a:cubicBezTo>
                <a:cubicBezTo>
                  <a:pt x="150" y="76"/>
                  <a:pt x="151" y="54"/>
                  <a:pt x="137" y="40"/>
                </a:cubicBezTo>
                <a:cubicBezTo>
                  <a:pt x="128" y="30"/>
                  <a:pt x="106" y="18"/>
                  <a:pt x="94" y="28"/>
                </a:cubicBezTo>
                <a:close/>
                <a:moveTo>
                  <a:pt x="96" y="3"/>
                </a:moveTo>
                <a:cubicBezTo>
                  <a:pt x="98" y="4"/>
                  <a:pt x="99" y="5"/>
                  <a:pt x="101" y="6"/>
                </a:cubicBezTo>
                <a:cubicBezTo>
                  <a:pt x="100" y="6"/>
                  <a:pt x="100" y="6"/>
                  <a:pt x="100" y="7"/>
                </a:cubicBezTo>
                <a:cubicBezTo>
                  <a:pt x="99" y="6"/>
                  <a:pt x="98" y="6"/>
                  <a:pt x="97" y="5"/>
                </a:cubicBezTo>
                <a:cubicBezTo>
                  <a:pt x="96" y="5"/>
                  <a:pt x="96" y="4"/>
                  <a:pt x="96" y="4"/>
                </a:cubicBezTo>
                <a:cubicBezTo>
                  <a:pt x="96" y="3"/>
                  <a:pt x="96" y="3"/>
                  <a:pt x="96" y="3"/>
                </a:cubicBezTo>
                <a:close/>
                <a:moveTo>
                  <a:pt x="83" y="37"/>
                </a:moveTo>
                <a:cubicBezTo>
                  <a:pt x="84" y="26"/>
                  <a:pt x="88" y="15"/>
                  <a:pt x="94" y="6"/>
                </a:cubicBezTo>
                <a:cubicBezTo>
                  <a:pt x="94" y="6"/>
                  <a:pt x="94" y="6"/>
                  <a:pt x="95" y="6"/>
                </a:cubicBezTo>
                <a:cubicBezTo>
                  <a:pt x="95" y="7"/>
                  <a:pt x="97" y="9"/>
                  <a:pt x="99" y="9"/>
                </a:cubicBezTo>
                <a:cubicBezTo>
                  <a:pt x="91" y="21"/>
                  <a:pt x="87" y="36"/>
                  <a:pt x="86" y="51"/>
                </a:cubicBezTo>
                <a:cubicBezTo>
                  <a:pt x="85" y="50"/>
                  <a:pt x="84" y="50"/>
                  <a:pt x="83" y="50"/>
                </a:cubicBezTo>
                <a:cubicBezTo>
                  <a:pt x="82" y="46"/>
                  <a:pt x="82" y="41"/>
                  <a:pt x="83" y="37"/>
                </a:cubicBezTo>
                <a:close/>
                <a:moveTo>
                  <a:pt x="134" y="104"/>
                </a:moveTo>
                <a:cubicBezTo>
                  <a:pt x="128" y="118"/>
                  <a:pt x="119" y="132"/>
                  <a:pt x="106" y="140"/>
                </a:cubicBezTo>
                <a:cubicBezTo>
                  <a:pt x="99" y="145"/>
                  <a:pt x="91" y="146"/>
                  <a:pt x="83" y="145"/>
                </a:cubicBezTo>
                <a:cubicBezTo>
                  <a:pt x="74" y="144"/>
                  <a:pt x="68" y="138"/>
                  <a:pt x="59" y="140"/>
                </a:cubicBezTo>
                <a:cubicBezTo>
                  <a:pt x="58" y="140"/>
                  <a:pt x="58" y="142"/>
                  <a:pt x="59" y="141"/>
                </a:cubicBezTo>
                <a:cubicBezTo>
                  <a:pt x="64" y="141"/>
                  <a:pt x="68" y="143"/>
                  <a:pt x="72" y="144"/>
                </a:cubicBezTo>
                <a:cubicBezTo>
                  <a:pt x="51" y="148"/>
                  <a:pt x="32" y="153"/>
                  <a:pt x="18" y="132"/>
                </a:cubicBezTo>
                <a:cubicBezTo>
                  <a:pt x="8" y="116"/>
                  <a:pt x="6" y="96"/>
                  <a:pt x="7" y="78"/>
                </a:cubicBezTo>
                <a:cubicBezTo>
                  <a:pt x="9" y="60"/>
                  <a:pt x="14" y="44"/>
                  <a:pt x="28" y="33"/>
                </a:cubicBezTo>
                <a:cubicBezTo>
                  <a:pt x="44" y="22"/>
                  <a:pt x="66" y="18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79" y="38"/>
                  <a:pt x="79" y="44"/>
                  <a:pt x="79" y="49"/>
                </a:cubicBezTo>
                <a:cubicBezTo>
                  <a:pt x="73" y="47"/>
                  <a:pt x="68" y="43"/>
                  <a:pt x="64" y="38"/>
                </a:cubicBezTo>
                <a:cubicBezTo>
                  <a:pt x="64" y="37"/>
                  <a:pt x="63" y="38"/>
                  <a:pt x="63" y="39"/>
                </a:cubicBezTo>
                <a:cubicBezTo>
                  <a:pt x="65" y="44"/>
                  <a:pt x="71" y="50"/>
                  <a:pt x="78" y="53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5" y="56"/>
                  <a:pt x="86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4" y="56"/>
                  <a:pt x="98" y="54"/>
                  <a:pt x="101" y="49"/>
                </a:cubicBezTo>
                <a:cubicBezTo>
                  <a:pt x="101" y="48"/>
                  <a:pt x="100" y="47"/>
                  <a:pt x="99" y="47"/>
                </a:cubicBezTo>
                <a:cubicBezTo>
                  <a:pt x="96" y="49"/>
                  <a:pt x="93" y="50"/>
                  <a:pt x="90" y="50"/>
                </a:cubicBezTo>
                <a:cubicBezTo>
                  <a:pt x="90" y="45"/>
                  <a:pt x="91" y="39"/>
                  <a:pt x="92" y="33"/>
                </a:cubicBezTo>
                <a:cubicBezTo>
                  <a:pt x="102" y="28"/>
                  <a:pt x="110" y="28"/>
                  <a:pt x="121" y="33"/>
                </a:cubicBezTo>
                <a:cubicBezTo>
                  <a:pt x="130" y="37"/>
                  <a:pt x="137" y="46"/>
                  <a:pt x="141" y="55"/>
                </a:cubicBezTo>
                <a:cubicBezTo>
                  <a:pt x="147" y="71"/>
                  <a:pt x="141" y="89"/>
                  <a:pt x="134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6" name="CustomShape 191"/>
          <p:cNvSpPr/>
          <p:nvPr/>
        </p:nvSpPr>
        <p:spPr>
          <a:xfrm>
            <a:off x="7437600" y="3460680"/>
            <a:ext cx="250560" cy="160560"/>
          </a:xfrm>
          <a:custGeom>
            <a:avLst/>
            <a:gdLst/>
            <a:ahLst/>
            <a:cxnLst/>
            <a:rect l="l" t="t" r="r" b="b"/>
            <a:pathLst>
              <a:path w="59" h="38">
                <a:moveTo>
                  <a:pt x="58" y="1"/>
                </a:moveTo>
                <a:cubicBezTo>
                  <a:pt x="58" y="1"/>
                  <a:pt x="58" y="0"/>
                  <a:pt x="57" y="0"/>
                </a:cubicBezTo>
                <a:cubicBezTo>
                  <a:pt x="37" y="1"/>
                  <a:pt x="17" y="9"/>
                  <a:pt x="2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4"/>
                  <a:pt x="0" y="25"/>
                  <a:pt x="1" y="26"/>
                </a:cubicBezTo>
                <a:cubicBezTo>
                  <a:pt x="20" y="38"/>
                  <a:pt x="54" y="25"/>
                  <a:pt x="59" y="3"/>
                </a:cubicBezTo>
                <a:cubicBezTo>
                  <a:pt x="59" y="2"/>
                  <a:pt x="59" y="2"/>
                  <a:pt x="58" y="1"/>
                </a:cubicBezTo>
                <a:close/>
                <a:moveTo>
                  <a:pt x="32" y="23"/>
                </a:moveTo>
                <a:cubicBezTo>
                  <a:pt x="24" y="26"/>
                  <a:pt x="17" y="25"/>
                  <a:pt x="10" y="23"/>
                </a:cubicBezTo>
                <a:cubicBezTo>
                  <a:pt x="25" y="20"/>
                  <a:pt x="39" y="16"/>
                  <a:pt x="52" y="8"/>
                </a:cubicBezTo>
                <a:cubicBezTo>
                  <a:pt x="47" y="15"/>
                  <a:pt x="40" y="20"/>
                  <a:pt x="32" y="23"/>
                </a:cubicBezTo>
                <a:close/>
                <a:moveTo>
                  <a:pt x="6" y="22"/>
                </a:moveTo>
                <a:cubicBezTo>
                  <a:pt x="21" y="11"/>
                  <a:pt x="37" y="7"/>
                  <a:pt x="54" y="4"/>
                </a:cubicBezTo>
                <a:cubicBezTo>
                  <a:pt x="40" y="14"/>
                  <a:pt x="23" y="17"/>
                  <a:pt x="6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7" name="CustomShape 192"/>
          <p:cNvSpPr/>
          <p:nvPr/>
        </p:nvSpPr>
        <p:spPr>
          <a:xfrm>
            <a:off x="11612520" y="3481560"/>
            <a:ext cx="954000" cy="636480"/>
          </a:xfrm>
          <a:custGeom>
            <a:avLst/>
            <a:gdLst/>
            <a:ahLst/>
            <a:cxnLst/>
            <a:rect l="l" t="t" r="r" b="b"/>
            <a:pathLst>
              <a:path w="225" h="150">
                <a:moveTo>
                  <a:pt x="220" y="101"/>
                </a:moveTo>
                <a:cubicBezTo>
                  <a:pt x="211" y="97"/>
                  <a:pt x="211" y="97"/>
                  <a:pt x="211" y="97"/>
                </a:cubicBezTo>
                <a:cubicBezTo>
                  <a:pt x="195" y="87"/>
                  <a:pt x="178" y="78"/>
                  <a:pt x="162" y="69"/>
                </a:cubicBezTo>
                <a:cubicBezTo>
                  <a:pt x="143" y="57"/>
                  <a:pt x="124" y="45"/>
                  <a:pt x="104" y="34"/>
                </a:cubicBezTo>
                <a:cubicBezTo>
                  <a:pt x="95" y="29"/>
                  <a:pt x="86" y="24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59" y="11"/>
                  <a:pt x="59" y="11"/>
                </a:cubicBezTo>
                <a:cubicBezTo>
                  <a:pt x="41" y="8"/>
                  <a:pt x="24" y="4"/>
                  <a:pt x="7" y="1"/>
                </a:cubicBezTo>
                <a:cubicBezTo>
                  <a:pt x="0" y="0"/>
                  <a:pt x="0" y="0"/>
                  <a:pt x="0" y="0"/>
                </a:cubicBezTo>
                <a:cubicBezTo>
                  <a:pt x="2" y="4"/>
                  <a:pt x="2" y="4"/>
                  <a:pt x="2" y="4"/>
                </a:cubicBezTo>
                <a:cubicBezTo>
                  <a:pt x="9" y="14"/>
                  <a:pt x="15" y="25"/>
                  <a:pt x="22" y="35"/>
                </a:cubicBezTo>
                <a:cubicBezTo>
                  <a:pt x="26" y="42"/>
                  <a:pt x="30" y="49"/>
                  <a:pt x="34" y="55"/>
                </a:cubicBezTo>
                <a:cubicBezTo>
                  <a:pt x="37" y="61"/>
                  <a:pt x="37" y="61"/>
                  <a:pt x="37" y="61"/>
                </a:cubicBezTo>
                <a:cubicBezTo>
                  <a:pt x="45" y="66"/>
                  <a:pt x="45" y="66"/>
                  <a:pt x="45" y="66"/>
                </a:cubicBezTo>
                <a:cubicBezTo>
                  <a:pt x="70" y="82"/>
                  <a:pt x="95" y="99"/>
                  <a:pt x="121" y="114"/>
                </a:cubicBezTo>
                <a:cubicBezTo>
                  <a:pt x="142" y="126"/>
                  <a:pt x="164" y="137"/>
                  <a:pt x="187" y="147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3" y="147"/>
                  <a:pt x="203" y="147"/>
                  <a:pt x="203" y="147"/>
                </a:cubicBezTo>
                <a:cubicBezTo>
                  <a:pt x="210" y="144"/>
                  <a:pt x="216" y="140"/>
                  <a:pt x="220" y="133"/>
                </a:cubicBezTo>
                <a:cubicBezTo>
                  <a:pt x="224" y="125"/>
                  <a:pt x="225" y="117"/>
                  <a:pt x="223" y="109"/>
                </a:cubicBezTo>
                <a:lnTo>
                  <a:pt x="220" y="101"/>
                </a:lnTo>
                <a:close/>
                <a:moveTo>
                  <a:pt x="156" y="127"/>
                </a:moveTo>
                <a:cubicBezTo>
                  <a:pt x="169" y="123"/>
                  <a:pt x="179" y="108"/>
                  <a:pt x="181" y="94"/>
                </a:cubicBezTo>
                <a:cubicBezTo>
                  <a:pt x="183" y="96"/>
                  <a:pt x="186" y="97"/>
                  <a:pt x="188" y="98"/>
                </a:cubicBezTo>
                <a:cubicBezTo>
                  <a:pt x="191" y="100"/>
                  <a:pt x="194" y="101"/>
                  <a:pt x="197" y="103"/>
                </a:cubicBezTo>
                <a:cubicBezTo>
                  <a:pt x="196" y="109"/>
                  <a:pt x="195" y="114"/>
                  <a:pt x="191" y="119"/>
                </a:cubicBezTo>
                <a:cubicBezTo>
                  <a:pt x="186" y="127"/>
                  <a:pt x="180" y="130"/>
                  <a:pt x="172" y="134"/>
                </a:cubicBezTo>
                <a:cubicBezTo>
                  <a:pt x="167" y="132"/>
                  <a:pt x="162" y="130"/>
                  <a:pt x="156" y="127"/>
                </a:cubicBezTo>
                <a:close/>
                <a:moveTo>
                  <a:pt x="29" y="10"/>
                </a:moveTo>
                <a:cubicBezTo>
                  <a:pt x="28" y="13"/>
                  <a:pt x="28" y="15"/>
                  <a:pt x="26" y="17"/>
                </a:cubicBezTo>
                <a:cubicBezTo>
                  <a:pt x="25" y="20"/>
                  <a:pt x="22" y="21"/>
                  <a:pt x="20" y="23"/>
                </a:cubicBezTo>
                <a:cubicBezTo>
                  <a:pt x="17" y="17"/>
                  <a:pt x="13" y="12"/>
                  <a:pt x="10" y="6"/>
                </a:cubicBezTo>
                <a:cubicBezTo>
                  <a:pt x="16" y="8"/>
                  <a:pt x="22" y="9"/>
                  <a:pt x="29" y="10"/>
                </a:cubicBezTo>
                <a:close/>
                <a:moveTo>
                  <a:pt x="62" y="30"/>
                </a:moveTo>
                <a:cubicBezTo>
                  <a:pt x="59" y="29"/>
                  <a:pt x="57" y="33"/>
                  <a:pt x="59" y="34"/>
                </a:cubicBezTo>
                <a:cubicBezTo>
                  <a:pt x="60" y="35"/>
                  <a:pt x="74" y="46"/>
                  <a:pt x="64" y="45"/>
                </a:cubicBezTo>
                <a:cubicBezTo>
                  <a:pt x="61" y="45"/>
                  <a:pt x="58" y="44"/>
                  <a:pt x="55" y="42"/>
                </a:cubicBezTo>
                <a:cubicBezTo>
                  <a:pt x="54" y="42"/>
                  <a:pt x="53" y="43"/>
                  <a:pt x="54" y="44"/>
                </a:cubicBezTo>
                <a:cubicBezTo>
                  <a:pt x="58" y="48"/>
                  <a:pt x="66" y="58"/>
                  <a:pt x="56" y="60"/>
                </a:cubicBezTo>
                <a:cubicBezTo>
                  <a:pt x="51" y="61"/>
                  <a:pt x="46" y="60"/>
                  <a:pt x="41" y="58"/>
                </a:cubicBezTo>
                <a:cubicBezTo>
                  <a:pt x="36" y="50"/>
                  <a:pt x="31" y="41"/>
                  <a:pt x="26" y="33"/>
                </a:cubicBezTo>
                <a:cubicBezTo>
                  <a:pt x="24" y="30"/>
                  <a:pt x="23" y="28"/>
                  <a:pt x="22" y="26"/>
                </a:cubicBezTo>
                <a:cubicBezTo>
                  <a:pt x="25" y="25"/>
                  <a:pt x="28" y="22"/>
                  <a:pt x="30" y="19"/>
                </a:cubicBezTo>
                <a:cubicBezTo>
                  <a:pt x="32" y="17"/>
                  <a:pt x="33" y="14"/>
                  <a:pt x="33" y="11"/>
                </a:cubicBezTo>
                <a:cubicBezTo>
                  <a:pt x="44" y="13"/>
                  <a:pt x="54" y="15"/>
                  <a:pt x="64" y="16"/>
                </a:cubicBezTo>
                <a:cubicBezTo>
                  <a:pt x="66" y="19"/>
                  <a:pt x="75" y="37"/>
                  <a:pt x="62" y="30"/>
                </a:cubicBezTo>
                <a:close/>
                <a:moveTo>
                  <a:pt x="175" y="82"/>
                </a:moveTo>
                <a:cubicBezTo>
                  <a:pt x="175" y="98"/>
                  <a:pt x="170" y="121"/>
                  <a:pt x="152" y="125"/>
                </a:cubicBezTo>
                <a:cubicBezTo>
                  <a:pt x="141" y="120"/>
                  <a:pt x="130" y="114"/>
                  <a:pt x="119" y="108"/>
                </a:cubicBezTo>
                <a:cubicBezTo>
                  <a:pt x="96" y="95"/>
                  <a:pt x="74" y="79"/>
                  <a:pt x="51" y="65"/>
                </a:cubicBezTo>
                <a:cubicBezTo>
                  <a:pt x="56" y="66"/>
                  <a:pt x="60" y="65"/>
                  <a:pt x="63" y="62"/>
                </a:cubicBezTo>
                <a:cubicBezTo>
                  <a:pt x="67" y="56"/>
                  <a:pt x="64" y="51"/>
                  <a:pt x="60" y="47"/>
                </a:cubicBezTo>
                <a:cubicBezTo>
                  <a:pt x="64" y="48"/>
                  <a:pt x="71" y="49"/>
                  <a:pt x="72" y="46"/>
                </a:cubicBezTo>
                <a:cubicBezTo>
                  <a:pt x="74" y="43"/>
                  <a:pt x="71" y="39"/>
                  <a:pt x="68" y="36"/>
                </a:cubicBezTo>
                <a:cubicBezTo>
                  <a:pt x="74" y="34"/>
                  <a:pt x="74" y="27"/>
                  <a:pt x="71" y="20"/>
                </a:cubicBezTo>
                <a:cubicBezTo>
                  <a:pt x="80" y="26"/>
                  <a:pt x="89" y="31"/>
                  <a:pt x="98" y="36"/>
                </a:cubicBezTo>
                <a:cubicBezTo>
                  <a:pt x="118" y="47"/>
                  <a:pt x="136" y="59"/>
                  <a:pt x="156" y="70"/>
                </a:cubicBezTo>
                <a:cubicBezTo>
                  <a:pt x="162" y="74"/>
                  <a:pt x="169" y="78"/>
                  <a:pt x="175" y="82"/>
                </a:cubicBezTo>
                <a:close/>
                <a:moveTo>
                  <a:pt x="197" y="95"/>
                </a:moveTo>
                <a:cubicBezTo>
                  <a:pt x="197" y="96"/>
                  <a:pt x="197" y="98"/>
                  <a:pt x="197" y="99"/>
                </a:cubicBezTo>
                <a:cubicBezTo>
                  <a:pt x="194" y="97"/>
                  <a:pt x="192" y="95"/>
                  <a:pt x="189" y="93"/>
                </a:cubicBezTo>
                <a:cubicBezTo>
                  <a:pt x="186" y="92"/>
                  <a:pt x="184" y="90"/>
                  <a:pt x="181" y="89"/>
                </a:cubicBezTo>
                <a:cubicBezTo>
                  <a:pt x="181" y="88"/>
                  <a:pt x="181" y="86"/>
                  <a:pt x="181" y="85"/>
                </a:cubicBezTo>
                <a:cubicBezTo>
                  <a:pt x="186" y="88"/>
                  <a:pt x="192" y="91"/>
                  <a:pt x="197" y="95"/>
                </a:cubicBezTo>
                <a:close/>
                <a:moveTo>
                  <a:pt x="216" y="105"/>
                </a:moveTo>
                <a:cubicBezTo>
                  <a:pt x="220" y="114"/>
                  <a:pt x="221" y="122"/>
                  <a:pt x="215" y="131"/>
                </a:cubicBezTo>
                <a:cubicBezTo>
                  <a:pt x="210" y="137"/>
                  <a:pt x="204" y="142"/>
                  <a:pt x="196" y="144"/>
                </a:cubicBezTo>
                <a:cubicBezTo>
                  <a:pt x="190" y="142"/>
                  <a:pt x="183" y="139"/>
                  <a:pt x="177" y="136"/>
                </a:cubicBezTo>
                <a:cubicBezTo>
                  <a:pt x="192" y="134"/>
                  <a:pt x="206" y="113"/>
                  <a:pt x="203" y="98"/>
                </a:cubicBezTo>
                <a:cubicBezTo>
                  <a:pt x="208" y="100"/>
                  <a:pt x="212" y="103"/>
                  <a:pt x="216" y="10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4000" y="3914640"/>
            <a:ext cx="46080" cy="38160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9" name="CustomShape 194"/>
          <p:cNvSpPr/>
          <p:nvPr/>
        </p:nvSpPr>
        <p:spPr>
          <a:xfrm>
            <a:off x="12371400" y="3944880"/>
            <a:ext cx="30240" cy="28800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2" y="1"/>
                </a:moveTo>
                <a:cubicBezTo>
                  <a:pt x="3" y="2"/>
                  <a:pt x="4" y="3"/>
                  <a:pt x="6" y="4"/>
                </a:cubicBezTo>
                <a:cubicBezTo>
                  <a:pt x="7" y="5"/>
                  <a:pt x="6" y="7"/>
                  <a:pt x="5" y="6"/>
                </a:cubicBezTo>
                <a:cubicBezTo>
                  <a:pt x="3" y="5"/>
                  <a:pt x="1" y="4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5760" y="3948120"/>
            <a:ext cx="12960" cy="2556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8480" y="3960720"/>
            <a:ext cx="12600" cy="2556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CustomShape 197"/>
          <p:cNvSpPr/>
          <p:nvPr/>
        </p:nvSpPr>
        <p:spPr>
          <a:xfrm>
            <a:off x="12273120" y="3881520"/>
            <a:ext cx="174600" cy="168120"/>
          </a:xfrm>
          <a:custGeom>
            <a:avLst/>
            <a:gdLst/>
            <a:ahLst/>
            <a:cxnLst/>
            <a:rect l="l" t="t" r="r" b="b"/>
            <a:pathLst>
              <a:path w="41" h="40">
                <a:moveTo>
                  <a:pt x="41" y="9"/>
                </a:moveTo>
                <a:cubicBezTo>
                  <a:pt x="38" y="7"/>
                  <a:pt x="35" y="6"/>
                  <a:pt x="32" y="4"/>
                </a:cubicBezTo>
                <a:cubicBezTo>
                  <a:pt x="30" y="3"/>
                  <a:pt x="27" y="2"/>
                  <a:pt x="25" y="0"/>
                </a:cubicBezTo>
                <a:cubicBezTo>
                  <a:pt x="23" y="14"/>
                  <a:pt x="13" y="29"/>
                  <a:pt x="0" y="33"/>
                </a:cubicBezTo>
                <a:cubicBezTo>
                  <a:pt x="6" y="36"/>
                  <a:pt x="11" y="38"/>
                  <a:pt x="16" y="40"/>
                </a:cubicBezTo>
                <a:cubicBezTo>
                  <a:pt x="24" y="36"/>
                  <a:pt x="30" y="33"/>
                  <a:pt x="35" y="25"/>
                </a:cubicBezTo>
                <a:cubicBezTo>
                  <a:pt x="39" y="20"/>
                  <a:pt x="40" y="15"/>
                  <a:pt x="41" y="9"/>
                </a:cubicBezTo>
                <a:close/>
                <a:moveTo>
                  <a:pt x="28" y="21"/>
                </a:moveTo>
                <a:cubicBezTo>
                  <a:pt x="26" y="20"/>
                  <a:pt x="24" y="19"/>
                  <a:pt x="23" y="17"/>
                </a:cubicBezTo>
                <a:cubicBezTo>
                  <a:pt x="23" y="16"/>
                  <a:pt x="24" y="15"/>
                  <a:pt x="25" y="16"/>
                </a:cubicBezTo>
                <a:cubicBezTo>
                  <a:pt x="26" y="17"/>
                  <a:pt x="27" y="18"/>
                  <a:pt x="29" y="19"/>
                </a:cubicBezTo>
                <a:cubicBezTo>
                  <a:pt x="30" y="20"/>
                  <a:pt x="29" y="22"/>
                  <a:pt x="28" y="21"/>
                </a:cubicBezTo>
                <a:close/>
                <a:moveTo>
                  <a:pt x="26" y="10"/>
                </a:moveTo>
                <a:cubicBezTo>
                  <a:pt x="26" y="9"/>
                  <a:pt x="27" y="8"/>
                  <a:pt x="27" y="8"/>
                </a:cubicBezTo>
                <a:cubicBezTo>
                  <a:pt x="29" y="8"/>
                  <a:pt x="30" y="9"/>
                  <a:pt x="32" y="10"/>
                </a:cubicBezTo>
                <a:cubicBezTo>
                  <a:pt x="33" y="12"/>
                  <a:pt x="34" y="13"/>
                  <a:pt x="36" y="14"/>
                </a:cubicBezTo>
                <a:cubicBezTo>
                  <a:pt x="37" y="15"/>
                  <a:pt x="36" y="17"/>
                  <a:pt x="35" y="16"/>
                </a:cubicBezTo>
                <a:cubicBezTo>
                  <a:pt x="33" y="16"/>
                  <a:pt x="31" y="15"/>
                  <a:pt x="30" y="14"/>
                </a:cubicBezTo>
                <a:cubicBezTo>
                  <a:pt x="28" y="13"/>
                  <a:pt x="27" y="12"/>
                  <a:pt x="26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3" name="CustomShape 198"/>
          <p:cNvSpPr/>
          <p:nvPr/>
        </p:nvSpPr>
        <p:spPr>
          <a:xfrm>
            <a:off x="11828520" y="3567240"/>
            <a:ext cx="525240" cy="444240"/>
          </a:xfrm>
          <a:custGeom>
            <a:avLst/>
            <a:gdLst/>
            <a:ahLst/>
            <a:cxnLst/>
            <a:rect l="l" t="t" r="r" b="b"/>
            <a:pathLst>
              <a:path w="124" h="105">
                <a:moveTo>
                  <a:pt x="124" y="62"/>
                </a:moveTo>
                <a:cubicBezTo>
                  <a:pt x="118" y="58"/>
                  <a:pt x="111" y="54"/>
                  <a:pt x="105" y="50"/>
                </a:cubicBezTo>
                <a:cubicBezTo>
                  <a:pt x="85" y="39"/>
                  <a:pt x="67" y="27"/>
                  <a:pt x="47" y="16"/>
                </a:cubicBezTo>
                <a:cubicBezTo>
                  <a:pt x="38" y="11"/>
                  <a:pt x="29" y="6"/>
                  <a:pt x="20" y="0"/>
                </a:cubicBezTo>
                <a:cubicBezTo>
                  <a:pt x="23" y="7"/>
                  <a:pt x="23" y="14"/>
                  <a:pt x="17" y="16"/>
                </a:cubicBezTo>
                <a:cubicBezTo>
                  <a:pt x="20" y="19"/>
                  <a:pt x="23" y="23"/>
                  <a:pt x="21" y="26"/>
                </a:cubicBezTo>
                <a:cubicBezTo>
                  <a:pt x="20" y="29"/>
                  <a:pt x="13" y="28"/>
                  <a:pt x="9" y="27"/>
                </a:cubicBezTo>
                <a:cubicBezTo>
                  <a:pt x="13" y="31"/>
                  <a:pt x="16" y="36"/>
                  <a:pt x="12" y="42"/>
                </a:cubicBezTo>
                <a:cubicBezTo>
                  <a:pt x="9" y="45"/>
                  <a:pt x="5" y="46"/>
                  <a:pt x="0" y="45"/>
                </a:cubicBezTo>
                <a:cubicBezTo>
                  <a:pt x="23" y="59"/>
                  <a:pt x="45" y="75"/>
                  <a:pt x="68" y="88"/>
                </a:cubicBezTo>
                <a:cubicBezTo>
                  <a:pt x="79" y="94"/>
                  <a:pt x="90" y="100"/>
                  <a:pt x="101" y="105"/>
                </a:cubicBezTo>
                <a:cubicBezTo>
                  <a:pt x="119" y="101"/>
                  <a:pt x="124" y="78"/>
                  <a:pt x="124" y="6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199"/>
          <p:cNvSpPr/>
          <p:nvPr/>
        </p:nvSpPr>
        <p:spPr>
          <a:xfrm>
            <a:off x="11828520" y="3757680"/>
            <a:ext cx="522360" cy="253800"/>
          </a:xfrm>
          <a:custGeom>
            <a:avLst/>
            <a:gdLst/>
            <a:ahLst/>
            <a:cxnLst/>
            <a:rect l="l" t="t" r="r" b="b"/>
            <a:pathLst>
              <a:path w="123" h="60">
                <a:moveTo>
                  <a:pt x="121" y="33"/>
                </a:moveTo>
                <a:cubicBezTo>
                  <a:pt x="115" y="38"/>
                  <a:pt x="107" y="37"/>
                  <a:pt x="100" y="33"/>
                </a:cubicBezTo>
                <a:cubicBezTo>
                  <a:pt x="102" y="35"/>
                  <a:pt x="104" y="37"/>
                  <a:pt x="107" y="40"/>
                </a:cubicBezTo>
                <a:cubicBezTo>
                  <a:pt x="108" y="41"/>
                  <a:pt x="107" y="45"/>
                  <a:pt x="104" y="44"/>
                </a:cubicBezTo>
                <a:cubicBezTo>
                  <a:pt x="85" y="41"/>
                  <a:pt x="69" y="31"/>
                  <a:pt x="52" y="23"/>
                </a:cubicBezTo>
                <a:cubicBezTo>
                  <a:pt x="35" y="16"/>
                  <a:pt x="18" y="9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23" y="14"/>
                  <a:pt x="45" y="30"/>
                  <a:pt x="68" y="43"/>
                </a:cubicBezTo>
                <a:cubicBezTo>
                  <a:pt x="79" y="49"/>
                  <a:pt x="90" y="55"/>
                  <a:pt x="101" y="60"/>
                </a:cubicBezTo>
                <a:cubicBezTo>
                  <a:pt x="115" y="57"/>
                  <a:pt x="121" y="44"/>
                  <a:pt x="123" y="30"/>
                </a:cubicBezTo>
                <a:cubicBezTo>
                  <a:pt x="122" y="31"/>
                  <a:pt x="122" y="32"/>
                  <a:pt x="121" y="3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" name="CustomShape 200"/>
          <p:cNvSpPr/>
          <p:nvPr/>
        </p:nvSpPr>
        <p:spPr>
          <a:xfrm>
            <a:off x="11704680" y="3529080"/>
            <a:ext cx="225360" cy="210960"/>
          </a:xfrm>
          <a:custGeom>
            <a:avLst/>
            <a:gdLst/>
            <a:ahLst/>
            <a:cxnLst/>
            <a:rect l="l" t="t" r="r" b="b"/>
            <a:pathLst>
              <a:path w="53" h="50">
                <a:moveTo>
                  <a:pt x="32" y="33"/>
                </a:moveTo>
                <a:cubicBezTo>
                  <a:pt x="31" y="32"/>
                  <a:pt x="32" y="31"/>
                  <a:pt x="33" y="31"/>
                </a:cubicBezTo>
                <a:cubicBezTo>
                  <a:pt x="36" y="33"/>
                  <a:pt x="39" y="34"/>
                  <a:pt x="42" y="34"/>
                </a:cubicBezTo>
                <a:cubicBezTo>
                  <a:pt x="52" y="35"/>
                  <a:pt x="38" y="24"/>
                  <a:pt x="37" y="23"/>
                </a:cubicBezTo>
                <a:cubicBezTo>
                  <a:pt x="35" y="22"/>
                  <a:pt x="37" y="18"/>
                  <a:pt x="40" y="19"/>
                </a:cubicBezTo>
                <a:cubicBezTo>
                  <a:pt x="53" y="26"/>
                  <a:pt x="44" y="8"/>
                  <a:pt x="42" y="5"/>
                </a:cubicBezTo>
                <a:cubicBezTo>
                  <a:pt x="32" y="4"/>
                  <a:pt x="22" y="2"/>
                  <a:pt x="11" y="0"/>
                </a:cubicBezTo>
                <a:cubicBezTo>
                  <a:pt x="11" y="3"/>
                  <a:pt x="10" y="6"/>
                  <a:pt x="8" y="8"/>
                </a:cubicBezTo>
                <a:cubicBezTo>
                  <a:pt x="6" y="11"/>
                  <a:pt x="3" y="14"/>
                  <a:pt x="0" y="15"/>
                </a:cubicBezTo>
                <a:cubicBezTo>
                  <a:pt x="1" y="17"/>
                  <a:pt x="2" y="19"/>
                  <a:pt x="4" y="22"/>
                </a:cubicBezTo>
                <a:cubicBezTo>
                  <a:pt x="9" y="30"/>
                  <a:pt x="14" y="39"/>
                  <a:pt x="19" y="47"/>
                </a:cubicBezTo>
                <a:cubicBezTo>
                  <a:pt x="24" y="49"/>
                  <a:pt x="29" y="50"/>
                  <a:pt x="34" y="49"/>
                </a:cubicBezTo>
                <a:cubicBezTo>
                  <a:pt x="44" y="47"/>
                  <a:pt x="36" y="37"/>
                  <a:pt x="32" y="3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" name="CustomShape 201"/>
          <p:cNvSpPr/>
          <p:nvPr/>
        </p:nvSpPr>
        <p:spPr>
          <a:xfrm>
            <a:off x="11653920" y="3506760"/>
            <a:ext cx="81000" cy="73080"/>
          </a:xfrm>
          <a:custGeom>
            <a:avLst/>
            <a:gdLst/>
            <a:ahLst/>
            <a:cxnLst/>
            <a:rect l="l" t="t" r="r" b="b"/>
            <a:pathLst>
              <a:path w="19" h="17">
                <a:moveTo>
                  <a:pt x="19" y="4"/>
                </a:moveTo>
                <a:cubicBezTo>
                  <a:pt x="12" y="3"/>
                  <a:pt x="6" y="2"/>
                  <a:pt x="0" y="0"/>
                </a:cubicBezTo>
                <a:cubicBezTo>
                  <a:pt x="3" y="6"/>
                  <a:pt x="7" y="11"/>
                  <a:pt x="10" y="17"/>
                </a:cubicBezTo>
                <a:cubicBezTo>
                  <a:pt x="12" y="15"/>
                  <a:pt x="15" y="14"/>
                  <a:pt x="16" y="11"/>
                </a:cubicBezTo>
                <a:cubicBezTo>
                  <a:pt x="18" y="9"/>
                  <a:pt x="18" y="7"/>
                  <a:pt x="19" y="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02"/>
          <p:cNvSpPr/>
          <p:nvPr/>
        </p:nvSpPr>
        <p:spPr>
          <a:xfrm>
            <a:off x="12363480" y="3897360"/>
            <a:ext cx="185760" cy="195120"/>
          </a:xfrm>
          <a:custGeom>
            <a:avLst/>
            <a:gdLst/>
            <a:ahLst/>
            <a:cxnLst/>
            <a:rect l="l" t="t" r="r" b="b"/>
            <a:pathLst>
              <a:path w="44" h="46">
                <a:moveTo>
                  <a:pt x="0" y="38"/>
                </a:moveTo>
                <a:cubicBezTo>
                  <a:pt x="6" y="41"/>
                  <a:pt x="13" y="44"/>
                  <a:pt x="19" y="46"/>
                </a:cubicBezTo>
                <a:cubicBezTo>
                  <a:pt x="27" y="44"/>
                  <a:pt x="33" y="39"/>
                  <a:pt x="38" y="33"/>
                </a:cubicBezTo>
                <a:cubicBezTo>
                  <a:pt x="44" y="24"/>
                  <a:pt x="43" y="16"/>
                  <a:pt x="39" y="7"/>
                </a:cubicBezTo>
                <a:cubicBezTo>
                  <a:pt x="35" y="5"/>
                  <a:pt x="31" y="2"/>
                  <a:pt x="26" y="0"/>
                </a:cubicBezTo>
                <a:cubicBezTo>
                  <a:pt x="29" y="15"/>
                  <a:pt x="15" y="36"/>
                  <a:pt x="0" y="38"/>
                </a:cubicBezTo>
                <a:close/>
                <a:moveTo>
                  <a:pt x="36" y="17"/>
                </a:moveTo>
                <a:cubicBezTo>
                  <a:pt x="36" y="16"/>
                  <a:pt x="36" y="15"/>
                  <a:pt x="36" y="14"/>
                </a:cubicBezTo>
                <a:cubicBezTo>
                  <a:pt x="36" y="12"/>
                  <a:pt x="37" y="12"/>
                  <a:pt x="38" y="14"/>
                </a:cubicBezTo>
                <a:cubicBezTo>
                  <a:pt x="38" y="14"/>
                  <a:pt x="38" y="15"/>
                  <a:pt x="39" y="16"/>
                </a:cubicBezTo>
                <a:cubicBezTo>
                  <a:pt x="39" y="18"/>
                  <a:pt x="36" y="18"/>
                  <a:pt x="36" y="17"/>
                </a:cubicBezTo>
                <a:close/>
                <a:moveTo>
                  <a:pt x="34" y="16"/>
                </a:moveTo>
                <a:cubicBezTo>
                  <a:pt x="35" y="17"/>
                  <a:pt x="35" y="18"/>
                  <a:pt x="35" y="20"/>
                </a:cubicBezTo>
                <a:cubicBezTo>
                  <a:pt x="35" y="21"/>
                  <a:pt x="33" y="21"/>
                  <a:pt x="33" y="20"/>
                </a:cubicBezTo>
                <a:cubicBezTo>
                  <a:pt x="33" y="18"/>
                  <a:pt x="32" y="17"/>
                  <a:pt x="32" y="16"/>
                </a:cubicBezTo>
                <a:cubicBezTo>
                  <a:pt x="32" y="15"/>
                  <a:pt x="34" y="15"/>
                  <a:pt x="34" y="16"/>
                </a:cubicBezTo>
                <a:close/>
              </a:path>
            </a:pathLst>
          </a:custGeom>
          <a:solidFill>
            <a:srgbClr val="F071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9320" y="3841920"/>
            <a:ext cx="68400" cy="60120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50560" y="3630600"/>
            <a:ext cx="306360" cy="185760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0" name="CustomShape 205"/>
          <p:cNvSpPr/>
          <p:nvPr/>
        </p:nvSpPr>
        <p:spPr>
          <a:xfrm>
            <a:off x="6610320" y="5025960"/>
            <a:ext cx="157320" cy="182520"/>
          </a:xfrm>
          <a:custGeom>
            <a:avLst/>
            <a:gdLst/>
            <a:ahLst/>
            <a:cxnLst/>
            <a:rect l="l" t="t" r="r" b="b"/>
            <a:pathLst>
              <a:path w="37" h="43">
                <a:moveTo>
                  <a:pt x="6" y="7"/>
                </a:moveTo>
                <a:cubicBezTo>
                  <a:pt x="3" y="10"/>
                  <a:pt x="1" y="14"/>
                  <a:pt x="0" y="19"/>
                </a:cubicBezTo>
                <a:cubicBezTo>
                  <a:pt x="0" y="25"/>
                  <a:pt x="2" y="31"/>
                  <a:pt x="8" y="35"/>
                </a:cubicBezTo>
                <a:cubicBezTo>
                  <a:pt x="18" y="43"/>
                  <a:pt x="26" y="40"/>
                  <a:pt x="34" y="33"/>
                </a:cubicBezTo>
                <a:cubicBezTo>
                  <a:pt x="37" y="28"/>
                  <a:pt x="37" y="22"/>
                  <a:pt x="36" y="16"/>
                </a:cubicBezTo>
                <a:cubicBezTo>
                  <a:pt x="32" y="0"/>
                  <a:pt x="18" y="1"/>
                  <a:pt x="6" y="7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40560" y="5510160"/>
            <a:ext cx="41400" cy="50760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2" name="CustomShape 207"/>
          <p:cNvSpPr/>
          <p:nvPr/>
        </p:nvSpPr>
        <p:spPr>
          <a:xfrm>
            <a:off x="6164280" y="4143240"/>
            <a:ext cx="127080" cy="154080"/>
          </a:xfrm>
          <a:custGeom>
            <a:avLst/>
            <a:gdLst/>
            <a:ahLst/>
            <a:cxnLst/>
            <a:rect l="l" t="t" r="r" b="b"/>
            <a:pathLst>
              <a:path w="30" h="36">
                <a:moveTo>
                  <a:pt x="4" y="26"/>
                </a:moveTo>
                <a:cubicBezTo>
                  <a:pt x="8" y="15"/>
                  <a:pt x="18" y="3"/>
                  <a:pt x="30" y="1"/>
                </a:cubicBezTo>
                <a:cubicBezTo>
                  <a:pt x="26" y="0"/>
                  <a:pt x="21" y="0"/>
                  <a:pt x="17" y="2"/>
                </a:cubicBezTo>
                <a:cubicBezTo>
                  <a:pt x="8" y="6"/>
                  <a:pt x="4" y="14"/>
                  <a:pt x="0" y="22"/>
                </a:cubicBezTo>
                <a:cubicBezTo>
                  <a:pt x="0" y="27"/>
                  <a:pt x="1" y="32"/>
                  <a:pt x="3" y="36"/>
                </a:cubicBezTo>
                <a:cubicBezTo>
                  <a:pt x="3" y="33"/>
                  <a:pt x="3" y="30"/>
                  <a:pt x="4" y="26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3" name="CustomShape 208"/>
          <p:cNvSpPr/>
          <p:nvPr/>
        </p:nvSpPr>
        <p:spPr>
          <a:xfrm>
            <a:off x="6610320" y="5154480"/>
            <a:ext cx="109440" cy="9216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0" y="0"/>
                </a:moveTo>
                <a:cubicBezTo>
                  <a:pt x="2" y="12"/>
                  <a:pt x="11" y="22"/>
                  <a:pt x="24" y="15"/>
                </a:cubicBezTo>
                <a:cubicBezTo>
                  <a:pt x="24" y="15"/>
                  <a:pt x="25" y="14"/>
                  <a:pt x="26" y="14"/>
                </a:cubicBezTo>
                <a:cubicBezTo>
                  <a:pt x="16" y="15"/>
                  <a:pt x="5" y="9"/>
                  <a:pt x="0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4" name="CustomShape 209"/>
          <p:cNvSpPr/>
          <p:nvPr/>
        </p:nvSpPr>
        <p:spPr>
          <a:xfrm>
            <a:off x="6097680" y="4572000"/>
            <a:ext cx="88920" cy="157320"/>
          </a:xfrm>
          <a:custGeom>
            <a:avLst/>
            <a:gdLst/>
            <a:ahLst/>
            <a:cxnLst/>
            <a:rect l="l" t="t" r="r" b="b"/>
            <a:pathLst>
              <a:path w="21" h="37">
                <a:moveTo>
                  <a:pt x="4" y="21"/>
                </a:moveTo>
                <a:cubicBezTo>
                  <a:pt x="3" y="13"/>
                  <a:pt x="4" y="6"/>
                  <a:pt x="8" y="0"/>
                </a:cubicBezTo>
                <a:cubicBezTo>
                  <a:pt x="7" y="1"/>
                  <a:pt x="6" y="2"/>
                  <a:pt x="5" y="3"/>
                </a:cubicBezTo>
                <a:cubicBezTo>
                  <a:pt x="1" y="9"/>
                  <a:pt x="0" y="17"/>
                  <a:pt x="3" y="24"/>
                </a:cubicBezTo>
                <a:cubicBezTo>
                  <a:pt x="7" y="32"/>
                  <a:pt x="14" y="37"/>
                  <a:pt x="21" y="37"/>
                </a:cubicBezTo>
                <a:cubicBezTo>
                  <a:pt x="13" y="36"/>
                  <a:pt x="5" y="30"/>
                  <a:pt x="4" y="2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5" name="CustomShape 210"/>
          <p:cNvSpPr/>
          <p:nvPr/>
        </p:nvSpPr>
        <p:spPr>
          <a:xfrm>
            <a:off x="6296040" y="4861080"/>
            <a:ext cx="182520" cy="225360"/>
          </a:xfrm>
          <a:custGeom>
            <a:avLst/>
            <a:gdLst/>
            <a:ahLst/>
            <a:cxnLst/>
            <a:rect l="l" t="t" r="r" b="b"/>
            <a:pathLst>
              <a:path w="43" h="53">
                <a:moveTo>
                  <a:pt x="26" y="1"/>
                </a:moveTo>
                <a:cubicBezTo>
                  <a:pt x="16" y="0"/>
                  <a:pt x="8" y="9"/>
                  <a:pt x="5" y="19"/>
                </a:cubicBezTo>
                <a:cubicBezTo>
                  <a:pt x="0" y="34"/>
                  <a:pt x="2" y="45"/>
                  <a:pt x="16" y="53"/>
                </a:cubicBezTo>
                <a:cubicBezTo>
                  <a:pt x="20" y="53"/>
                  <a:pt x="24" y="51"/>
                  <a:pt x="28" y="48"/>
                </a:cubicBezTo>
                <a:cubicBezTo>
                  <a:pt x="38" y="39"/>
                  <a:pt x="43" y="22"/>
                  <a:pt x="37" y="10"/>
                </a:cubicBezTo>
                <a:cubicBezTo>
                  <a:pt x="34" y="6"/>
                  <a:pt x="31" y="3"/>
                  <a:pt x="26" y="1"/>
                </a:cubicBezTo>
                <a:close/>
              </a:path>
            </a:pathLst>
          </a:custGeom>
          <a:solidFill>
            <a:srgbClr val="519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6" name="CustomShape 211"/>
          <p:cNvSpPr/>
          <p:nvPr/>
        </p:nvSpPr>
        <p:spPr>
          <a:xfrm>
            <a:off x="6122880" y="4521240"/>
            <a:ext cx="185760" cy="200160"/>
          </a:xfrm>
          <a:custGeom>
            <a:avLst/>
            <a:gdLst/>
            <a:ahLst/>
            <a:cxnLst/>
            <a:rect l="l" t="t" r="r" b="b"/>
            <a:pathLst>
              <a:path w="44" h="47">
                <a:moveTo>
                  <a:pt x="2" y="30"/>
                </a:moveTo>
                <a:cubicBezTo>
                  <a:pt x="3" y="36"/>
                  <a:pt x="6" y="42"/>
                  <a:pt x="12" y="44"/>
                </a:cubicBezTo>
                <a:cubicBezTo>
                  <a:pt x="19" y="47"/>
                  <a:pt x="25" y="45"/>
                  <a:pt x="31" y="43"/>
                </a:cubicBezTo>
                <a:cubicBezTo>
                  <a:pt x="39" y="35"/>
                  <a:pt x="44" y="22"/>
                  <a:pt x="38" y="11"/>
                </a:cubicBezTo>
                <a:cubicBezTo>
                  <a:pt x="34" y="4"/>
                  <a:pt x="27" y="0"/>
                  <a:pt x="19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7" y="8"/>
                  <a:pt x="0" y="19"/>
                  <a:pt x="2" y="30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7" name="CustomShape 212"/>
          <p:cNvSpPr/>
          <p:nvPr/>
        </p:nvSpPr>
        <p:spPr>
          <a:xfrm>
            <a:off x="6270480" y="4869000"/>
            <a:ext cx="68400" cy="199800"/>
          </a:xfrm>
          <a:custGeom>
            <a:avLst/>
            <a:gdLst/>
            <a:ahLst/>
            <a:cxnLst/>
            <a:rect l="l" t="t" r="r" b="b"/>
            <a:pathLst>
              <a:path w="16" h="47">
                <a:moveTo>
                  <a:pt x="16" y="0"/>
                </a:moveTo>
                <a:cubicBezTo>
                  <a:pt x="10" y="3"/>
                  <a:pt x="7" y="9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0" y="22"/>
                  <a:pt x="0" y="30"/>
                  <a:pt x="2" y="37"/>
                </a:cubicBezTo>
                <a:cubicBezTo>
                  <a:pt x="3" y="41"/>
                  <a:pt x="5" y="45"/>
                  <a:pt x="8" y="47"/>
                </a:cubicBezTo>
                <a:cubicBezTo>
                  <a:pt x="0" y="35"/>
                  <a:pt x="5" y="11"/>
                  <a:pt x="16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8" name="CustomShape 213"/>
          <p:cNvSpPr/>
          <p:nvPr/>
        </p:nvSpPr>
        <p:spPr>
          <a:xfrm>
            <a:off x="6186600" y="4160880"/>
            <a:ext cx="169920" cy="190440"/>
          </a:xfrm>
          <a:custGeom>
            <a:avLst/>
            <a:gdLst/>
            <a:ahLst/>
            <a:cxnLst/>
            <a:rect l="l" t="t" r="r" b="b"/>
            <a:pathLst>
              <a:path w="40" h="45">
                <a:moveTo>
                  <a:pt x="31" y="33"/>
                </a:moveTo>
                <a:cubicBezTo>
                  <a:pt x="37" y="24"/>
                  <a:pt x="40" y="9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18" y="1"/>
                  <a:pt x="9" y="8"/>
                  <a:pt x="4" y="20"/>
                </a:cubicBezTo>
                <a:cubicBezTo>
                  <a:pt x="2" y="25"/>
                  <a:pt x="0" y="31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0" y="45"/>
                  <a:pt x="24" y="43"/>
                  <a:pt x="31" y="33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9" name="CustomShape 214"/>
          <p:cNvSpPr/>
          <p:nvPr/>
        </p:nvSpPr>
        <p:spPr>
          <a:xfrm>
            <a:off x="5923080" y="3909960"/>
            <a:ext cx="1565280" cy="1503360"/>
          </a:xfrm>
          <a:custGeom>
            <a:avLst/>
            <a:gdLst/>
            <a:ahLst/>
            <a:cxnLst/>
            <a:rect l="l" t="t" r="r" b="b"/>
            <a:pathLst>
              <a:path w="369" h="354">
                <a:moveTo>
                  <a:pt x="253" y="155"/>
                </a:moveTo>
                <a:cubicBezTo>
                  <a:pt x="254" y="155"/>
                  <a:pt x="254" y="155"/>
                  <a:pt x="254" y="155"/>
                </a:cubicBezTo>
                <a:cubicBezTo>
                  <a:pt x="242" y="148"/>
                  <a:pt x="235" y="135"/>
                  <a:pt x="231" y="122"/>
                </a:cubicBezTo>
                <a:cubicBezTo>
                  <a:pt x="226" y="106"/>
                  <a:pt x="222" y="91"/>
                  <a:pt x="215" y="77"/>
                </a:cubicBezTo>
                <a:cubicBezTo>
                  <a:pt x="204" y="58"/>
                  <a:pt x="191" y="41"/>
                  <a:pt x="174" y="28"/>
                </a:cubicBezTo>
                <a:cubicBezTo>
                  <a:pt x="173" y="27"/>
                  <a:pt x="172" y="26"/>
                  <a:pt x="170" y="24"/>
                </a:cubicBezTo>
                <a:cubicBezTo>
                  <a:pt x="181" y="33"/>
                  <a:pt x="190" y="44"/>
                  <a:pt x="197" y="55"/>
                </a:cubicBezTo>
                <a:cubicBezTo>
                  <a:pt x="205" y="68"/>
                  <a:pt x="212" y="82"/>
                  <a:pt x="216" y="97"/>
                </a:cubicBezTo>
                <a:cubicBezTo>
                  <a:pt x="221" y="111"/>
                  <a:pt x="224" y="125"/>
                  <a:pt x="232" y="138"/>
                </a:cubicBezTo>
                <a:cubicBezTo>
                  <a:pt x="232" y="139"/>
                  <a:pt x="231" y="140"/>
                  <a:pt x="230" y="139"/>
                </a:cubicBezTo>
                <a:cubicBezTo>
                  <a:pt x="221" y="129"/>
                  <a:pt x="218" y="115"/>
                  <a:pt x="214" y="102"/>
                </a:cubicBezTo>
                <a:cubicBezTo>
                  <a:pt x="209" y="89"/>
                  <a:pt x="204" y="76"/>
                  <a:pt x="197" y="64"/>
                </a:cubicBezTo>
                <a:cubicBezTo>
                  <a:pt x="184" y="41"/>
                  <a:pt x="161" y="16"/>
                  <a:pt x="134" y="7"/>
                </a:cubicBezTo>
                <a:cubicBezTo>
                  <a:pt x="108" y="0"/>
                  <a:pt x="79" y="5"/>
                  <a:pt x="57" y="27"/>
                </a:cubicBezTo>
                <a:cubicBezTo>
                  <a:pt x="27" y="57"/>
                  <a:pt x="12" y="103"/>
                  <a:pt x="6" y="144"/>
                </a:cubicBezTo>
                <a:cubicBezTo>
                  <a:pt x="0" y="189"/>
                  <a:pt x="5" y="234"/>
                  <a:pt x="31" y="272"/>
                </a:cubicBezTo>
                <a:cubicBezTo>
                  <a:pt x="65" y="319"/>
                  <a:pt x="121" y="347"/>
                  <a:pt x="179" y="351"/>
                </a:cubicBezTo>
                <a:cubicBezTo>
                  <a:pt x="220" y="354"/>
                  <a:pt x="263" y="340"/>
                  <a:pt x="298" y="319"/>
                </a:cubicBezTo>
                <a:cubicBezTo>
                  <a:pt x="333" y="297"/>
                  <a:pt x="369" y="262"/>
                  <a:pt x="360" y="217"/>
                </a:cubicBezTo>
                <a:cubicBezTo>
                  <a:pt x="354" y="189"/>
                  <a:pt x="332" y="179"/>
                  <a:pt x="307" y="173"/>
                </a:cubicBezTo>
                <a:cubicBezTo>
                  <a:pt x="288" y="169"/>
                  <a:pt x="269" y="166"/>
                  <a:pt x="253" y="155"/>
                </a:cubicBezTo>
                <a:close/>
                <a:moveTo>
                  <a:pt x="41" y="184"/>
                </a:moveTo>
                <a:cubicBezTo>
                  <a:pt x="38" y="177"/>
                  <a:pt x="38" y="170"/>
                  <a:pt x="40" y="164"/>
                </a:cubicBezTo>
                <a:cubicBezTo>
                  <a:pt x="39" y="164"/>
                  <a:pt x="39" y="163"/>
                  <a:pt x="40" y="163"/>
                </a:cubicBezTo>
                <a:cubicBezTo>
                  <a:pt x="40" y="161"/>
                  <a:pt x="41" y="160"/>
                  <a:pt x="42" y="158"/>
                </a:cubicBezTo>
                <a:cubicBezTo>
                  <a:pt x="43" y="157"/>
                  <a:pt x="43" y="156"/>
                  <a:pt x="44" y="155"/>
                </a:cubicBezTo>
                <a:cubicBezTo>
                  <a:pt x="54" y="141"/>
                  <a:pt x="75" y="133"/>
                  <a:pt x="87" y="149"/>
                </a:cubicBezTo>
                <a:cubicBezTo>
                  <a:pt x="97" y="162"/>
                  <a:pt x="92" y="184"/>
                  <a:pt x="79" y="192"/>
                </a:cubicBezTo>
                <a:cubicBezTo>
                  <a:pt x="66" y="201"/>
                  <a:pt x="48" y="200"/>
                  <a:pt x="41" y="184"/>
                </a:cubicBezTo>
                <a:close/>
                <a:moveTo>
                  <a:pt x="80" y="268"/>
                </a:moveTo>
                <a:cubicBezTo>
                  <a:pt x="76" y="256"/>
                  <a:pt x="78" y="242"/>
                  <a:pt x="85" y="232"/>
                </a:cubicBezTo>
                <a:cubicBezTo>
                  <a:pt x="92" y="218"/>
                  <a:pt x="115" y="213"/>
                  <a:pt x="126" y="227"/>
                </a:cubicBezTo>
                <a:cubicBezTo>
                  <a:pt x="136" y="240"/>
                  <a:pt x="134" y="263"/>
                  <a:pt x="121" y="274"/>
                </a:cubicBezTo>
                <a:cubicBezTo>
                  <a:pt x="109" y="284"/>
                  <a:pt x="87" y="286"/>
                  <a:pt x="80" y="268"/>
                </a:cubicBezTo>
                <a:close/>
                <a:moveTo>
                  <a:pt x="201" y="275"/>
                </a:moveTo>
                <a:cubicBezTo>
                  <a:pt x="203" y="280"/>
                  <a:pt x="204" y="287"/>
                  <a:pt x="202" y="293"/>
                </a:cubicBezTo>
                <a:cubicBezTo>
                  <a:pt x="202" y="293"/>
                  <a:pt x="202" y="293"/>
                  <a:pt x="202" y="294"/>
                </a:cubicBezTo>
                <a:cubicBezTo>
                  <a:pt x="202" y="294"/>
                  <a:pt x="202" y="295"/>
                  <a:pt x="202" y="295"/>
                </a:cubicBezTo>
                <a:cubicBezTo>
                  <a:pt x="200" y="303"/>
                  <a:pt x="195" y="309"/>
                  <a:pt x="188" y="312"/>
                </a:cubicBezTo>
                <a:cubicBezTo>
                  <a:pt x="153" y="327"/>
                  <a:pt x="144" y="265"/>
                  <a:pt x="173" y="263"/>
                </a:cubicBezTo>
                <a:cubicBezTo>
                  <a:pt x="184" y="259"/>
                  <a:pt x="197" y="261"/>
                  <a:pt x="201" y="275"/>
                </a:cubicBezTo>
                <a:close/>
                <a:moveTo>
                  <a:pt x="58" y="96"/>
                </a:moveTo>
                <a:cubicBezTo>
                  <a:pt x="52" y="87"/>
                  <a:pt x="52" y="76"/>
                  <a:pt x="57" y="67"/>
                </a:cubicBezTo>
                <a:cubicBezTo>
                  <a:pt x="64" y="54"/>
                  <a:pt x="82" y="43"/>
                  <a:pt x="95" y="54"/>
                </a:cubicBezTo>
                <a:cubicBezTo>
                  <a:pt x="106" y="64"/>
                  <a:pt x="107" y="83"/>
                  <a:pt x="97" y="94"/>
                </a:cubicBezTo>
                <a:cubicBezTo>
                  <a:pt x="87" y="107"/>
                  <a:pt x="68" y="111"/>
                  <a:pt x="58" y="96"/>
                </a:cubicBezTo>
                <a:close/>
                <a:moveTo>
                  <a:pt x="133" y="178"/>
                </a:moveTo>
                <a:cubicBezTo>
                  <a:pt x="127" y="167"/>
                  <a:pt x="126" y="151"/>
                  <a:pt x="134" y="142"/>
                </a:cubicBezTo>
                <a:cubicBezTo>
                  <a:pt x="144" y="129"/>
                  <a:pt x="165" y="125"/>
                  <a:pt x="178" y="139"/>
                </a:cubicBezTo>
                <a:cubicBezTo>
                  <a:pt x="188" y="151"/>
                  <a:pt x="189" y="172"/>
                  <a:pt x="176" y="183"/>
                </a:cubicBezTo>
                <a:cubicBezTo>
                  <a:pt x="162" y="194"/>
                  <a:pt x="142" y="194"/>
                  <a:pt x="133" y="178"/>
                </a:cubicBezTo>
                <a:close/>
                <a:moveTo>
                  <a:pt x="324" y="292"/>
                </a:moveTo>
                <a:cubicBezTo>
                  <a:pt x="309" y="308"/>
                  <a:pt x="288" y="319"/>
                  <a:pt x="267" y="327"/>
                </a:cubicBezTo>
                <a:cubicBezTo>
                  <a:pt x="266" y="328"/>
                  <a:pt x="265" y="326"/>
                  <a:pt x="266" y="326"/>
                </a:cubicBezTo>
                <a:cubicBezTo>
                  <a:pt x="286" y="315"/>
                  <a:pt x="306" y="305"/>
                  <a:pt x="323" y="291"/>
                </a:cubicBezTo>
                <a:cubicBezTo>
                  <a:pt x="324" y="290"/>
                  <a:pt x="325" y="291"/>
                  <a:pt x="324" y="292"/>
                </a:cubicBezTo>
                <a:close/>
                <a:moveTo>
                  <a:pt x="294" y="268"/>
                </a:moveTo>
                <a:cubicBezTo>
                  <a:pt x="265" y="274"/>
                  <a:pt x="256" y="234"/>
                  <a:pt x="273" y="217"/>
                </a:cubicBezTo>
                <a:cubicBezTo>
                  <a:pt x="273" y="217"/>
                  <a:pt x="273" y="216"/>
                  <a:pt x="273" y="216"/>
                </a:cubicBezTo>
                <a:cubicBezTo>
                  <a:pt x="286" y="203"/>
                  <a:pt x="310" y="205"/>
                  <a:pt x="316" y="224"/>
                </a:cubicBezTo>
                <a:cubicBezTo>
                  <a:pt x="320" y="241"/>
                  <a:pt x="313" y="264"/>
                  <a:pt x="294" y="268"/>
                </a:cubicBezTo>
                <a:close/>
                <a:moveTo>
                  <a:pt x="334" y="284"/>
                </a:moveTo>
                <a:cubicBezTo>
                  <a:pt x="333" y="285"/>
                  <a:pt x="332" y="284"/>
                  <a:pt x="333" y="283"/>
                </a:cubicBezTo>
                <a:cubicBezTo>
                  <a:pt x="359" y="256"/>
                  <a:pt x="368" y="200"/>
                  <a:pt x="325" y="185"/>
                </a:cubicBezTo>
                <a:cubicBezTo>
                  <a:pt x="298" y="175"/>
                  <a:pt x="269" y="176"/>
                  <a:pt x="246" y="157"/>
                </a:cubicBezTo>
                <a:cubicBezTo>
                  <a:pt x="245" y="156"/>
                  <a:pt x="246" y="154"/>
                  <a:pt x="247" y="155"/>
                </a:cubicBezTo>
                <a:cubicBezTo>
                  <a:pt x="264" y="167"/>
                  <a:pt x="284" y="170"/>
                  <a:pt x="304" y="174"/>
                </a:cubicBezTo>
                <a:cubicBezTo>
                  <a:pt x="319" y="178"/>
                  <a:pt x="337" y="181"/>
                  <a:pt x="347" y="195"/>
                </a:cubicBezTo>
                <a:cubicBezTo>
                  <a:pt x="367" y="220"/>
                  <a:pt x="361" y="266"/>
                  <a:pt x="334" y="28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0" name="CustomShape 215"/>
          <p:cNvSpPr/>
          <p:nvPr/>
        </p:nvSpPr>
        <p:spPr>
          <a:xfrm>
            <a:off x="6351480" y="4011480"/>
            <a:ext cx="1136880" cy="1401840"/>
          </a:xfrm>
          <a:custGeom>
            <a:avLst/>
            <a:gdLst/>
            <a:ahLst/>
            <a:cxnLst/>
            <a:rect l="l" t="t" r="r" b="b"/>
            <a:pathLst>
              <a:path w="268" h="330">
                <a:moveTo>
                  <a:pt x="206" y="149"/>
                </a:moveTo>
                <a:cubicBezTo>
                  <a:pt x="187" y="145"/>
                  <a:pt x="168" y="142"/>
                  <a:pt x="152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41" y="124"/>
                  <a:pt x="134" y="111"/>
                  <a:pt x="130" y="98"/>
                </a:cubicBezTo>
                <a:cubicBezTo>
                  <a:pt x="125" y="82"/>
                  <a:pt x="121" y="67"/>
                  <a:pt x="114" y="53"/>
                </a:cubicBezTo>
                <a:cubicBezTo>
                  <a:pt x="103" y="34"/>
                  <a:pt x="90" y="17"/>
                  <a:pt x="73" y="4"/>
                </a:cubicBezTo>
                <a:cubicBezTo>
                  <a:pt x="72" y="3"/>
                  <a:pt x="71" y="2"/>
                  <a:pt x="69" y="0"/>
                </a:cubicBezTo>
                <a:cubicBezTo>
                  <a:pt x="80" y="9"/>
                  <a:pt x="89" y="20"/>
                  <a:pt x="96" y="31"/>
                </a:cubicBezTo>
                <a:cubicBezTo>
                  <a:pt x="104" y="44"/>
                  <a:pt x="111" y="58"/>
                  <a:pt x="115" y="73"/>
                </a:cubicBezTo>
                <a:cubicBezTo>
                  <a:pt x="120" y="87"/>
                  <a:pt x="123" y="101"/>
                  <a:pt x="131" y="114"/>
                </a:cubicBezTo>
                <a:cubicBezTo>
                  <a:pt x="131" y="114"/>
                  <a:pt x="131" y="115"/>
                  <a:pt x="131" y="115"/>
                </a:cubicBezTo>
                <a:cubicBezTo>
                  <a:pt x="135" y="121"/>
                  <a:pt x="139" y="127"/>
                  <a:pt x="145" y="132"/>
                </a:cubicBezTo>
                <a:cubicBezTo>
                  <a:pt x="145" y="131"/>
                  <a:pt x="146" y="130"/>
                  <a:pt x="146" y="131"/>
                </a:cubicBezTo>
                <a:cubicBezTo>
                  <a:pt x="163" y="143"/>
                  <a:pt x="183" y="146"/>
                  <a:pt x="203" y="150"/>
                </a:cubicBezTo>
                <a:cubicBezTo>
                  <a:pt x="218" y="154"/>
                  <a:pt x="236" y="157"/>
                  <a:pt x="246" y="171"/>
                </a:cubicBezTo>
                <a:cubicBezTo>
                  <a:pt x="265" y="194"/>
                  <a:pt x="261" y="236"/>
                  <a:pt x="238" y="256"/>
                </a:cubicBezTo>
                <a:cubicBezTo>
                  <a:pt x="216" y="291"/>
                  <a:pt x="169" y="307"/>
                  <a:pt x="131" y="312"/>
                </a:cubicBezTo>
                <a:cubicBezTo>
                  <a:pt x="89" y="317"/>
                  <a:pt x="41" y="320"/>
                  <a:pt x="0" y="306"/>
                </a:cubicBezTo>
                <a:cubicBezTo>
                  <a:pt x="24" y="318"/>
                  <a:pt x="51" y="325"/>
                  <a:pt x="78" y="327"/>
                </a:cubicBezTo>
                <a:cubicBezTo>
                  <a:pt x="119" y="330"/>
                  <a:pt x="162" y="316"/>
                  <a:pt x="197" y="295"/>
                </a:cubicBezTo>
                <a:cubicBezTo>
                  <a:pt x="232" y="273"/>
                  <a:pt x="268" y="238"/>
                  <a:pt x="259" y="193"/>
                </a:cubicBezTo>
                <a:cubicBezTo>
                  <a:pt x="253" y="165"/>
                  <a:pt x="231" y="155"/>
                  <a:pt x="206" y="149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1" name="CustomShape 216"/>
          <p:cNvSpPr/>
          <p:nvPr/>
        </p:nvSpPr>
        <p:spPr>
          <a:xfrm>
            <a:off x="7097760" y="4809960"/>
            <a:ext cx="156960" cy="203400"/>
          </a:xfrm>
          <a:custGeom>
            <a:avLst/>
            <a:gdLst/>
            <a:ahLst/>
            <a:cxnLst/>
            <a:rect l="l" t="t" r="r" b="b"/>
            <a:pathLst>
              <a:path w="37" h="48">
                <a:moveTo>
                  <a:pt x="22" y="1"/>
                </a:moveTo>
                <a:cubicBezTo>
                  <a:pt x="21" y="0"/>
                  <a:pt x="20" y="0"/>
                  <a:pt x="19" y="0"/>
                </a:cubicBezTo>
                <a:cubicBezTo>
                  <a:pt x="8" y="5"/>
                  <a:pt x="0" y="17"/>
                  <a:pt x="0" y="28"/>
                </a:cubicBezTo>
                <a:cubicBezTo>
                  <a:pt x="1" y="42"/>
                  <a:pt x="11" y="48"/>
                  <a:pt x="23" y="47"/>
                </a:cubicBezTo>
                <a:cubicBezTo>
                  <a:pt x="32" y="41"/>
                  <a:pt x="37" y="29"/>
                  <a:pt x="34" y="18"/>
                </a:cubicBezTo>
                <a:cubicBezTo>
                  <a:pt x="33" y="11"/>
                  <a:pt x="29" y="3"/>
                  <a:pt x="22" y="1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2" name="CustomShape 217"/>
          <p:cNvSpPr/>
          <p:nvPr/>
        </p:nvSpPr>
        <p:spPr>
          <a:xfrm>
            <a:off x="6473880" y="4521240"/>
            <a:ext cx="141120" cy="190440"/>
          </a:xfrm>
          <a:custGeom>
            <a:avLst/>
            <a:gdLst/>
            <a:ahLst/>
            <a:cxnLst/>
            <a:rect l="l" t="t" r="r" b="b"/>
            <a:pathLst>
              <a:path w="33" h="45">
                <a:moveTo>
                  <a:pt x="33" y="41"/>
                </a:moveTo>
                <a:cubicBezTo>
                  <a:pt x="29" y="41"/>
                  <a:pt x="25" y="41"/>
                  <a:pt x="21" y="40"/>
                </a:cubicBezTo>
                <a:cubicBezTo>
                  <a:pt x="13" y="37"/>
                  <a:pt x="7" y="30"/>
                  <a:pt x="5" y="21"/>
                </a:cubicBezTo>
                <a:cubicBezTo>
                  <a:pt x="4" y="14"/>
                  <a:pt x="5" y="6"/>
                  <a:pt x="9" y="0"/>
                </a:cubicBezTo>
                <a:cubicBezTo>
                  <a:pt x="8" y="1"/>
                  <a:pt x="7" y="2"/>
                  <a:pt x="6" y="3"/>
                </a:cubicBezTo>
                <a:cubicBezTo>
                  <a:pt x="1" y="11"/>
                  <a:pt x="0" y="20"/>
                  <a:pt x="5" y="29"/>
                </a:cubicBezTo>
                <a:cubicBezTo>
                  <a:pt x="11" y="40"/>
                  <a:pt x="23" y="45"/>
                  <a:pt x="33" y="4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3" name="CustomShape 218"/>
          <p:cNvSpPr/>
          <p:nvPr/>
        </p:nvSpPr>
        <p:spPr>
          <a:xfrm>
            <a:off x="7051680" y="4809960"/>
            <a:ext cx="106200" cy="233640"/>
          </a:xfrm>
          <a:custGeom>
            <a:avLst/>
            <a:gdLst/>
            <a:ahLst/>
            <a:cxnLst/>
            <a:rect l="l" t="t" r="r" b="b"/>
            <a:pathLst>
              <a:path w="25" h="55">
                <a:moveTo>
                  <a:pt x="7" y="32"/>
                </a:moveTo>
                <a:cubicBezTo>
                  <a:pt x="6" y="19"/>
                  <a:pt x="13" y="6"/>
                  <a:pt x="24" y="0"/>
                </a:cubicBezTo>
                <a:cubicBezTo>
                  <a:pt x="20" y="0"/>
                  <a:pt x="16" y="2"/>
                  <a:pt x="11" y="4"/>
                </a:cubicBezTo>
                <a:cubicBezTo>
                  <a:pt x="4" y="11"/>
                  <a:pt x="0" y="22"/>
                  <a:pt x="2" y="32"/>
                </a:cubicBezTo>
                <a:cubicBezTo>
                  <a:pt x="4" y="42"/>
                  <a:pt x="11" y="55"/>
                  <a:pt x="23" y="53"/>
                </a:cubicBezTo>
                <a:cubicBezTo>
                  <a:pt x="24" y="52"/>
                  <a:pt x="24" y="52"/>
                  <a:pt x="25" y="52"/>
                </a:cubicBezTo>
                <a:cubicBezTo>
                  <a:pt x="16" y="50"/>
                  <a:pt x="8" y="40"/>
                  <a:pt x="7" y="3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4" name="CustomShape 219"/>
          <p:cNvSpPr/>
          <p:nvPr/>
        </p:nvSpPr>
        <p:spPr>
          <a:xfrm>
            <a:off x="6356520" y="3995640"/>
            <a:ext cx="431640" cy="487440"/>
          </a:xfrm>
          <a:custGeom>
            <a:avLst/>
            <a:gdLst/>
            <a:ahLst/>
            <a:cxnLst/>
            <a:rect l="l" t="t" r="r" b="b"/>
            <a:pathLst>
              <a:path w="102" h="115">
                <a:moveTo>
                  <a:pt x="3" y="3"/>
                </a:moveTo>
                <a:cubicBezTo>
                  <a:pt x="1" y="4"/>
                  <a:pt x="0" y="6"/>
                  <a:pt x="1" y="7"/>
                </a:cubicBezTo>
                <a:cubicBezTo>
                  <a:pt x="9" y="13"/>
                  <a:pt x="17" y="16"/>
                  <a:pt x="26" y="20"/>
                </a:cubicBezTo>
                <a:cubicBezTo>
                  <a:pt x="42" y="27"/>
                  <a:pt x="51" y="40"/>
                  <a:pt x="58" y="54"/>
                </a:cubicBezTo>
                <a:cubicBezTo>
                  <a:pt x="68" y="74"/>
                  <a:pt x="72" y="105"/>
                  <a:pt x="96" y="113"/>
                </a:cubicBezTo>
                <a:cubicBezTo>
                  <a:pt x="99" y="115"/>
                  <a:pt x="102" y="112"/>
                  <a:pt x="102" y="108"/>
                </a:cubicBezTo>
                <a:cubicBezTo>
                  <a:pt x="100" y="95"/>
                  <a:pt x="93" y="83"/>
                  <a:pt x="88" y="71"/>
                </a:cubicBezTo>
                <a:cubicBezTo>
                  <a:pt x="82" y="59"/>
                  <a:pt x="77" y="46"/>
                  <a:pt x="69" y="34"/>
                </a:cubicBezTo>
                <a:cubicBezTo>
                  <a:pt x="54" y="14"/>
                  <a:pt x="29" y="0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5560" y="4533840"/>
            <a:ext cx="85680" cy="60480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920" y="5497560"/>
            <a:ext cx="81000" cy="81000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7" name="CustomShape 222"/>
          <p:cNvSpPr/>
          <p:nvPr/>
        </p:nvSpPr>
        <p:spPr>
          <a:xfrm>
            <a:off x="5889600" y="3854520"/>
            <a:ext cx="1603440" cy="1596960"/>
          </a:xfrm>
          <a:custGeom>
            <a:avLst/>
            <a:gdLst/>
            <a:ahLst/>
            <a:cxnLst/>
            <a:rect l="l" t="t" r="r" b="b"/>
            <a:pathLst>
              <a:path w="378" h="376">
                <a:moveTo>
                  <a:pt x="327" y="185"/>
                </a:moveTo>
                <a:cubicBezTo>
                  <a:pt x="305" y="179"/>
                  <a:pt x="284" y="175"/>
                  <a:pt x="264" y="165"/>
                </a:cubicBezTo>
                <a:cubicBezTo>
                  <a:pt x="249" y="153"/>
                  <a:pt x="244" y="138"/>
                  <a:pt x="239" y="119"/>
                </a:cubicBezTo>
                <a:cubicBezTo>
                  <a:pt x="236" y="107"/>
                  <a:pt x="232" y="95"/>
                  <a:pt x="226" y="84"/>
                </a:cubicBezTo>
                <a:cubicBezTo>
                  <a:pt x="225" y="84"/>
                  <a:pt x="225" y="84"/>
                  <a:pt x="225" y="84"/>
                </a:cubicBezTo>
                <a:cubicBezTo>
                  <a:pt x="214" y="65"/>
                  <a:pt x="200" y="48"/>
                  <a:pt x="183" y="34"/>
                </a:cubicBezTo>
                <a:cubicBezTo>
                  <a:pt x="148" y="4"/>
                  <a:pt x="100" y="0"/>
                  <a:pt x="64" y="31"/>
                </a:cubicBezTo>
                <a:cubicBezTo>
                  <a:pt x="30" y="60"/>
                  <a:pt x="15" y="109"/>
                  <a:pt x="8" y="151"/>
                </a:cubicBezTo>
                <a:cubicBezTo>
                  <a:pt x="0" y="199"/>
                  <a:pt x="6" y="246"/>
                  <a:pt x="32" y="286"/>
                </a:cubicBezTo>
                <a:cubicBezTo>
                  <a:pt x="61" y="331"/>
                  <a:pt x="111" y="358"/>
                  <a:pt x="163" y="368"/>
                </a:cubicBezTo>
                <a:cubicBezTo>
                  <a:pt x="205" y="376"/>
                  <a:pt x="245" y="368"/>
                  <a:pt x="284" y="351"/>
                </a:cubicBezTo>
                <a:cubicBezTo>
                  <a:pt x="319" y="335"/>
                  <a:pt x="355" y="310"/>
                  <a:pt x="370" y="273"/>
                </a:cubicBezTo>
                <a:cubicBezTo>
                  <a:pt x="377" y="257"/>
                  <a:pt x="378" y="238"/>
                  <a:pt x="372" y="220"/>
                </a:cubicBezTo>
                <a:cubicBezTo>
                  <a:pt x="365" y="199"/>
                  <a:pt x="348" y="190"/>
                  <a:pt x="327" y="185"/>
                </a:cubicBezTo>
                <a:close/>
                <a:moveTo>
                  <a:pt x="368" y="230"/>
                </a:moveTo>
                <a:cubicBezTo>
                  <a:pt x="377" y="275"/>
                  <a:pt x="341" y="310"/>
                  <a:pt x="306" y="332"/>
                </a:cubicBezTo>
                <a:cubicBezTo>
                  <a:pt x="271" y="353"/>
                  <a:pt x="228" y="367"/>
                  <a:pt x="187" y="364"/>
                </a:cubicBezTo>
                <a:cubicBezTo>
                  <a:pt x="129" y="360"/>
                  <a:pt x="73" y="332"/>
                  <a:pt x="39" y="285"/>
                </a:cubicBezTo>
                <a:cubicBezTo>
                  <a:pt x="13" y="247"/>
                  <a:pt x="8" y="202"/>
                  <a:pt x="14" y="157"/>
                </a:cubicBezTo>
                <a:cubicBezTo>
                  <a:pt x="20" y="116"/>
                  <a:pt x="35" y="70"/>
                  <a:pt x="65" y="40"/>
                </a:cubicBezTo>
                <a:cubicBezTo>
                  <a:pt x="87" y="18"/>
                  <a:pt x="116" y="13"/>
                  <a:pt x="142" y="20"/>
                </a:cubicBezTo>
                <a:cubicBezTo>
                  <a:pt x="169" y="29"/>
                  <a:pt x="192" y="54"/>
                  <a:pt x="205" y="77"/>
                </a:cubicBezTo>
                <a:cubicBezTo>
                  <a:pt x="212" y="89"/>
                  <a:pt x="217" y="102"/>
                  <a:pt x="222" y="115"/>
                </a:cubicBezTo>
                <a:cubicBezTo>
                  <a:pt x="226" y="128"/>
                  <a:pt x="229" y="142"/>
                  <a:pt x="238" y="152"/>
                </a:cubicBezTo>
                <a:cubicBezTo>
                  <a:pt x="239" y="153"/>
                  <a:pt x="240" y="152"/>
                  <a:pt x="240" y="151"/>
                </a:cubicBezTo>
                <a:cubicBezTo>
                  <a:pt x="232" y="138"/>
                  <a:pt x="229" y="124"/>
                  <a:pt x="224" y="110"/>
                </a:cubicBezTo>
                <a:cubicBezTo>
                  <a:pt x="220" y="95"/>
                  <a:pt x="213" y="81"/>
                  <a:pt x="205" y="68"/>
                </a:cubicBezTo>
                <a:cubicBezTo>
                  <a:pt x="198" y="57"/>
                  <a:pt x="189" y="46"/>
                  <a:pt x="178" y="37"/>
                </a:cubicBezTo>
                <a:cubicBezTo>
                  <a:pt x="180" y="39"/>
                  <a:pt x="181" y="40"/>
                  <a:pt x="182" y="41"/>
                </a:cubicBezTo>
                <a:cubicBezTo>
                  <a:pt x="199" y="54"/>
                  <a:pt x="212" y="71"/>
                  <a:pt x="223" y="90"/>
                </a:cubicBezTo>
                <a:cubicBezTo>
                  <a:pt x="230" y="104"/>
                  <a:pt x="234" y="119"/>
                  <a:pt x="239" y="135"/>
                </a:cubicBezTo>
                <a:cubicBezTo>
                  <a:pt x="243" y="148"/>
                  <a:pt x="250" y="161"/>
                  <a:pt x="262" y="168"/>
                </a:cubicBezTo>
                <a:cubicBezTo>
                  <a:pt x="262" y="168"/>
                  <a:pt x="262" y="168"/>
                  <a:pt x="261" y="168"/>
                </a:cubicBezTo>
                <a:cubicBezTo>
                  <a:pt x="277" y="179"/>
                  <a:pt x="296" y="182"/>
                  <a:pt x="315" y="186"/>
                </a:cubicBezTo>
                <a:cubicBezTo>
                  <a:pt x="340" y="192"/>
                  <a:pt x="362" y="202"/>
                  <a:pt x="368" y="23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8" name="CustomShape 223"/>
          <p:cNvSpPr/>
          <p:nvPr/>
        </p:nvSpPr>
        <p:spPr>
          <a:xfrm>
            <a:off x="7008840" y="4772160"/>
            <a:ext cx="271440" cy="301320"/>
          </a:xfrm>
          <a:custGeom>
            <a:avLst/>
            <a:gdLst/>
            <a:ahLst/>
            <a:cxnLst/>
            <a:rect l="l" t="t" r="r" b="b"/>
            <a:pathLst>
              <a:path w="64" h="71">
                <a:moveTo>
                  <a:pt x="17" y="13"/>
                </a:moveTo>
                <a:cubicBezTo>
                  <a:pt x="17" y="13"/>
                  <a:pt x="17" y="14"/>
                  <a:pt x="17" y="14"/>
                </a:cubicBezTo>
                <a:cubicBezTo>
                  <a:pt x="0" y="31"/>
                  <a:pt x="9" y="71"/>
                  <a:pt x="38" y="65"/>
                </a:cubicBezTo>
                <a:cubicBezTo>
                  <a:pt x="57" y="61"/>
                  <a:pt x="64" y="38"/>
                  <a:pt x="60" y="21"/>
                </a:cubicBezTo>
                <a:cubicBezTo>
                  <a:pt x="54" y="2"/>
                  <a:pt x="30" y="0"/>
                  <a:pt x="17" y="13"/>
                </a:cubicBezTo>
                <a:close/>
                <a:moveTo>
                  <a:pt x="33" y="62"/>
                </a:moveTo>
                <a:cubicBezTo>
                  <a:pt x="21" y="64"/>
                  <a:pt x="14" y="51"/>
                  <a:pt x="12" y="41"/>
                </a:cubicBezTo>
                <a:cubicBezTo>
                  <a:pt x="10" y="31"/>
                  <a:pt x="14" y="20"/>
                  <a:pt x="21" y="13"/>
                </a:cubicBezTo>
                <a:cubicBezTo>
                  <a:pt x="26" y="11"/>
                  <a:pt x="30" y="9"/>
                  <a:pt x="34" y="9"/>
                </a:cubicBezTo>
                <a:cubicBezTo>
                  <a:pt x="23" y="15"/>
                  <a:pt x="16" y="28"/>
                  <a:pt x="17" y="41"/>
                </a:cubicBezTo>
                <a:cubicBezTo>
                  <a:pt x="18" y="49"/>
                  <a:pt x="26" y="59"/>
                  <a:pt x="35" y="61"/>
                </a:cubicBezTo>
                <a:cubicBezTo>
                  <a:pt x="34" y="61"/>
                  <a:pt x="34" y="61"/>
                  <a:pt x="33" y="62"/>
                </a:cubicBezTo>
                <a:close/>
                <a:moveTo>
                  <a:pt x="55" y="27"/>
                </a:moveTo>
                <a:cubicBezTo>
                  <a:pt x="58" y="38"/>
                  <a:pt x="53" y="50"/>
                  <a:pt x="44" y="56"/>
                </a:cubicBezTo>
                <a:cubicBezTo>
                  <a:pt x="32" y="57"/>
                  <a:pt x="22" y="51"/>
                  <a:pt x="21" y="37"/>
                </a:cubicBezTo>
                <a:cubicBezTo>
                  <a:pt x="21" y="26"/>
                  <a:pt x="29" y="14"/>
                  <a:pt x="40" y="9"/>
                </a:cubicBezTo>
                <a:cubicBezTo>
                  <a:pt x="41" y="9"/>
                  <a:pt x="42" y="9"/>
                  <a:pt x="43" y="10"/>
                </a:cubicBezTo>
                <a:cubicBezTo>
                  <a:pt x="50" y="12"/>
                  <a:pt x="54" y="20"/>
                  <a:pt x="55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9" name="CustomShape 224"/>
          <p:cNvSpPr/>
          <p:nvPr/>
        </p:nvSpPr>
        <p:spPr>
          <a:xfrm>
            <a:off x="6534000" y="5010120"/>
            <a:ext cx="254160" cy="287280"/>
          </a:xfrm>
          <a:custGeom>
            <a:avLst/>
            <a:gdLst/>
            <a:ahLst/>
            <a:cxnLst/>
            <a:rect l="l" t="t" r="r" b="b"/>
            <a:pathLst>
              <a:path w="60" h="68">
                <a:moveTo>
                  <a:pt x="29" y="4"/>
                </a:moveTo>
                <a:cubicBezTo>
                  <a:pt x="0" y="6"/>
                  <a:pt x="9" y="68"/>
                  <a:pt x="44" y="53"/>
                </a:cubicBezTo>
                <a:cubicBezTo>
                  <a:pt x="51" y="50"/>
                  <a:pt x="56" y="44"/>
                  <a:pt x="58" y="36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60" y="28"/>
                  <a:pt x="59" y="21"/>
                  <a:pt x="57" y="16"/>
                </a:cubicBezTo>
                <a:cubicBezTo>
                  <a:pt x="53" y="2"/>
                  <a:pt x="40" y="0"/>
                  <a:pt x="29" y="4"/>
                </a:cubicBezTo>
                <a:close/>
                <a:moveTo>
                  <a:pt x="18" y="34"/>
                </a:moveTo>
                <a:cubicBezTo>
                  <a:pt x="23" y="43"/>
                  <a:pt x="34" y="49"/>
                  <a:pt x="44" y="48"/>
                </a:cubicBezTo>
                <a:cubicBezTo>
                  <a:pt x="43" y="48"/>
                  <a:pt x="42" y="49"/>
                  <a:pt x="42" y="49"/>
                </a:cubicBezTo>
                <a:cubicBezTo>
                  <a:pt x="29" y="56"/>
                  <a:pt x="20" y="46"/>
                  <a:pt x="18" y="34"/>
                </a:cubicBezTo>
                <a:close/>
                <a:moveTo>
                  <a:pt x="54" y="20"/>
                </a:moveTo>
                <a:cubicBezTo>
                  <a:pt x="55" y="26"/>
                  <a:pt x="55" y="32"/>
                  <a:pt x="52" y="37"/>
                </a:cubicBezTo>
                <a:cubicBezTo>
                  <a:pt x="44" y="44"/>
                  <a:pt x="36" y="47"/>
                  <a:pt x="26" y="39"/>
                </a:cubicBezTo>
                <a:cubicBezTo>
                  <a:pt x="20" y="35"/>
                  <a:pt x="18" y="29"/>
                  <a:pt x="18" y="23"/>
                </a:cubicBezTo>
                <a:cubicBezTo>
                  <a:pt x="19" y="18"/>
                  <a:pt x="21" y="14"/>
                  <a:pt x="24" y="11"/>
                </a:cubicBezTo>
                <a:cubicBezTo>
                  <a:pt x="36" y="5"/>
                  <a:pt x="50" y="4"/>
                  <a:pt x="5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0" name="CustomShape 225"/>
          <p:cNvSpPr/>
          <p:nvPr/>
        </p:nvSpPr>
        <p:spPr>
          <a:xfrm>
            <a:off x="6245280" y="4815000"/>
            <a:ext cx="253800" cy="309600"/>
          </a:xfrm>
          <a:custGeom>
            <a:avLst/>
            <a:gdLst/>
            <a:ahLst/>
            <a:cxnLst/>
            <a:rect l="l" t="t" r="r" b="b"/>
            <a:pathLst>
              <a:path w="60" h="73">
                <a:moveTo>
                  <a:pt x="9" y="19"/>
                </a:moveTo>
                <a:cubicBezTo>
                  <a:pt x="2" y="29"/>
                  <a:pt x="0" y="43"/>
                  <a:pt x="4" y="55"/>
                </a:cubicBezTo>
                <a:cubicBezTo>
                  <a:pt x="11" y="73"/>
                  <a:pt x="33" y="71"/>
                  <a:pt x="45" y="61"/>
                </a:cubicBezTo>
                <a:cubicBezTo>
                  <a:pt x="58" y="50"/>
                  <a:pt x="60" y="27"/>
                  <a:pt x="50" y="14"/>
                </a:cubicBezTo>
                <a:cubicBezTo>
                  <a:pt x="39" y="0"/>
                  <a:pt x="16" y="5"/>
                  <a:pt x="9" y="19"/>
                </a:cubicBezTo>
                <a:close/>
                <a:moveTo>
                  <a:pt x="8" y="50"/>
                </a:moveTo>
                <a:cubicBezTo>
                  <a:pt x="6" y="43"/>
                  <a:pt x="6" y="35"/>
                  <a:pt x="9" y="29"/>
                </a:cubicBezTo>
                <a:cubicBezTo>
                  <a:pt x="9" y="29"/>
                  <a:pt x="9" y="28"/>
                  <a:pt x="9" y="28"/>
                </a:cubicBezTo>
                <a:cubicBezTo>
                  <a:pt x="13" y="22"/>
                  <a:pt x="16" y="16"/>
                  <a:pt x="22" y="13"/>
                </a:cubicBezTo>
                <a:cubicBezTo>
                  <a:pt x="11" y="24"/>
                  <a:pt x="6" y="48"/>
                  <a:pt x="14" y="60"/>
                </a:cubicBezTo>
                <a:cubicBezTo>
                  <a:pt x="11" y="58"/>
                  <a:pt x="9" y="54"/>
                  <a:pt x="8" y="50"/>
                </a:cubicBezTo>
                <a:close/>
                <a:moveTo>
                  <a:pt x="49" y="21"/>
                </a:moveTo>
                <a:cubicBezTo>
                  <a:pt x="55" y="33"/>
                  <a:pt x="50" y="50"/>
                  <a:pt x="40" y="59"/>
                </a:cubicBezTo>
                <a:cubicBezTo>
                  <a:pt x="36" y="62"/>
                  <a:pt x="32" y="64"/>
                  <a:pt x="28" y="64"/>
                </a:cubicBezTo>
                <a:cubicBezTo>
                  <a:pt x="14" y="56"/>
                  <a:pt x="12" y="45"/>
                  <a:pt x="17" y="30"/>
                </a:cubicBezTo>
                <a:cubicBezTo>
                  <a:pt x="20" y="20"/>
                  <a:pt x="28" y="11"/>
                  <a:pt x="38" y="12"/>
                </a:cubicBezTo>
                <a:cubicBezTo>
                  <a:pt x="43" y="14"/>
                  <a:pt x="46" y="17"/>
                  <a:pt x="4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1" name="CustomShape 226"/>
          <p:cNvSpPr/>
          <p:nvPr/>
        </p:nvSpPr>
        <p:spPr>
          <a:xfrm>
            <a:off x="6458040" y="4440240"/>
            <a:ext cx="266760" cy="293760"/>
          </a:xfrm>
          <a:custGeom>
            <a:avLst/>
            <a:gdLst/>
            <a:ahLst/>
            <a:cxnLst/>
            <a:rect l="l" t="t" r="r" b="b"/>
            <a:pathLst>
              <a:path w="63" h="69">
                <a:moveTo>
                  <a:pt x="8" y="17"/>
                </a:moveTo>
                <a:cubicBezTo>
                  <a:pt x="0" y="26"/>
                  <a:pt x="1" y="42"/>
                  <a:pt x="7" y="53"/>
                </a:cubicBezTo>
                <a:cubicBezTo>
                  <a:pt x="16" y="69"/>
                  <a:pt x="36" y="69"/>
                  <a:pt x="50" y="58"/>
                </a:cubicBezTo>
                <a:cubicBezTo>
                  <a:pt x="63" y="47"/>
                  <a:pt x="62" y="26"/>
                  <a:pt x="52" y="14"/>
                </a:cubicBezTo>
                <a:cubicBezTo>
                  <a:pt x="39" y="0"/>
                  <a:pt x="18" y="4"/>
                  <a:pt x="8" y="17"/>
                </a:cubicBezTo>
                <a:close/>
                <a:moveTo>
                  <a:pt x="9" y="48"/>
                </a:moveTo>
                <a:cubicBezTo>
                  <a:pt x="4" y="39"/>
                  <a:pt x="5" y="30"/>
                  <a:pt x="10" y="22"/>
                </a:cubicBezTo>
                <a:cubicBezTo>
                  <a:pt x="11" y="21"/>
                  <a:pt x="12" y="20"/>
                  <a:pt x="13" y="19"/>
                </a:cubicBezTo>
                <a:cubicBezTo>
                  <a:pt x="9" y="25"/>
                  <a:pt x="8" y="33"/>
                  <a:pt x="9" y="40"/>
                </a:cubicBezTo>
                <a:cubicBezTo>
                  <a:pt x="11" y="49"/>
                  <a:pt x="17" y="56"/>
                  <a:pt x="25" y="59"/>
                </a:cubicBezTo>
                <a:cubicBezTo>
                  <a:pt x="29" y="60"/>
                  <a:pt x="33" y="60"/>
                  <a:pt x="37" y="60"/>
                </a:cubicBezTo>
                <a:cubicBezTo>
                  <a:pt x="27" y="64"/>
                  <a:pt x="15" y="59"/>
                  <a:pt x="9" y="48"/>
                </a:cubicBezTo>
                <a:close/>
                <a:moveTo>
                  <a:pt x="51" y="48"/>
                </a:moveTo>
                <a:cubicBezTo>
                  <a:pt x="47" y="50"/>
                  <a:pt x="44" y="53"/>
                  <a:pt x="41" y="55"/>
                </a:cubicBezTo>
                <a:cubicBezTo>
                  <a:pt x="36" y="57"/>
                  <a:pt x="30" y="57"/>
                  <a:pt x="25" y="55"/>
                </a:cubicBezTo>
                <a:cubicBezTo>
                  <a:pt x="17" y="53"/>
                  <a:pt x="13" y="45"/>
                  <a:pt x="12" y="38"/>
                </a:cubicBezTo>
                <a:cubicBezTo>
                  <a:pt x="10" y="25"/>
                  <a:pt x="19" y="14"/>
                  <a:pt x="31" y="11"/>
                </a:cubicBezTo>
                <a:cubicBezTo>
                  <a:pt x="38" y="11"/>
                  <a:pt x="45" y="13"/>
                  <a:pt x="50" y="20"/>
                </a:cubicBezTo>
                <a:cubicBezTo>
                  <a:pt x="56" y="29"/>
                  <a:pt x="56" y="40"/>
                  <a:pt x="51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2" name="CustomShape 227"/>
          <p:cNvSpPr/>
          <p:nvPr/>
        </p:nvSpPr>
        <p:spPr>
          <a:xfrm>
            <a:off x="6084720" y="4475160"/>
            <a:ext cx="249480" cy="289080"/>
          </a:xfrm>
          <a:custGeom>
            <a:avLst/>
            <a:gdLst/>
            <a:ahLst/>
            <a:cxnLst/>
            <a:rect l="l" t="t" r="r" b="b"/>
            <a:pathLst>
              <a:path w="59" h="68">
                <a:moveTo>
                  <a:pt x="6" y="22"/>
                </a:moveTo>
                <a:cubicBezTo>
                  <a:pt x="5" y="23"/>
                  <a:pt x="5" y="24"/>
                  <a:pt x="4" y="25"/>
                </a:cubicBezTo>
                <a:cubicBezTo>
                  <a:pt x="3" y="27"/>
                  <a:pt x="2" y="28"/>
                  <a:pt x="2" y="30"/>
                </a:cubicBezTo>
                <a:cubicBezTo>
                  <a:pt x="1" y="30"/>
                  <a:pt x="1" y="31"/>
                  <a:pt x="2" y="31"/>
                </a:cubicBezTo>
                <a:cubicBezTo>
                  <a:pt x="0" y="37"/>
                  <a:pt x="0" y="44"/>
                  <a:pt x="3" y="51"/>
                </a:cubicBezTo>
                <a:cubicBezTo>
                  <a:pt x="10" y="67"/>
                  <a:pt x="28" y="68"/>
                  <a:pt x="41" y="59"/>
                </a:cubicBezTo>
                <a:cubicBezTo>
                  <a:pt x="54" y="51"/>
                  <a:pt x="59" y="29"/>
                  <a:pt x="49" y="16"/>
                </a:cubicBezTo>
                <a:cubicBezTo>
                  <a:pt x="37" y="0"/>
                  <a:pt x="16" y="8"/>
                  <a:pt x="6" y="22"/>
                </a:cubicBezTo>
                <a:close/>
                <a:moveTo>
                  <a:pt x="6" y="47"/>
                </a:moveTo>
                <a:cubicBezTo>
                  <a:pt x="3" y="40"/>
                  <a:pt x="4" y="32"/>
                  <a:pt x="8" y="26"/>
                </a:cubicBezTo>
                <a:cubicBezTo>
                  <a:pt x="9" y="25"/>
                  <a:pt x="10" y="24"/>
                  <a:pt x="11" y="23"/>
                </a:cubicBezTo>
                <a:cubicBezTo>
                  <a:pt x="7" y="29"/>
                  <a:pt x="6" y="36"/>
                  <a:pt x="7" y="44"/>
                </a:cubicBezTo>
                <a:cubicBezTo>
                  <a:pt x="8" y="53"/>
                  <a:pt x="16" y="59"/>
                  <a:pt x="24" y="60"/>
                </a:cubicBezTo>
                <a:cubicBezTo>
                  <a:pt x="17" y="60"/>
                  <a:pt x="10" y="55"/>
                  <a:pt x="6" y="47"/>
                </a:cubicBezTo>
                <a:close/>
                <a:moveTo>
                  <a:pt x="40" y="54"/>
                </a:moveTo>
                <a:cubicBezTo>
                  <a:pt x="34" y="56"/>
                  <a:pt x="28" y="58"/>
                  <a:pt x="21" y="55"/>
                </a:cubicBezTo>
                <a:cubicBezTo>
                  <a:pt x="15" y="53"/>
                  <a:pt x="12" y="47"/>
                  <a:pt x="11" y="41"/>
                </a:cubicBezTo>
                <a:cubicBezTo>
                  <a:pt x="9" y="30"/>
                  <a:pt x="16" y="19"/>
                  <a:pt x="26" y="13"/>
                </a:cubicBezTo>
                <a:cubicBezTo>
                  <a:pt x="27" y="13"/>
                  <a:pt x="27" y="13"/>
                  <a:pt x="28" y="13"/>
                </a:cubicBezTo>
                <a:cubicBezTo>
                  <a:pt x="36" y="11"/>
                  <a:pt x="43" y="15"/>
                  <a:pt x="47" y="22"/>
                </a:cubicBezTo>
                <a:cubicBezTo>
                  <a:pt x="53" y="33"/>
                  <a:pt x="48" y="46"/>
                  <a:pt x="40" y="5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3" name="CustomShape 228"/>
          <p:cNvSpPr/>
          <p:nvPr/>
        </p:nvSpPr>
        <p:spPr>
          <a:xfrm>
            <a:off x="6143760" y="4092480"/>
            <a:ext cx="233280" cy="289080"/>
          </a:xfrm>
          <a:custGeom>
            <a:avLst/>
            <a:gdLst/>
            <a:ahLst/>
            <a:cxnLst/>
            <a:rect l="l" t="t" r="r" b="b"/>
            <a:pathLst>
              <a:path w="55" h="68">
                <a:moveTo>
                  <a:pt x="43" y="11"/>
                </a:moveTo>
                <a:cubicBezTo>
                  <a:pt x="30" y="0"/>
                  <a:pt x="12" y="11"/>
                  <a:pt x="5" y="24"/>
                </a:cubicBezTo>
                <a:cubicBezTo>
                  <a:pt x="0" y="33"/>
                  <a:pt x="0" y="44"/>
                  <a:pt x="6" y="53"/>
                </a:cubicBezTo>
                <a:cubicBezTo>
                  <a:pt x="16" y="68"/>
                  <a:pt x="35" y="64"/>
                  <a:pt x="45" y="51"/>
                </a:cubicBezTo>
                <a:cubicBezTo>
                  <a:pt x="55" y="40"/>
                  <a:pt x="54" y="21"/>
                  <a:pt x="43" y="11"/>
                </a:cubicBezTo>
                <a:close/>
                <a:moveTo>
                  <a:pt x="5" y="34"/>
                </a:moveTo>
                <a:cubicBezTo>
                  <a:pt x="9" y="26"/>
                  <a:pt x="13" y="18"/>
                  <a:pt x="22" y="14"/>
                </a:cubicBezTo>
                <a:cubicBezTo>
                  <a:pt x="26" y="12"/>
                  <a:pt x="31" y="12"/>
                  <a:pt x="35" y="13"/>
                </a:cubicBezTo>
                <a:cubicBezTo>
                  <a:pt x="23" y="15"/>
                  <a:pt x="13" y="27"/>
                  <a:pt x="9" y="38"/>
                </a:cubicBezTo>
                <a:cubicBezTo>
                  <a:pt x="8" y="42"/>
                  <a:pt x="8" y="45"/>
                  <a:pt x="8" y="48"/>
                </a:cubicBezTo>
                <a:cubicBezTo>
                  <a:pt x="6" y="44"/>
                  <a:pt x="5" y="39"/>
                  <a:pt x="5" y="34"/>
                </a:cubicBezTo>
                <a:close/>
                <a:moveTo>
                  <a:pt x="41" y="49"/>
                </a:moveTo>
                <a:cubicBezTo>
                  <a:pt x="34" y="59"/>
                  <a:pt x="20" y="61"/>
                  <a:pt x="11" y="53"/>
                </a:cubicBezTo>
                <a:cubicBezTo>
                  <a:pt x="11" y="53"/>
                  <a:pt x="11" y="53"/>
                  <a:pt x="11" y="52"/>
                </a:cubicBezTo>
                <a:cubicBezTo>
                  <a:pt x="10" y="47"/>
                  <a:pt x="12" y="41"/>
                  <a:pt x="14" y="36"/>
                </a:cubicBezTo>
                <a:cubicBezTo>
                  <a:pt x="19" y="24"/>
                  <a:pt x="28" y="17"/>
                  <a:pt x="41" y="16"/>
                </a:cubicBezTo>
                <a:cubicBezTo>
                  <a:pt x="41" y="16"/>
                  <a:pt x="41" y="16"/>
                  <a:pt x="41" y="17"/>
                </a:cubicBezTo>
                <a:cubicBezTo>
                  <a:pt x="50" y="25"/>
                  <a:pt x="47" y="40"/>
                  <a:pt x="41" y="4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4" name="CustomShape 229"/>
          <p:cNvSpPr/>
          <p:nvPr/>
        </p:nvSpPr>
        <p:spPr>
          <a:xfrm>
            <a:off x="6962760" y="4564080"/>
            <a:ext cx="520560" cy="555480"/>
          </a:xfrm>
          <a:custGeom>
            <a:avLst/>
            <a:gdLst/>
            <a:ahLst/>
            <a:cxnLst/>
            <a:rect l="l" t="t" r="r" b="b"/>
            <a:pathLst>
              <a:path w="123" h="131">
                <a:moveTo>
                  <a:pt x="59" y="20"/>
                </a:moveTo>
                <a:cubicBezTo>
                  <a:pt x="39" y="16"/>
                  <a:pt x="19" y="13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4" y="22"/>
                  <a:pt x="53" y="21"/>
                  <a:pt x="80" y="31"/>
                </a:cubicBezTo>
                <a:cubicBezTo>
                  <a:pt x="123" y="46"/>
                  <a:pt x="114" y="102"/>
                  <a:pt x="88" y="129"/>
                </a:cubicBezTo>
                <a:cubicBezTo>
                  <a:pt x="87" y="130"/>
                  <a:pt x="88" y="131"/>
                  <a:pt x="89" y="130"/>
                </a:cubicBezTo>
                <a:cubicBezTo>
                  <a:pt x="116" y="112"/>
                  <a:pt x="122" y="66"/>
                  <a:pt x="102" y="41"/>
                </a:cubicBezTo>
                <a:cubicBezTo>
                  <a:pt x="92" y="27"/>
                  <a:pt x="74" y="24"/>
                  <a:pt x="59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7000" y="5141880"/>
            <a:ext cx="253800" cy="160200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5400" y="1835280"/>
            <a:ext cx="496800" cy="618840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5400" y="2165400"/>
            <a:ext cx="339840" cy="288720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1920" y="1809720"/>
            <a:ext cx="530280" cy="704880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8360" y="1614600"/>
            <a:ext cx="114480" cy="144360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5320" y="1550880"/>
            <a:ext cx="33120" cy="127080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71160" y="1647720"/>
            <a:ext cx="76320" cy="98640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3120" y="1967040"/>
            <a:ext cx="101520" cy="42840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60280" y="2200320"/>
            <a:ext cx="85680" cy="25200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8160" y="2386080"/>
            <a:ext cx="33120" cy="110880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6000" y="2281320"/>
            <a:ext cx="71280" cy="6336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4800" y="1957320"/>
            <a:ext cx="127080" cy="42840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5440" y="2124000"/>
            <a:ext cx="50760" cy="25560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8" name="CustomShape 243"/>
          <p:cNvSpPr/>
          <p:nvPr/>
        </p:nvSpPr>
        <p:spPr>
          <a:xfrm>
            <a:off x="5722920" y="1521000"/>
            <a:ext cx="1514520" cy="1663560"/>
          </a:xfrm>
          <a:custGeom>
            <a:avLst/>
            <a:gdLst/>
            <a:ahLst/>
            <a:cxnLst/>
            <a:rect l="l" t="t" r="r" b="b"/>
            <a:pathLst>
              <a:path w="357" h="392">
                <a:moveTo>
                  <a:pt x="258" y="387"/>
                </a:moveTo>
                <a:cubicBezTo>
                  <a:pt x="268" y="355"/>
                  <a:pt x="279" y="324"/>
                  <a:pt x="290" y="293"/>
                </a:cubicBezTo>
                <a:cubicBezTo>
                  <a:pt x="302" y="260"/>
                  <a:pt x="314" y="227"/>
                  <a:pt x="326" y="194"/>
                </a:cubicBezTo>
                <a:cubicBezTo>
                  <a:pt x="336" y="165"/>
                  <a:pt x="347" y="136"/>
                  <a:pt x="355" y="106"/>
                </a:cubicBezTo>
                <a:cubicBezTo>
                  <a:pt x="357" y="99"/>
                  <a:pt x="357" y="99"/>
                  <a:pt x="357" y="99"/>
                </a:cubicBezTo>
                <a:cubicBezTo>
                  <a:pt x="354" y="94"/>
                  <a:pt x="354" y="94"/>
                  <a:pt x="354" y="94"/>
                </a:cubicBezTo>
                <a:cubicBezTo>
                  <a:pt x="352" y="90"/>
                  <a:pt x="349" y="86"/>
                  <a:pt x="346" y="82"/>
                </a:cubicBezTo>
                <a:cubicBezTo>
                  <a:pt x="341" y="75"/>
                  <a:pt x="341" y="75"/>
                  <a:pt x="341" y="75"/>
                </a:cubicBezTo>
                <a:cubicBezTo>
                  <a:pt x="335" y="73"/>
                  <a:pt x="335" y="73"/>
                  <a:pt x="335" y="73"/>
                </a:cubicBezTo>
                <a:cubicBezTo>
                  <a:pt x="332" y="72"/>
                  <a:pt x="332" y="72"/>
                  <a:pt x="332" y="72"/>
                </a:cubicBezTo>
                <a:cubicBezTo>
                  <a:pt x="330" y="72"/>
                  <a:pt x="328" y="71"/>
                  <a:pt x="326" y="71"/>
                </a:cubicBezTo>
                <a:cubicBezTo>
                  <a:pt x="301" y="64"/>
                  <a:pt x="275" y="57"/>
                  <a:pt x="250" y="50"/>
                </a:cubicBezTo>
                <a:cubicBezTo>
                  <a:pt x="225" y="42"/>
                  <a:pt x="199" y="34"/>
                  <a:pt x="174" y="25"/>
                </a:cubicBezTo>
                <a:cubicBezTo>
                  <a:pt x="156" y="18"/>
                  <a:pt x="139" y="10"/>
                  <a:pt x="121" y="2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5"/>
                  <a:pt x="115" y="5"/>
                  <a:pt x="115" y="5"/>
                </a:cubicBezTo>
                <a:cubicBezTo>
                  <a:pt x="111" y="11"/>
                  <a:pt x="107" y="18"/>
                  <a:pt x="104" y="24"/>
                </a:cubicBezTo>
                <a:cubicBezTo>
                  <a:pt x="96" y="24"/>
                  <a:pt x="88" y="25"/>
                  <a:pt x="82" y="28"/>
                </a:cubicBezTo>
                <a:cubicBezTo>
                  <a:pt x="76" y="31"/>
                  <a:pt x="73" y="37"/>
                  <a:pt x="73" y="44"/>
                </a:cubicBezTo>
                <a:cubicBezTo>
                  <a:pt x="73" y="51"/>
                  <a:pt x="78" y="60"/>
                  <a:pt x="86" y="62"/>
                </a:cubicBezTo>
                <a:cubicBezTo>
                  <a:pt x="85" y="63"/>
                  <a:pt x="85" y="64"/>
                  <a:pt x="84" y="66"/>
                </a:cubicBezTo>
                <a:cubicBezTo>
                  <a:pt x="78" y="66"/>
                  <a:pt x="71" y="67"/>
                  <a:pt x="66" y="71"/>
                </a:cubicBezTo>
                <a:cubicBezTo>
                  <a:pt x="56" y="77"/>
                  <a:pt x="59" y="98"/>
                  <a:pt x="71" y="98"/>
                </a:cubicBezTo>
                <a:cubicBezTo>
                  <a:pt x="71" y="99"/>
                  <a:pt x="71" y="100"/>
                  <a:pt x="70" y="101"/>
                </a:cubicBezTo>
                <a:cubicBezTo>
                  <a:pt x="65" y="102"/>
                  <a:pt x="60" y="104"/>
                  <a:pt x="56" y="108"/>
                </a:cubicBezTo>
                <a:cubicBezTo>
                  <a:pt x="49" y="114"/>
                  <a:pt x="47" y="130"/>
                  <a:pt x="58" y="133"/>
                </a:cubicBezTo>
                <a:cubicBezTo>
                  <a:pt x="57" y="136"/>
                  <a:pt x="56" y="139"/>
                  <a:pt x="55" y="142"/>
                </a:cubicBezTo>
                <a:cubicBezTo>
                  <a:pt x="47" y="145"/>
                  <a:pt x="39" y="151"/>
                  <a:pt x="35" y="156"/>
                </a:cubicBezTo>
                <a:cubicBezTo>
                  <a:pt x="28" y="165"/>
                  <a:pt x="29" y="179"/>
                  <a:pt x="42" y="180"/>
                </a:cubicBezTo>
                <a:cubicBezTo>
                  <a:pt x="41" y="182"/>
                  <a:pt x="40" y="184"/>
                  <a:pt x="39" y="186"/>
                </a:cubicBezTo>
                <a:cubicBezTo>
                  <a:pt x="37" y="186"/>
                  <a:pt x="35" y="187"/>
                  <a:pt x="33" y="187"/>
                </a:cubicBezTo>
                <a:cubicBezTo>
                  <a:pt x="27" y="190"/>
                  <a:pt x="23" y="194"/>
                  <a:pt x="19" y="199"/>
                </a:cubicBezTo>
                <a:cubicBezTo>
                  <a:pt x="13" y="208"/>
                  <a:pt x="17" y="219"/>
                  <a:pt x="27" y="222"/>
                </a:cubicBezTo>
                <a:cubicBezTo>
                  <a:pt x="26" y="222"/>
                  <a:pt x="26" y="223"/>
                  <a:pt x="26" y="224"/>
                </a:cubicBezTo>
                <a:cubicBezTo>
                  <a:pt x="19" y="225"/>
                  <a:pt x="11" y="229"/>
                  <a:pt x="7" y="233"/>
                </a:cubicBezTo>
                <a:cubicBezTo>
                  <a:pt x="0" y="241"/>
                  <a:pt x="6" y="252"/>
                  <a:pt x="15" y="255"/>
                </a:cubicBezTo>
                <a:cubicBezTo>
                  <a:pt x="12" y="263"/>
                  <a:pt x="9" y="272"/>
                  <a:pt x="6" y="280"/>
                </a:cubicBezTo>
                <a:cubicBezTo>
                  <a:pt x="5" y="285"/>
                  <a:pt x="5" y="285"/>
                  <a:pt x="5" y="285"/>
                </a:cubicBezTo>
                <a:cubicBezTo>
                  <a:pt x="6" y="290"/>
                  <a:pt x="6" y="290"/>
                  <a:pt x="6" y="290"/>
                </a:cubicBezTo>
                <a:cubicBezTo>
                  <a:pt x="9" y="293"/>
                  <a:pt x="9" y="293"/>
                  <a:pt x="9" y="293"/>
                </a:cubicBezTo>
                <a:cubicBezTo>
                  <a:pt x="12" y="299"/>
                  <a:pt x="16" y="305"/>
                  <a:pt x="19" y="312"/>
                </a:cubicBezTo>
                <a:cubicBezTo>
                  <a:pt x="22" y="318"/>
                  <a:pt x="22" y="318"/>
                  <a:pt x="22" y="318"/>
                </a:cubicBezTo>
                <a:cubicBezTo>
                  <a:pt x="22" y="318"/>
                  <a:pt x="22" y="318"/>
                  <a:pt x="22" y="319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52" y="329"/>
                  <a:pt x="77" y="336"/>
                  <a:pt x="101" y="343"/>
                </a:cubicBezTo>
                <a:cubicBezTo>
                  <a:pt x="134" y="354"/>
                  <a:pt x="168" y="365"/>
                  <a:pt x="202" y="375"/>
                </a:cubicBezTo>
                <a:cubicBezTo>
                  <a:pt x="218" y="380"/>
                  <a:pt x="233" y="385"/>
                  <a:pt x="249" y="390"/>
                </a:cubicBezTo>
                <a:cubicBezTo>
                  <a:pt x="256" y="392"/>
                  <a:pt x="256" y="392"/>
                  <a:pt x="256" y="392"/>
                </a:cubicBezTo>
                <a:lnTo>
                  <a:pt x="258" y="387"/>
                </a:lnTo>
                <a:close/>
                <a:moveTo>
                  <a:pt x="79" y="49"/>
                </a:moveTo>
                <a:cubicBezTo>
                  <a:pt x="78" y="46"/>
                  <a:pt x="78" y="43"/>
                  <a:pt x="78" y="40"/>
                </a:cubicBezTo>
                <a:cubicBezTo>
                  <a:pt x="79" y="35"/>
                  <a:pt x="85" y="32"/>
                  <a:pt x="90" y="30"/>
                </a:cubicBezTo>
                <a:cubicBezTo>
                  <a:pt x="94" y="29"/>
                  <a:pt x="98" y="29"/>
                  <a:pt x="101" y="29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11" y="32"/>
                  <a:pt x="114" y="34"/>
                  <a:pt x="118" y="36"/>
                </a:cubicBezTo>
                <a:cubicBezTo>
                  <a:pt x="118" y="36"/>
                  <a:pt x="118" y="36"/>
                  <a:pt x="118" y="37"/>
                </a:cubicBezTo>
                <a:cubicBezTo>
                  <a:pt x="117" y="38"/>
                  <a:pt x="116" y="38"/>
                  <a:pt x="115" y="39"/>
                </a:cubicBezTo>
                <a:cubicBezTo>
                  <a:pt x="115" y="39"/>
                  <a:pt x="115" y="39"/>
                  <a:pt x="115" y="40"/>
                </a:cubicBezTo>
                <a:cubicBezTo>
                  <a:pt x="108" y="36"/>
                  <a:pt x="100" y="34"/>
                  <a:pt x="93" y="35"/>
                </a:cubicBezTo>
                <a:cubicBezTo>
                  <a:pt x="85" y="37"/>
                  <a:pt x="82" y="51"/>
                  <a:pt x="89" y="54"/>
                </a:cubicBezTo>
                <a:cubicBezTo>
                  <a:pt x="89" y="55"/>
                  <a:pt x="88" y="56"/>
                  <a:pt x="88" y="58"/>
                </a:cubicBezTo>
                <a:cubicBezTo>
                  <a:pt x="84" y="55"/>
                  <a:pt x="81" y="54"/>
                  <a:pt x="79" y="49"/>
                </a:cubicBezTo>
                <a:close/>
                <a:moveTo>
                  <a:pt x="91" y="50"/>
                </a:moveTo>
                <a:cubicBezTo>
                  <a:pt x="90" y="47"/>
                  <a:pt x="89" y="44"/>
                  <a:pt x="91" y="41"/>
                </a:cubicBezTo>
                <a:cubicBezTo>
                  <a:pt x="93" y="40"/>
                  <a:pt x="94" y="39"/>
                  <a:pt x="96" y="39"/>
                </a:cubicBezTo>
                <a:cubicBezTo>
                  <a:pt x="95" y="43"/>
                  <a:pt x="93" y="46"/>
                  <a:pt x="91" y="50"/>
                </a:cubicBezTo>
                <a:close/>
                <a:moveTo>
                  <a:pt x="64" y="81"/>
                </a:moveTo>
                <a:cubicBezTo>
                  <a:pt x="65" y="76"/>
                  <a:pt x="70" y="74"/>
                  <a:pt x="74" y="72"/>
                </a:cubicBezTo>
                <a:cubicBezTo>
                  <a:pt x="82" y="70"/>
                  <a:pt x="93" y="70"/>
                  <a:pt x="101" y="74"/>
                </a:cubicBezTo>
                <a:cubicBezTo>
                  <a:pt x="100" y="74"/>
                  <a:pt x="100" y="75"/>
                  <a:pt x="100" y="75"/>
                </a:cubicBezTo>
                <a:cubicBezTo>
                  <a:pt x="100" y="76"/>
                  <a:pt x="97" y="76"/>
                  <a:pt x="96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3" y="75"/>
                  <a:pt x="91" y="75"/>
                  <a:pt x="88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5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4"/>
                  <a:pt x="78" y="74"/>
                  <a:pt x="77" y="75"/>
                </a:cubicBezTo>
                <a:cubicBezTo>
                  <a:pt x="74" y="75"/>
                  <a:pt x="71" y="77"/>
                  <a:pt x="70" y="81"/>
                </a:cubicBezTo>
                <a:cubicBezTo>
                  <a:pt x="69" y="84"/>
                  <a:pt x="71" y="89"/>
                  <a:pt x="74" y="90"/>
                </a:cubicBezTo>
                <a:cubicBezTo>
                  <a:pt x="74" y="92"/>
                  <a:pt x="73" y="93"/>
                  <a:pt x="73" y="95"/>
                </a:cubicBezTo>
                <a:cubicBezTo>
                  <a:pt x="68" y="91"/>
                  <a:pt x="64" y="88"/>
                  <a:pt x="64" y="81"/>
                </a:cubicBezTo>
                <a:close/>
                <a:moveTo>
                  <a:pt x="76" y="87"/>
                </a:moveTo>
                <a:cubicBezTo>
                  <a:pt x="74" y="85"/>
                  <a:pt x="73" y="82"/>
                  <a:pt x="76" y="80"/>
                </a:cubicBezTo>
                <a:cubicBezTo>
                  <a:pt x="77" y="79"/>
                  <a:pt x="78" y="79"/>
                  <a:pt x="79" y="79"/>
                </a:cubicBezTo>
                <a:cubicBezTo>
                  <a:pt x="78" y="81"/>
                  <a:pt x="77" y="84"/>
                  <a:pt x="76" y="87"/>
                </a:cubicBezTo>
                <a:close/>
                <a:moveTo>
                  <a:pt x="64" y="108"/>
                </a:moveTo>
                <a:cubicBezTo>
                  <a:pt x="66" y="107"/>
                  <a:pt x="68" y="106"/>
                  <a:pt x="71" y="106"/>
                </a:cubicBezTo>
                <a:cubicBezTo>
                  <a:pt x="72" y="105"/>
                  <a:pt x="74" y="105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80" y="104"/>
                  <a:pt x="84" y="104"/>
                  <a:pt x="88" y="104"/>
                </a:cubicBezTo>
                <a:cubicBezTo>
                  <a:pt x="87" y="106"/>
                  <a:pt x="87" y="107"/>
                  <a:pt x="86" y="108"/>
                </a:cubicBezTo>
                <a:cubicBezTo>
                  <a:pt x="85" y="109"/>
                  <a:pt x="84" y="109"/>
                  <a:pt x="83" y="110"/>
                </a:cubicBezTo>
                <a:cubicBezTo>
                  <a:pt x="82" y="109"/>
                  <a:pt x="79" y="109"/>
                  <a:pt x="78" y="109"/>
                </a:cubicBezTo>
                <a:cubicBezTo>
                  <a:pt x="74" y="109"/>
                  <a:pt x="69" y="109"/>
                  <a:pt x="65" y="110"/>
                </a:cubicBezTo>
                <a:cubicBezTo>
                  <a:pt x="59" y="112"/>
                  <a:pt x="55" y="120"/>
                  <a:pt x="62" y="124"/>
                </a:cubicBezTo>
                <a:cubicBezTo>
                  <a:pt x="61" y="126"/>
                  <a:pt x="60" y="128"/>
                  <a:pt x="60" y="130"/>
                </a:cubicBezTo>
                <a:cubicBezTo>
                  <a:pt x="51" y="122"/>
                  <a:pt x="55" y="113"/>
                  <a:pt x="64" y="108"/>
                </a:cubicBezTo>
                <a:close/>
                <a:moveTo>
                  <a:pt x="63" y="121"/>
                </a:moveTo>
                <a:cubicBezTo>
                  <a:pt x="62" y="119"/>
                  <a:pt x="62" y="117"/>
                  <a:pt x="64" y="116"/>
                </a:cubicBezTo>
                <a:cubicBezTo>
                  <a:pt x="65" y="116"/>
                  <a:pt x="65" y="116"/>
                  <a:pt x="65" y="115"/>
                </a:cubicBezTo>
                <a:cubicBezTo>
                  <a:pt x="64" y="117"/>
                  <a:pt x="63" y="119"/>
                  <a:pt x="63" y="121"/>
                </a:cubicBezTo>
                <a:close/>
                <a:moveTo>
                  <a:pt x="34" y="168"/>
                </a:moveTo>
                <a:cubicBezTo>
                  <a:pt x="33" y="164"/>
                  <a:pt x="38" y="159"/>
                  <a:pt x="41" y="156"/>
                </a:cubicBezTo>
                <a:cubicBezTo>
                  <a:pt x="45" y="152"/>
                  <a:pt x="49" y="149"/>
                  <a:pt x="54" y="147"/>
                </a:cubicBezTo>
                <a:cubicBezTo>
                  <a:pt x="59" y="145"/>
                  <a:pt x="64" y="145"/>
                  <a:pt x="69" y="145"/>
                </a:cubicBezTo>
                <a:cubicBezTo>
                  <a:pt x="69" y="146"/>
                  <a:pt x="70" y="146"/>
                  <a:pt x="69" y="147"/>
                </a:cubicBezTo>
                <a:cubicBezTo>
                  <a:pt x="69" y="148"/>
                  <a:pt x="68" y="148"/>
                  <a:pt x="67" y="149"/>
                </a:cubicBezTo>
                <a:cubicBezTo>
                  <a:pt x="67" y="149"/>
                  <a:pt x="67" y="149"/>
                  <a:pt x="67" y="149"/>
                </a:cubicBezTo>
                <a:cubicBezTo>
                  <a:pt x="61" y="146"/>
                  <a:pt x="51" y="151"/>
                  <a:pt x="46" y="154"/>
                </a:cubicBezTo>
                <a:cubicBezTo>
                  <a:pt x="39" y="159"/>
                  <a:pt x="38" y="167"/>
                  <a:pt x="45" y="171"/>
                </a:cubicBezTo>
                <a:cubicBezTo>
                  <a:pt x="44" y="173"/>
                  <a:pt x="43" y="175"/>
                  <a:pt x="43" y="177"/>
                </a:cubicBezTo>
                <a:cubicBezTo>
                  <a:pt x="39" y="175"/>
                  <a:pt x="34" y="173"/>
                  <a:pt x="34" y="168"/>
                </a:cubicBezTo>
                <a:close/>
                <a:moveTo>
                  <a:pt x="48" y="161"/>
                </a:moveTo>
                <a:cubicBezTo>
                  <a:pt x="48" y="163"/>
                  <a:pt x="47" y="166"/>
                  <a:pt x="46" y="168"/>
                </a:cubicBezTo>
                <a:cubicBezTo>
                  <a:pt x="42" y="164"/>
                  <a:pt x="45" y="159"/>
                  <a:pt x="50" y="156"/>
                </a:cubicBezTo>
                <a:cubicBezTo>
                  <a:pt x="50" y="158"/>
                  <a:pt x="49" y="159"/>
                  <a:pt x="48" y="161"/>
                </a:cubicBezTo>
                <a:close/>
                <a:moveTo>
                  <a:pt x="21" y="211"/>
                </a:moveTo>
                <a:cubicBezTo>
                  <a:pt x="19" y="207"/>
                  <a:pt x="22" y="203"/>
                  <a:pt x="24" y="199"/>
                </a:cubicBezTo>
                <a:cubicBezTo>
                  <a:pt x="27" y="196"/>
                  <a:pt x="30" y="194"/>
                  <a:pt x="33" y="192"/>
                </a:cubicBezTo>
                <a:cubicBezTo>
                  <a:pt x="39" y="189"/>
                  <a:pt x="45" y="190"/>
                  <a:pt x="51" y="191"/>
                </a:cubicBezTo>
                <a:cubicBezTo>
                  <a:pt x="51" y="192"/>
                  <a:pt x="51" y="192"/>
                  <a:pt x="51" y="193"/>
                </a:cubicBezTo>
                <a:cubicBezTo>
                  <a:pt x="51" y="194"/>
                  <a:pt x="51" y="194"/>
                  <a:pt x="50" y="195"/>
                </a:cubicBezTo>
                <a:cubicBezTo>
                  <a:pt x="45" y="189"/>
                  <a:pt x="34" y="193"/>
                  <a:pt x="30" y="198"/>
                </a:cubicBezTo>
                <a:cubicBezTo>
                  <a:pt x="26" y="203"/>
                  <a:pt x="24" y="210"/>
                  <a:pt x="29" y="214"/>
                </a:cubicBezTo>
                <a:cubicBezTo>
                  <a:pt x="29" y="215"/>
                  <a:pt x="28" y="216"/>
                  <a:pt x="28" y="218"/>
                </a:cubicBezTo>
                <a:cubicBezTo>
                  <a:pt x="25" y="216"/>
                  <a:pt x="22" y="215"/>
                  <a:pt x="21" y="211"/>
                </a:cubicBezTo>
                <a:close/>
                <a:moveTo>
                  <a:pt x="31" y="210"/>
                </a:moveTo>
                <a:cubicBezTo>
                  <a:pt x="30" y="209"/>
                  <a:pt x="30" y="208"/>
                  <a:pt x="30" y="207"/>
                </a:cubicBezTo>
                <a:cubicBezTo>
                  <a:pt x="30" y="204"/>
                  <a:pt x="32" y="202"/>
                  <a:pt x="33" y="200"/>
                </a:cubicBezTo>
                <a:cubicBezTo>
                  <a:pt x="34" y="200"/>
                  <a:pt x="34" y="199"/>
                  <a:pt x="35" y="199"/>
                </a:cubicBezTo>
                <a:cubicBezTo>
                  <a:pt x="33" y="203"/>
                  <a:pt x="32" y="206"/>
                  <a:pt x="31" y="210"/>
                </a:cubicBezTo>
                <a:close/>
                <a:moveTo>
                  <a:pt x="8" y="244"/>
                </a:moveTo>
                <a:cubicBezTo>
                  <a:pt x="7" y="240"/>
                  <a:pt x="9" y="237"/>
                  <a:pt x="12" y="235"/>
                </a:cubicBezTo>
                <a:cubicBezTo>
                  <a:pt x="18" y="228"/>
                  <a:pt x="29" y="228"/>
                  <a:pt x="38" y="228"/>
                </a:cubicBezTo>
                <a:cubicBezTo>
                  <a:pt x="37" y="229"/>
                  <a:pt x="36" y="230"/>
                  <a:pt x="36" y="230"/>
                </a:cubicBezTo>
                <a:cubicBezTo>
                  <a:pt x="35" y="231"/>
                  <a:pt x="35" y="231"/>
                  <a:pt x="35" y="231"/>
                </a:cubicBezTo>
                <a:cubicBezTo>
                  <a:pt x="32" y="230"/>
                  <a:pt x="29" y="230"/>
                  <a:pt x="26" y="230"/>
                </a:cubicBezTo>
                <a:cubicBezTo>
                  <a:pt x="22" y="230"/>
                  <a:pt x="19" y="231"/>
                  <a:pt x="17" y="234"/>
                </a:cubicBezTo>
                <a:cubicBezTo>
                  <a:pt x="14" y="237"/>
                  <a:pt x="13" y="245"/>
                  <a:pt x="18" y="246"/>
                </a:cubicBezTo>
                <a:cubicBezTo>
                  <a:pt x="17" y="248"/>
                  <a:pt x="17" y="250"/>
                  <a:pt x="16" y="251"/>
                </a:cubicBezTo>
                <a:cubicBezTo>
                  <a:pt x="13" y="249"/>
                  <a:pt x="10" y="248"/>
                  <a:pt x="8" y="244"/>
                </a:cubicBezTo>
                <a:close/>
                <a:moveTo>
                  <a:pt x="19" y="243"/>
                </a:moveTo>
                <a:cubicBezTo>
                  <a:pt x="18" y="242"/>
                  <a:pt x="18" y="242"/>
                  <a:pt x="18" y="240"/>
                </a:cubicBezTo>
                <a:cubicBezTo>
                  <a:pt x="18" y="238"/>
                  <a:pt x="20" y="235"/>
                  <a:pt x="22" y="234"/>
                </a:cubicBezTo>
                <a:cubicBezTo>
                  <a:pt x="22" y="234"/>
                  <a:pt x="22" y="234"/>
                  <a:pt x="22" y="234"/>
                </a:cubicBezTo>
                <a:cubicBezTo>
                  <a:pt x="21" y="237"/>
                  <a:pt x="20" y="240"/>
                  <a:pt x="19" y="243"/>
                </a:cubicBezTo>
                <a:close/>
                <a:moveTo>
                  <a:pt x="11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7" y="269"/>
                  <a:pt x="23" y="251"/>
                  <a:pt x="29" y="233"/>
                </a:cubicBezTo>
                <a:cubicBezTo>
                  <a:pt x="31" y="234"/>
                  <a:pt x="34" y="234"/>
                  <a:pt x="36" y="234"/>
                </a:cubicBezTo>
                <a:cubicBezTo>
                  <a:pt x="36" y="234"/>
                  <a:pt x="37" y="234"/>
                  <a:pt x="37" y="234"/>
                </a:cubicBezTo>
                <a:cubicBezTo>
                  <a:pt x="39" y="234"/>
                  <a:pt x="40" y="232"/>
                  <a:pt x="41" y="231"/>
                </a:cubicBezTo>
                <a:cubicBezTo>
                  <a:pt x="41" y="230"/>
                  <a:pt x="41" y="229"/>
                  <a:pt x="41" y="229"/>
                </a:cubicBezTo>
                <a:cubicBezTo>
                  <a:pt x="41" y="228"/>
                  <a:pt x="40" y="228"/>
                  <a:pt x="40" y="228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38" y="225"/>
                  <a:pt x="35" y="224"/>
                  <a:pt x="32" y="224"/>
                </a:cubicBezTo>
                <a:cubicBezTo>
                  <a:pt x="35" y="215"/>
                  <a:pt x="39" y="205"/>
                  <a:pt x="42" y="196"/>
                </a:cubicBezTo>
                <a:cubicBezTo>
                  <a:pt x="44" y="196"/>
                  <a:pt x="47" y="197"/>
                  <a:pt x="49" y="198"/>
                </a:cubicBezTo>
                <a:cubicBezTo>
                  <a:pt x="50" y="199"/>
                  <a:pt x="51" y="199"/>
                  <a:pt x="52" y="198"/>
                </a:cubicBezTo>
                <a:cubicBezTo>
                  <a:pt x="56" y="196"/>
                  <a:pt x="56" y="191"/>
                  <a:pt x="53" y="188"/>
                </a:cubicBezTo>
                <a:cubicBezTo>
                  <a:pt x="52" y="188"/>
                  <a:pt x="52" y="188"/>
                  <a:pt x="52" y="188"/>
                </a:cubicBezTo>
                <a:cubicBezTo>
                  <a:pt x="50" y="186"/>
                  <a:pt x="48" y="186"/>
                  <a:pt x="46" y="185"/>
                </a:cubicBezTo>
                <a:cubicBezTo>
                  <a:pt x="47" y="180"/>
                  <a:pt x="49" y="175"/>
                  <a:pt x="51" y="170"/>
                </a:cubicBezTo>
                <a:cubicBezTo>
                  <a:pt x="53" y="164"/>
                  <a:pt x="55" y="158"/>
                  <a:pt x="57" y="153"/>
                </a:cubicBezTo>
                <a:cubicBezTo>
                  <a:pt x="58" y="153"/>
                  <a:pt x="58" y="152"/>
                  <a:pt x="59" y="152"/>
                </a:cubicBezTo>
                <a:cubicBezTo>
                  <a:pt x="62" y="152"/>
                  <a:pt x="65" y="153"/>
                  <a:pt x="69" y="15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1" y="151"/>
                  <a:pt x="73" y="150"/>
                  <a:pt x="73" y="148"/>
                </a:cubicBezTo>
                <a:cubicBezTo>
                  <a:pt x="73" y="147"/>
                  <a:pt x="73" y="145"/>
                  <a:pt x="72" y="144"/>
                </a:cubicBezTo>
                <a:cubicBezTo>
                  <a:pt x="72" y="144"/>
                  <a:pt x="72" y="144"/>
                  <a:pt x="72" y="143"/>
                </a:cubicBezTo>
                <a:cubicBezTo>
                  <a:pt x="69" y="141"/>
                  <a:pt x="65" y="140"/>
                  <a:pt x="62" y="141"/>
                </a:cubicBezTo>
                <a:cubicBezTo>
                  <a:pt x="65" y="132"/>
                  <a:pt x="69" y="122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5" y="113"/>
                  <a:pt x="78" y="113"/>
                  <a:pt x="82" y="113"/>
                </a:cubicBezTo>
                <a:cubicBezTo>
                  <a:pt x="87" y="115"/>
                  <a:pt x="93" y="108"/>
                  <a:pt x="91" y="103"/>
                </a:cubicBezTo>
                <a:cubicBezTo>
                  <a:pt x="91" y="102"/>
                  <a:pt x="91" y="101"/>
                  <a:pt x="90" y="101"/>
                </a:cubicBezTo>
                <a:cubicBezTo>
                  <a:pt x="86" y="100"/>
                  <a:pt x="82" y="99"/>
                  <a:pt x="77" y="100"/>
                </a:cubicBezTo>
                <a:cubicBezTo>
                  <a:pt x="80" y="93"/>
                  <a:pt x="83" y="86"/>
                  <a:pt x="86" y="79"/>
                </a:cubicBezTo>
                <a:cubicBezTo>
                  <a:pt x="89" y="79"/>
                  <a:pt x="92" y="79"/>
                  <a:pt x="96" y="80"/>
                </a:cubicBezTo>
                <a:cubicBezTo>
                  <a:pt x="96" y="80"/>
                  <a:pt x="96" y="80"/>
                  <a:pt x="97" y="80"/>
                </a:cubicBezTo>
                <a:cubicBezTo>
                  <a:pt x="99" y="81"/>
                  <a:pt x="103" y="79"/>
                  <a:pt x="104" y="77"/>
                </a:cubicBezTo>
                <a:cubicBezTo>
                  <a:pt x="105" y="76"/>
                  <a:pt x="105" y="74"/>
                  <a:pt x="104" y="73"/>
                </a:cubicBezTo>
                <a:cubicBezTo>
                  <a:pt x="104" y="71"/>
                  <a:pt x="103" y="71"/>
                  <a:pt x="102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98" y="68"/>
                  <a:pt x="95" y="67"/>
                  <a:pt x="91" y="66"/>
                </a:cubicBezTo>
                <a:cubicBezTo>
                  <a:pt x="95" y="57"/>
                  <a:pt x="99" y="49"/>
                  <a:pt x="103" y="40"/>
                </a:cubicBezTo>
                <a:cubicBezTo>
                  <a:pt x="108" y="41"/>
                  <a:pt x="112" y="43"/>
                  <a:pt x="117" y="44"/>
                </a:cubicBezTo>
                <a:cubicBezTo>
                  <a:pt x="118" y="44"/>
                  <a:pt x="118" y="43"/>
                  <a:pt x="118" y="43"/>
                </a:cubicBezTo>
                <a:cubicBezTo>
                  <a:pt x="120" y="42"/>
                  <a:pt x="122" y="39"/>
                  <a:pt x="122" y="37"/>
                </a:cubicBezTo>
                <a:cubicBezTo>
                  <a:pt x="122" y="37"/>
                  <a:pt x="122" y="37"/>
                  <a:pt x="122" y="36"/>
                </a:cubicBezTo>
                <a:cubicBezTo>
                  <a:pt x="120" y="30"/>
                  <a:pt x="116" y="27"/>
                  <a:pt x="110" y="25"/>
                </a:cubicBezTo>
                <a:cubicBezTo>
                  <a:pt x="113" y="19"/>
                  <a:pt x="116" y="13"/>
                  <a:pt x="119" y="7"/>
                </a:cubicBezTo>
                <a:cubicBezTo>
                  <a:pt x="158" y="28"/>
                  <a:pt x="203" y="42"/>
                  <a:pt x="245" y="54"/>
                </a:cubicBezTo>
                <a:cubicBezTo>
                  <a:pt x="273" y="63"/>
                  <a:pt x="303" y="72"/>
                  <a:pt x="332" y="79"/>
                </a:cubicBezTo>
                <a:cubicBezTo>
                  <a:pt x="327" y="91"/>
                  <a:pt x="322" y="103"/>
                  <a:pt x="318" y="116"/>
                </a:cubicBezTo>
                <a:cubicBezTo>
                  <a:pt x="308" y="143"/>
                  <a:pt x="297" y="170"/>
                  <a:pt x="287" y="198"/>
                </a:cubicBezTo>
                <a:cubicBezTo>
                  <a:pt x="277" y="226"/>
                  <a:pt x="268" y="254"/>
                  <a:pt x="259" y="282"/>
                </a:cubicBezTo>
                <a:cubicBezTo>
                  <a:pt x="255" y="296"/>
                  <a:pt x="250" y="310"/>
                  <a:pt x="245" y="324"/>
                </a:cubicBezTo>
                <a:cubicBezTo>
                  <a:pt x="242" y="334"/>
                  <a:pt x="237" y="344"/>
                  <a:pt x="234" y="354"/>
                </a:cubicBezTo>
                <a:cubicBezTo>
                  <a:pt x="219" y="349"/>
                  <a:pt x="203" y="345"/>
                  <a:pt x="189" y="340"/>
                </a:cubicBezTo>
                <a:cubicBezTo>
                  <a:pt x="166" y="332"/>
                  <a:pt x="143" y="324"/>
                  <a:pt x="119" y="316"/>
                </a:cubicBezTo>
                <a:cubicBezTo>
                  <a:pt x="84" y="304"/>
                  <a:pt x="47" y="295"/>
                  <a:pt x="11" y="287"/>
                </a:cubicBezTo>
                <a:close/>
                <a:moveTo>
                  <a:pt x="212" y="372"/>
                </a:moveTo>
                <a:cubicBezTo>
                  <a:pt x="178" y="362"/>
                  <a:pt x="144" y="351"/>
                  <a:pt x="110" y="341"/>
                </a:cubicBezTo>
                <a:cubicBezTo>
                  <a:pt x="82" y="332"/>
                  <a:pt x="54" y="322"/>
                  <a:pt x="26" y="314"/>
                </a:cubicBezTo>
                <a:cubicBezTo>
                  <a:pt x="25" y="312"/>
                  <a:pt x="24" y="311"/>
                  <a:pt x="23" y="309"/>
                </a:cubicBezTo>
                <a:cubicBezTo>
                  <a:pt x="34" y="312"/>
                  <a:pt x="45" y="315"/>
                  <a:pt x="55" y="318"/>
                </a:cubicBezTo>
                <a:cubicBezTo>
                  <a:pt x="56" y="318"/>
                  <a:pt x="57" y="316"/>
                  <a:pt x="56" y="315"/>
                </a:cubicBezTo>
                <a:cubicBezTo>
                  <a:pt x="46" y="310"/>
                  <a:pt x="33" y="307"/>
                  <a:pt x="21" y="305"/>
                </a:cubicBezTo>
                <a:cubicBezTo>
                  <a:pt x="20" y="303"/>
                  <a:pt x="19" y="301"/>
                  <a:pt x="18" y="299"/>
                </a:cubicBezTo>
                <a:cubicBezTo>
                  <a:pt x="33" y="305"/>
                  <a:pt x="50" y="310"/>
                  <a:pt x="65" y="312"/>
                </a:cubicBezTo>
                <a:cubicBezTo>
                  <a:pt x="67" y="312"/>
                  <a:pt x="67" y="310"/>
                  <a:pt x="66" y="310"/>
                </a:cubicBezTo>
                <a:cubicBezTo>
                  <a:pt x="50" y="304"/>
                  <a:pt x="33" y="298"/>
                  <a:pt x="16" y="296"/>
                </a:cubicBezTo>
                <a:cubicBezTo>
                  <a:pt x="16" y="294"/>
                  <a:pt x="15" y="293"/>
                  <a:pt x="14" y="292"/>
                </a:cubicBezTo>
                <a:cubicBezTo>
                  <a:pt x="48" y="300"/>
                  <a:pt x="81" y="309"/>
                  <a:pt x="114" y="320"/>
                </a:cubicBezTo>
                <a:cubicBezTo>
                  <a:pt x="153" y="333"/>
                  <a:pt x="192" y="348"/>
                  <a:pt x="231" y="361"/>
                </a:cubicBezTo>
                <a:cubicBezTo>
                  <a:pt x="235" y="362"/>
                  <a:pt x="235" y="362"/>
                  <a:pt x="235" y="362"/>
                </a:cubicBezTo>
                <a:cubicBezTo>
                  <a:pt x="235" y="363"/>
                  <a:pt x="236" y="364"/>
                  <a:pt x="237" y="365"/>
                </a:cubicBezTo>
                <a:cubicBezTo>
                  <a:pt x="229" y="362"/>
                  <a:pt x="221" y="360"/>
                  <a:pt x="213" y="357"/>
                </a:cubicBezTo>
                <a:cubicBezTo>
                  <a:pt x="201" y="353"/>
                  <a:pt x="188" y="349"/>
                  <a:pt x="175" y="346"/>
                </a:cubicBezTo>
                <a:cubicBezTo>
                  <a:pt x="174" y="346"/>
                  <a:pt x="174" y="347"/>
                  <a:pt x="175" y="347"/>
                </a:cubicBezTo>
                <a:cubicBezTo>
                  <a:pt x="186" y="352"/>
                  <a:pt x="197" y="356"/>
                  <a:pt x="208" y="359"/>
                </a:cubicBezTo>
                <a:cubicBezTo>
                  <a:pt x="218" y="363"/>
                  <a:pt x="229" y="368"/>
                  <a:pt x="239" y="369"/>
                </a:cubicBezTo>
                <a:cubicBezTo>
                  <a:pt x="240" y="370"/>
                  <a:pt x="241" y="371"/>
                  <a:pt x="242" y="372"/>
                </a:cubicBezTo>
                <a:cubicBezTo>
                  <a:pt x="242" y="373"/>
                  <a:pt x="243" y="374"/>
                  <a:pt x="243" y="375"/>
                </a:cubicBezTo>
                <a:cubicBezTo>
                  <a:pt x="228" y="369"/>
                  <a:pt x="212" y="365"/>
                  <a:pt x="197" y="361"/>
                </a:cubicBezTo>
                <a:cubicBezTo>
                  <a:pt x="196" y="360"/>
                  <a:pt x="195" y="362"/>
                  <a:pt x="197" y="363"/>
                </a:cubicBezTo>
                <a:cubicBezTo>
                  <a:pt x="213" y="368"/>
                  <a:pt x="229" y="377"/>
                  <a:pt x="246" y="380"/>
                </a:cubicBezTo>
                <a:cubicBezTo>
                  <a:pt x="246" y="381"/>
                  <a:pt x="247" y="382"/>
                  <a:pt x="247" y="383"/>
                </a:cubicBezTo>
                <a:cubicBezTo>
                  <a:pt x="235" y="380"/>
                  <a:pt x="223" y="376"/>
                  <a:pt x="212" y="372"/>
                </a:cubicBezTo>
                <a:close/>
                <a:moveTo>
                  <a:pt x="252" y="379"/>
                </a:moveTo>
                <a:cubicBezTo>
                  <a:pt x="252" y="379"/>
                  <a:pt x="251" y="379"/>
                  <a:pt x="251" y="379"/>
                </a:cubicBezTo>
                <a:cubicBezTo>
                  <a:pt x="251" y="378"/>
                  <a:pt x="251" y="378"/>
                  <a:pt x="251" y="377"/>
                </a:cubicBezTo>
                <a:cubicBezTo>
                  <a:pt x="257" y="365"/>
                  <a:pt x="260" y="351"/>
                  <a:pt x="265" y="338"/>
                </a:cubicBezTo>
                <a:cubicBezTo>
                  <a:pt x="271" y="322"/>
                  <a:pt x="276" y="305"/>
                  <a:pt x="281" y="288"/>
                </a:cubicBezTo>
                <a:cubicBezTo>
                  <a:pt x="281" y="287"/>
                  <a:pt x="280" y="287"/>
                  <a:pt x="279" y="288"/>
                </a:cubicBezTo>
                <a:cubicBezTo>
                  <a:pt x="270" y="316"/>
                  <a:pt x="256" y="344"/>
                  <a:pt x="248" y="373"/>
                </a:cubicBezTo>
                <a:cubicBezTo>
                  <a:pt x="248" y="372"/>
                  <a:pt x="247" y="372"/>
                  <a:pt x="247" y="371"/>
                </a:cubicBezTo>
                <a:cubicBezTo>
                  <a:pt x="246" y="369"/>
                  <a:pt x="245" y="367"/>
                  <a:pt x="244" y="366"/>
                </a:cubicBezTo>
                <a:cubicBezTo>
                  <a:pt x="253" y="348"/>
                  <a:pt x="258" y="328"/>
                  <a:pt x="263" y="310"/>
                </a:cubicBezTo>
                <a:cubicBezTo>
                  <a:pt x="263" y="308"/>
                  <a:pt x="261" y="308"/>
                  <a:pt x="261" y="309"/>
                </a:cubicBezTo>
                <a:cubicBezTo>
                  <a:pt x="255" y="327"/>
                  <a:pt x="247" y="344"/>
                  <a:pt x="241" y="362"/>
                </a:cubicBezTo>
                <a:cubicBezTo>
                  <a:pt x="240" y="361"/>
                  <a:pt x="239" y="359"/>
                  <a:pt x="237" y="357"/>
                </a:cubicBezTo>
                <a:cubicBezTo>
                  <a:pt x="238" y="356"/>
                  <a:pt x="238" y="356"/>
                  <a:pt x="238" y="356"/>
                </a:cubicBezTo>
                <a:cubicBezTo>
                  <a:pt x="247" y="335"/>
                  <a:pt x="255" y="314"/>
                  <a:pt x="262" y="292"/>
                </a:cubicBezTo>
                <a:cubicBezTo>
                  <a:pt x="271" y="264"/>
                  <a:pt x="280" y="235"/>
                  <a:pt x="290" y="208"/>
                </a:cubicBezTo>
                <a:cubicBezTo>
                  <a:pt x="305" y="165"/>
                  <a:pt x="320" y="122"/>
                  <a:pt x="338" y="81"/>
                </a:cubicBezTo>
                <a:cubicBezTo>
                  <a:pt x="339" y="81"/>
                  <a:pt x="340" y="82"/>
                  <a:pt x="340" y="83"/>
                </a:cubicBezTo>
                <a:cubicBezTo>
                  <a:pt x="332" y="105"/>
                  <a:pt x="324" y="126"/>
                  <a:pt x="317" y="148"/>
                </a:cubicBezTo>
                <a:cubicBezTo>
                  <a:pt x="317" y="149"/>
                  <a:pt x="319" y="149"/>
                  <a:pt x="319" y="148"/>
                </a:cubicBezTo>
                <a:cubicBezTo>
                  <a:pt x="324" y="138"/>
                  <a:pt x="328" y="128"/>
                  <a:pt x="332" y="117"/>
                </a:cubicBezTo>
                <a:cubicBezTo>
                  <a:pt x="336" y="107"/>
                  <a:pt x="340" y="97"/>
                  <a:pt x="342" y="86"/>
                </a:cubicBezTo>
                <a:cubicBezTo>
                  <a:pt x="344" y="89"/>
                  <a:pt x="345" y="91"/>
                  <a:pt x="347" y="93"/>
                </a:cubicBezTo>
                <a:cubicBezTo>
                  <a:pt x="342" y="105"/>
                  <a:pt x="337" y="118"/>
                  <a:pt x="334" y="130"/>
                </a:cubicBezTo>
                <a:cubicBezTo>
                  <a:pt x="334" y="132"/>
                  <a:pt x="335" y="132"/>
                  <a:pt x="336" y="131"/>
                </a:cubicBezTo>
                <a:cubicBezTo>
                  <a:pt x="341" y="120"/>
                  <a:pt x="345" y="108"/>
                  <a:pt x="349" y="95"/>
                </a:cubicBezTo>
                <a:cubicBezTo>
                  <a:pt x="350" y="97"/>
                  <a:pt x="351" y="99"/>
                  <a:pt x="352" y="100"/>
                </a:cubicBezTo>
                <a:cubicBezTo>
                  <a:pt x="342" y="128"/>
                  <a:pt x="333" y="156"/>
                  <a:pt x="323" y="184"/>
                </a:cubicBezTo>
                <a:cubicBezTo>
                  <a:pt x="311" y="219"/>
                  <a:pt x="298" y="253"/>
                  <a:pt x="286" y="287"/>
                </a:cubicBezTo>
                <a:cubicBezTo>
                  <a:pt x="275" y="318"/>
                  <a:pt x="263" y="349"/>
                  <a:pt x="252" y="381"/>
                </a:cubicBezTo>
                <a:cubicBezTo>
                  <a:pt x="252" y="380"/>
                  <a:pt x="252" y="380"/>
                  <a:pt x="252" y="37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9" name="CustomShape 244"/>
          <p:cNvSpPr/>
          <p:nvPr/>
        </p:nvSpPr>
        <p:spPr>
          <a:xfrm>
            <a:off x="6245280" y="1766880"/>
            <a:ext cx="641160" cy="428760"/>
          </a:xfrm>
          <a:custGeom>
            <a:avLst/>
            <a:gdLst/>
            <a:ahLst/>
            <a:cxnLst/>
            <a:rect l="l" t="t" r="r" b="b"/>
            <a:pathLst>
              <a:path w="151" h="101">
                <a:moveTo>
                  <a:pt x="150" y="46"/>
                </a:moveTo>
                <a:cubicBezTo>
                  <a:pt x="151" y="41"/>
                  <a:pt x="151" y="41"/>
                  <a:pt x="151" y="41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08" y="25"/>
                  <a:pt x="66" y="12"/>
                  <a:pt x="24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1" y="20"/>
                  <a:pt x="6" y="39"/>
                  <a:pt x="1" y="57"/>
                </a:cubicBezTo>
                <a:cubicBezTo>
                  <a:pt x="0" y="60"/>
                  <a:pt x="0" y="60"/>
                  <a:pt x="0" y="60"/>
                </a:cubicBezTo>
                <a:cubicBezTo>
                  <a:pt x="3" y="62"/>
                  <a:pt x="3" y="62"/>
                  <a:pt x="3" y="62"/>
                </a:cubicBezTo>
                <a:cubicBezTo>
                  <a:pt x="23" y="71"/>
                  <a:pt x="45" y="78"/>
                  <a:pt x="66" y="83"/>
                </a:cubicBezTo>
                <a:cubicBezTo>
                  <a:pt x="86" y="89"/>
                  <a:pt x="106" y="95"/>
                  <a:pt x="126" y="100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40" y="80"/>
                  <a:pt x="148" y="63"/>
                  <a:pt x="150" y="46"/>
                </a:cubicBezTo>
                <a:close/>
                <a:moveTo>
                  <a:pt x="5" y="59"/>
                </a:moveTo>
                <a:cubicBezTo>
                  <a:pt x="12" y="41"/>
                  <a:pt x="16" y="22"/>
                  <a:pt x="23" y="4"/>
                </a:cubicBezTo>
                <a:cubicBezTo>
                  <a:pt x="43" y="11"/>
                  <a:pt x="64" y="17"/>
                  <a:pt x="84" y="24"/>
                </a:cubicBezTo>
                <a:cubicBezTo>
                  <a:pt x="105" y="30"/>
                  <a:pt x="126" y="40"/>
                  <a:pt x="147" y="45"/>
                </a:cubicBezTo>
                <a:cubicBezTo>
                  <a:pt x="144" y="63"/>
                  <a:pt x="135" y="78"/>
                  <a:pt x="128" y="94"/>
                </a:cubicBezTo>
                <a:cubicBezTo>
                  <a:pt x="87" y="81"/>
                  <a:pt x="45" y="74"/>
                  <a:pt x="5" y="5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0" name="CustomShape 245"/>
          <p:cNvSpPr/>
          <p:nvPr/>
        </p:nvSpPr>
        <p:spPr>
          <a:xfrm>
            <a:off x="5940360" y="1962000"/>
            <a:ext cx="157320" cy="111240"/>
          </a:xfrm>
          <a:custGeom>
            <a:avLst/>
            <a:gdLst/>
            <a:ahLst/>
            <a:cxnLst/>
            <a:rect l="l" t="t" r="r" b="b"/>
            <a:pathLst>
              <a:path w="37" h="26">
                <a:moveTo>
                  <a:pt x="14" y="6"/>
                </a:moveTo>
                <a:cubicBezTo>
                  <a:pt x="18" y="5"/>
                  <a:pt x="23" y="5"/>
                  <a:pt x="27" y="5"/>
                </a:cubicBezTo>
                <a:cubicBezTo>
                  <a:pt x="28" y="5"/>
                  <a:pt x="31" y="5"/>
                  <a:pt x="32" y="6"/>
                </a:cubicBezTo>
                <a:cubicBezTo>
                  <a:pt x="33" y="5"/>
                  <a:pt x="34" y="5"/>
                  <a:pt x="35" y="4"/>
                </a:cubicBezTo>
                <a:cubicBezTo>
                  <a:pt x="36" y="3"/>
                  <a:pt x="36" y="2"/>
                  <a:pt x="37" y="0"/>
                </a:cubicBezTo>
                <a:cubicBezTo>
                  <a:pt x="33" y="0"/>
                  <a:pt x="29" y="0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1" y="1"/>
                  <a:pt x="20" y="2"/>
                </a:cubicBezTo>
                <a:cubicBezTo>
                  <a:pt x="17" y="2"/>
                  <a:pt x="15" y="3"/>
                  <a:pt x="13" y="4"/>
                </a:cubicBezTo>
                <a:cubicBezTo>
                  <a:pt x="4" y="9"/>
                  <a:pt x="0" y="18"/>
                  <a:pt x="9" y="26"/>
                </a:cubicBezTo>
                <a:cubicBezTo>
                  <a:pt x="9" y="24"/>
                  <a:pt x="10" y="22"/>
                  <a:pt x="11" y="20"/>
                </a:cubicBezTo>
                <a:cubicBezTo>
                  <a:pt x="4" y="16"/>
                  <a:pt x="8" y="8"/>
                  <a:pt x="14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1" name="CustomShape 246"/>
          <p:cNvSpPr/>
          <p:nvPr/>
        </p:nvSpPr>
        <p:spPr>
          <a:xfrm>
            <a:off x="5803920" y="2322360"/>
            <a:ext cx="136440" cy="123840"/>
          </a:xfrm>
          <a:custGeom>
            <a:avLst/>
            <a:gdLst/>
            <a:ahLst/>
            <a:cxnLst/>
            <a:rect l="l" t="t" r="r" b="b"/>
            <a:pathLst>
              <a:path w="32" h="29">
                <a:moveTo>
                  <a:pt x="11" y="9"/>
                </a:moveTo>
                <a:cubicBezTo>
                  <a:pt x="15" y="4"/>
                  <a:pt x="26" y="0"/>
                  <a:pt x="31" y="6"/>
                </a:cubicBezTo>
                <a:cubicBezTo>
                  <a:pt x="32" y="5"/>
                  <a:pt x="32" y="5"/>
                  <a:pt x="32" y="4"/>
                </a:cubicBezTo>
                <a:cubicBezTo>
                  <a:pt x="32" y="3"/>
                  <a:pt x="32" y="3"/>
                  <a:pt x="32" y="2"/>
                </a:cubicBezTo>
                <a:cubicBezTo>
                  <a:pt x="26" y="1"/>
                  <a:pt x="20" y="0"/>
                  <a:pt x="14" y="3"/>
                </a:cubicBezTo>
                <a:cubicBezTo>
                  <a:pt x="11" y="5"/>
                  <a:pt x="8" y="7"/>
                  <a:pt x="5" y="10"/>
                </a:cubicBezTo>
                <a:cubicBezTo>
                  <a:pt x="3" y="14"/>
                  <a:pt x="0" y="18"/>
                  <a:pt x="2" y="22"/>
                </a:cubicBezTo>
                <a:cubicBezTo>
                  <a:pt x="3" y="26"/>
                  <a:pt x="6" y="27"/>
                  <a:pt x="9" y="29"/>
                </a:cubicBezTo>
                <a:cubicBezTo>
                  <a:pt x="9" y="27"/>
                  <a:pt x="10" y="26"/>
                  <a:pt x="10" y="25"/>
                </a:cubicBezTo>
                <a:cubicBezTo>
                  <a:pt x="5" y="21"/>
                  <a:pt x="7" y="14"/>
                  <a:pt x="11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247"/>
          <p:cNvSpPr/>
          <p:nvPr/>
        </p:nvSpPr>
        <p:spPr>
          <a:xfrm>
            <a:off x="6054840" y="1644480"/>
            <a:ext cx="169920" cy="122400"/>
          </a:xfrm>
          <a:custGeom>
            <a:avLst/>
            <a:gdLst/>
            <a:ahLst/>
            <a:cxnLst/>
            <a:rect l="l" t="t" r="r" b="b"/>
            <a:pathLst>
              <a:path w="40" h="29">
                <a:moveTo>
                  <a:pt x="37" y="10"/>
                </a:moveTo>
                <a:cubicBezTo>
                  <a:pt x="38" y="9"/>
                  <a:pt x="39" y="9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6" y="5"/>
                  <a:pt x="33" y="3"/>
                  <a:pt x="30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0" y="0"/>
                  <a:pt x="16" y="0"/>
                  <a:pt x="12" y="1"/>
                </a:cubicBezTo>
                <a:cubicBezTo>
                  <a:pt x="7" y="3"/>
                  <a:pt x="1" y="6"/>
                  <a:pt x="0" y="11"/>
                </a:cubicBezTo>
                <a:cubicBezTo>
                  <a:pt x="0" y="14"/>
                  <a:pt x="0" y="17"/>
                  <a:pt x="1" y="20"/>
                </a:cubicBezTo>
                <a:cubicBezTo>
                  <a:pt x="3" y="25"/>
                  <a:pt x="6" y="26"/>
                  <a:pt x="10" y="29"/>
                </a:cubicBezTo>
                <a:cubicBezTo>
                  <a:pt x="10" y="27"/>
                  <a:pt x="11" y="26"/>
                  <a:pt x="11" y="25"/>
                </a:cubicBezTo>
                <a:cubicBezTo>
                  <a:pt x="4" y="22"/>
                  <a:pt x="7" y="8"/>
                  <a:pt x="15" y="6"/>
                </a:cubicBezTo>
                <a:cubicBezTo>
                  <a:pt x="22" y="5"/>
                  <a:pt x="30" y="7"/>
                  <a:pt x="37" y="11"/>
                </a:cubicBezTo>
                <a:cubicBezTo>
                  <a:pt x="37" y="10"/>
                  <a:pt x="37" y="10"/>
                  <a:pt x="37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CustomShape 248"/>
          <p:cNvSpPr/>
          <p:nvPr/>
        </p:nvSpPr>
        <p:spPr>
          <a:xfrm>
            <a:off x="5994360" y="1817640"/>
            <a:ext cx="157320" cy="106560"/>
          </a:xfrm>
          <a:custGeom>
            <a:avLst/>
            <a:gdLst/>
            <a:ahLst/>
            <a:cxnLst/>
            <a:rect l="l" t="t" r="r" b="b"/>
            <a:pathLst>
              <a:path w="37" h="25">
                <a:moveTo>
                  <a:pt x="6" y="11"/>
                </a:moveTo>
                <a:cubicBezTo>
                  <a:pt x="7" y="7"/>
                  <a:pt x="10" y="5"/>
                  <a:pt x="13" y="5"/>
                </a:cubicBezTo>
                <a:cubicBezTo>
                  <a:pt x="14" y="4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9" y="4"/>
                  <a:pt x="21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7" y="5"/>
                  <a:pt x="29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6" y="6"/>
                  <a:pt x="36" y="5"/>
                </a:cubicBezTo>
                <a:cubicBezTo>
                  <a:pt x="36" y="5"/>
                  <a:pt x="36" y="4"/>
                  <a:pt x="37" y="4"/>
                </a:cubicBezTo>
                <a:cubicBezTo>
                  <a:pt x="29" y="0"/>
                  <a:pt x="18" y="0"/>
                  <a:pt x="10" y="2"/>
                </a:cubicBezTo>
                <a:cubicBezTo>
                  <a:pt x="6" y="4"/>
                  <a:pt x="1" y="6"/>
                  <a:pt x="0" y="11"/>
                </a:cubicBezTo>
                <a:cubicBezTo>
                  <a:pt x="0" y="18"/>
                  <a:pt x="4" y="21"/>
                  <a:pt x="9" y="25"/>
                </a:cubicBezTo>
                <a:cubicBezTo>
                  <a:pt x="9" y="23"/>
                  <a:pt x="10" y="22"/>
                  <a:pt x="10" y="20"/>
                </a:cubicBezTo>
                <a:cubicBezTo>
                  <a:pt x="7" y="19"/>
                  <a:pt x="5" y="14"/>
                  <a:pt x="6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4" name="CustomShape 249"/>
          <p:cNvSpPr/>
          <p:nvPr/>
        </p:nvSpPr>
        <p:spPr>
          <a:xfrm>
            <a:off x="5864400" y="2136600"/>
            <a:ext cx="155520" cy="135000"/>
          </a:xfrm>
          <a:custGeom>
            <a:avLst/>
            <a:gdLst/>
            <a:ahLst/>
            <a:cxnLst/>
            <a:rect l="l" t="t" r="r" b="b"/>
            <a:pathLst>
              <a:path w="37" h="32">
                <a:moveTo>
                  <a:pt x="13" y="9"/>
                </a:moveTo>
                <a:cubicBezTo>
                  <a:pt x="18" y="6"/>
                  <a:pt x="28" y="1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3"/>
                  <a:pt x="36" y="3"/>
                  <a:pt x="36" y="2"/>
                </a:cubicBezTo>
                <a:cubicBezTo>
                  <a:pt x="37" y="1"/>
                  <a:pt x="36" y="1"/>
                  <a:pt x="36" y="0"/>
                </a:cubicBezTo>
                <a:cubicBezTo>
                  <a:pt x="31" y="0"/>
                  <a:pt x="26" y="0"/>
                  <a:pt x="21" y="2"/>
                </a:cubicBezTo>
                <a:cubicBezTo>
                  <a:pt x="16" y="4"/>
                  <a:pt x="12" y="7"/>
                  <a:pt x="8" y="11"/>
                </a:cubicBezTo>
                <a:cubicBezTo>
                  <a:pt x="5" y="14"/>
                  <a:pt x="0" y="19"/>
                  <a:pt x="1" y="23"/>
                </a:cubicBezTo>
                <a:cubicBezTo>
                  <a:pt x="1" y="28"/>
                  <a:pt x="6" y="30"/>
                  <a:pt x="10" y="32"/>
                </a:cubicBezTo>
                <a:cubicBezTo>
                  <a:pt x="10" y="30"/>
                  <a:pt x="11" y="28"/>
                  <a:pt x="12" y="26"/>
                </a:cubicBezTo>
                <a:cubicBezTo>
                  <a:pt x="5" y="22"/>
                  <a:pt x="6" y="14"/>
                  <a:pt x="13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50"/>
          <p:cNvSpPr/>
          <p:nvPr/>
        </p:nvSpPr>
        <p:spPr>
          <a:xfrm>
            <a:off x="5783400" y="2760840"/>
            <a:ext cx="987120" cy="385560"/>
          </a:xfrm>
          <a:custGeom>
            <a:avLst/>
            <a:gdLst/>
            <a:ahLst/>
            <a:cxnLst/>
            <a:rect l="l" t="t" r="r" b="b"/>
            <a:pathLst>
              <a:path w="233" h="91">
                <a:moveTo>
                  <a:pt x="183" y="71"/>
                </a:moveTo>
                <a:cubicBezTo>
                  <a:pt x="181" y="70"/>
                  <a:pt x="182" y="68"/>
                  <a:pt x="183" y="69"/>
                </a:cubicBezTo>
                <a:cubicBezTo>
                  <a:pt x="198" y="73"/>
                  <a:pt x="214" y="77"/>
                  <a:pt x="229" y="83"/>
                </a:cubicBezTo>
                <a:cubicBezTo>
                  <a:pt x="229" y="82"/>
                  <a:pt x="228" y="81"/>
                  <a:pt x="228" y="80"/>
                </a:cubicBezTo>
                <a:cubicBezTo>
                  <a:pt x="227" y="79"/>
                  <a:pt x="226" y="78"/>
                  <a:pt x="225" y="77"/>
                </a:cubicBezTo>
                <a:cubicBezTo>
                  <a:pt x="215" y="76"/>
                  <a:pt x="204" y="71"/>
                  <a:pt x="194" y="67"/>
                </a:cubicBezTo>
                <a:cubicBezTo>
                  <a:pt x="183" y="64"/>
                  <a:pt x="172" y="60"/>
                  <a:pt x="161" y="55"/>
                </a:cubicBezTo>
                <a:cubicBezTo>
                  <a:pt x="160" y="55"/>
                  <a:pt x="160" y="54"/>
                  <a:pt x="161" y="54"/>
                </a:cubicBezTo>
                <a:cubicBezTo>
                  <a:pt x="174" y="57"/>
                  <a:pt x="187" y="61"/>
                  <a:pt x="199" y="65"/>
                </a:cubicBezTo>
                <a:cubicBezTo>
                  <a:pt x="207" y="68"/>
                  <a:pt x="215" y="70"/>
                  <a:pt x="223" y="73"/>
                </a:cubicBezTo>
                <a:cubicBezTo>
                  <a:pt x="222" y="72"/>
                  <a:pt x="221" y="71"/>
                  <a:pt x="221" y="70"/>
                </a:cubicBezTo>
                <a:cubicBezTo>
                  <a:pt x="217" y="69"/>
                  <a:pt x="217" y="69"/>
                  <a:pt x="217" y="69"/>
                </a:cubicBezTo>
                <a:cubicBezTo>
                  <a:pt x="178" y="56"/>
                  <a:pt x="139" y="41"/>
                  <a:pt x="100" y="28"/>
                </a:cubicBezTo>
                <a:cubicBezTo>
                  <a:pt x="67" y="17"/>
                  <a:pt x="34" y="8"/>
                  <a:pt x="0" y="0"/>
                </a:cubicBezTo>
                <a:cubicBezTo>
                  <a:pt x="1" y="1"/>
                  <a:pt x="2" y="2"/>
                  <a:pt x="2" y="4"/>
                </a:cubicBezTo>
                <a:cubicBezTo>
                  <a:pt x="19" y="6"/>
                  <a:pt x="36" y="12"/>
                  <a:pt x="52" y="18"/>
                </a:cubicBezTo>
                <a:cubicBezTo>
                  <a:pt x="53" y="18"/>
                  <a:pt x="53" y="20"/>
                  <a:pt x="51" y="20"/>
                </a:cubicBezTo>
                <a:cubicBezTo>
                  <a:pt x="36" y="18"/>
                  <a:pt x="19" y="13"/>
                  <a:pt x="4" y="7"/>
                </a:cubicBezTo>
                <a:cubicBezTo>
                  <a:pt x="5" y="9"/>
                  <a:pt x="6" y="11"/>
                  <a:pt x="7" y="13"/>
                </a:cubicBezTo>
                <a:cubicBezTo>
                  <a:pt x="19" y="15"/>
                  <a:pt x="32" y="18"/>
                  <a:pt x="42" y="23"/>
                </a:cubicBezTo>
                <a:cubicBezTo>
                  <a:pt x="43" y="24"/>
                  <a:pt x="42" y="26"/>
                  <a:pt x="41" y="26"/>
                </a:cubicBezTo>
                <a:cubicBezTo>
                  <a:pt x="31" y="23"/>
                  <a:pt x="20" y="20"/>
                  <a:pt x="9" y="17"/>
                </a:cubicBezTo>
                <a:cubicBezTo>
                  <a:pt x="10" y="19"/>
                  <a:pt x="11" y="20"/>
                  <a:pt x="12" y="22"/>
                </a:cubicBezTo>
                <a:cubicBezTo>
                  <a:pt x="40" y="30"/>
                  <a:pt x="68" y="40"/>
                  <a:pt x="96" y="49"/>
                </a:cubicBezTo>
                <a:cubicBezTo>
                  <a:pt x="130" y="59"/>
                  <a:pt x="164" y="70"/>
                  <a:pt x="198" y="80"/>
                </a:cubicBezTo>
                <a:cubicBezTo>
                  <a:pt x="209" y="84"/>
                  <a:pt x="221" y="88"/>
                  <a:pt x="233" y="91"/>
                </a:cubicBezTo>
                <a:cubicBezTo>
                  <a:pt x="233" y="90"/>
                  <a:pt x="232" y="89"/>
                  <a:pt x="232" y="88"/>
                </a:cubicBezTo>
                <a:cubicBezTo>
                  <a:pt x="215" y="85"/>
                  <a:pt x="199" y="76"/>
                  <a:pt x="183" y="7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6" name="CustomShape 251"/>
          <p:cNvSpPr/>
          <p:nvPr/>
        </p:nvSpPr>
        <p:spPr>
          <a:xfrm>
            <a:off x="6729480" y="1865160"/>
            <a:ext cx="487440" cy="1273320"/>
          </a:xfrm>
          <a:custGeom>
            <a:avLst/>
            <a:gdLst/>
            <a:ahLst/>
            <a:cxnLst/>
            <a:rect l="l" t="t" r="r" b="b"/>
            <a:pathLst>
              <a:path w="115" h="300">
                <a:moveTo>
                  <a:pt x="86" y="103"/>
                </a:moveTo>
                <a:cubicBezTo>
                  <a:pt x="96" y="75"/>
                  <a:pt x="105" y="47"/>
                  <a:pt x="115" y="19"/>
                </a:cubicBezTo>
                <a:cubicBezTo>
                  <a:pt x="114" y="18"/>
                  <a:pt x="113" y="16"/>
                  <a:pt x="112" y="14"/>
                </a:cubicBezTo>
                <a:cubicBezTo>
                  <a:pt x="108" y="27"/>
                  <a:pt x="104" y="39"/>
                  <a:pt x="99" y="50"/>
                </a:cubicBezTo>
                <a:cubicBezTo>
                  <a:pt x="98" y="51"/>
                  <a:pt x="97" y="51"/>
                  <a:pt x="97" y="49"/>
                </a:cubicBezTo>
                <a:cubicBezTo>
                  <a:pt x="100" y="37"/>
                  <a:pt x="105" y="24"/>
                  <a:pt x="110" y="12"/>
                </a:cubicBezTo>
                <a:cubicBezTo>
                  <a:pt x="108" y="10"/>
                  <a:pt x="107" y="8"/>
                  <a:pt x="105" y="5"/>
                </a:cubicBezTo>
                <a:cubicBezTo>
                  <a:pt x="103" y="16"/>
                  <a:pt x="99" y="26"/>
                  <a:pt x="95" y="36"/>
                </a:cubicBezTo>
                <a:cubicBezTo>
                  <a:pt x="91" y="47"/>
                  <a:pt x="87" y="57"/>
                  <a:pt x="82" y="67"/>
                </a:cubicBezTo>
                <a:cubicBezTo>
                  <a:pt x="82" y="68"/>
                  <a:pt x="80" y="68"/>
                  <a:pt x="80" y="67"/>
                </a:cubicBezTo>
                <a:cubicBezTo>
                  <a:pt x="87" y="45"/>
                  <a:pt x="95" y="24"/>
                  <a:pt x="103" y="2"/>
                </a:cubicBezTo>
                <a:cubicBezTo>
                  <a:pt x="103" y="1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8"/>
                </a:cubicBezTo>
                <a:cubicBezTo>
                  <a:pt x="14" y="298"/>
                  <a:pt x="15" y="298"/>
                  <a:pt x="15" y="298"/>
                </a:cubicBezTo>
                <a:cubicBezTo>
                  <a:pt x="15" y="299"/>
                  <a:pt x="15" y="299"/>
                  <a:pt x="15" y="300"/>
                </a:cubicBezTo>
                <a:cubicBezTo>
                  <a:pt x="26" y="268"/>
                  <a:pt x="38" y="237"/>
                  <a:pt x="49" y="206"/>
                </a:cubicBezTo>
                <a:cubicBezTo>
                  <a:pt x="61" y="172"/>
                  <a:pt x="74" y="138"/>
                  <a:pt x="86" y="10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7" name="CustomShape 252"/>
          <p:cNvSpPr/>
          <p:nvPr/>
        </p:nvSpPr>
        <p:spPr>
          <a:xfrm>
            <a:off x="6919920" y="1890720"/>
            <a:ext cx="297000" cy="733320"/>
          </a:xfrm>
          <a:custGeom>
            <a:avLst/>
            <a:gdLst/>
            <a:ahLst/>
            <a:cxnLst/>
            <a:rect l="l" t="t" r="r" b="b"/>
            <a:pathLst>
              <a:path w="70" h="173">
                <a:moveTo>
                  <a:pt x="52" y="43"/>
                </a:moveTo>
                <a:cubicBezTo>
                  <a:pt x="55" y="31"/>
                  <a:pt x="60" y="18"/>
                  <a:pt x="65" y="6"/>
                </a:cubicBezTo>
                <a:cubicBezTo>
                  <a:pt x="64" y="4"/>
                  <a:pt x="62" y="2"/>
                  <a:pt x="61" y="0"/>
                </a:cubicBezTo>
                <a:cubicBezTo>
                  <a:pt x="60" y="0"/>
                  <a:pt x="60" y="1"/>
                  <a:pt x="60" y="2"/>
                </a:cubicBezTo>
                <a:cubicBezTo>
                  <a:pt x="58" y="12"/>
                  <a:pt x="54" y="21"/>
                  <a:pt x="50" y="30"/>
                </a:cubicBezTo>
                <a:cubicBezTo>
                  <a:pt x="46" y="40"/>
                  <a:pt x="42" y="50"/>
                  <a:pt x="38" y="59"/>
                </a:cubicBezTo>
                <a:cubicBezTo>
                  <a:pt x="35" y="70"/>
                  <a:pt x="31" y="81"/>
                  <a:pt x="28" y="92"/>
                </a:cubicBezTo>
                <a:cubicBezTo>
                  <a:pt x="19" y="119"/>
                  <a:pt x="7" y="145"/>
                  <a:pt x="0" y="172"/>
                </a:cubicBezTo>
                <a:cubicBezTo>
                  <a:pt x="4" y="165"/>
                  <a:pt x="9" y="157"/>
                  <a:pt x="13" y="150"/>
                </a:cubicBezTo>
                <a:cubicBezTo>
                  <a:pt x="14" y="147"/>
                  <a:pt x="19" y="148"/>
                  <a:pt x="18" y="151"/>
                </a:cubicBezTo>
                <a:cubicBezTo>
                  <a:pt x="17" y="159"/>
                  <a:pt x="15" y="166"/>
                  <a:pt x="14" y="173"/>
                </a:cubicBezTo>
                <a:cubicBezTo>
                  <a:pt x="23" y="148"/>
                  <a:pt x="32" y="123"/>
                  <a:pt x="41" y="97"/>
                </a:cubicBezTo>
                <a:cubicBezTo>
                  <a:pt x="51" y="69"/>
                  <a:pt x="60" y="41"/>
                  <a:pt x="70" y="13"/>
                </a:cubicBezTo>
                <a:cubicBezTo>
                  <a:pt x="69" y="12"/>
                  <a:pt x="68" y="10"/>
                  <a:pt x="67" y="8"/>
                </a:cubicBezTo>
                <a:cubicBezTo>
                  <a:pt x="63" y="21"/>
                  <a:pt x="59" y="33"/>
                  <a:pt x="54" y="44"/>
                </a:cubicBezTo>
                <a:cubicBezTo>
                  <a:pt x="53" y="45"/>
                  <a:pt x="52" y="45"/>
                  <a:pt x="5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8" name="CustomShape 253"/>
          <p:cNvSpPr/>
          <p:nvPr/>
        </p:nvSpPr>
        <p:spPr>
          <a:xfrm>
            <a:off x="6729480" y="1865160"/>
            <a:ext cx="431640" cy="1260720"/>
          </a:xfrm>
          <a:custGeom>
            <a:avLst/>
            <a:gdLst/>
            <a:ahLst/>
            <a:cxnLst/>
            <a:rect l="l" t="t" r="r" b="b"/>
            <a:pathLst>
              <a:path w="102" h="297">
                <a:moveTo>
                  <a:pt x="44" y="207"/>
                </a:move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19" y="285"/>
                  <a:pt x="24" y="274"/>
                  <a:pt x="28" y="262"/>
                </a:cubicBezTo>
                <a:cubicBezTo>
                  <a:pt x="38" y="233"/>
                  <a:pt x="48" y="204"/>
                  <a:pt x="54" y="173"/>
                </a:cubicBezTo>
                <a:cubicBezTo>
                  <a:pt x="50" y="181"/>
                  <a:pt x="45" y="189"/>
                  <a:pt x="41" y="197"/>
                </a:cubicBezTo>
                <a:cubicBezTo>
                  <a:pt x="39" y="199"/>
                  <a:pt x="34" y="199"/>
                  <a:pt x="35" y="195"/>
                </a:cubicBezTo>
                <a:cubicBezTo>
                  <a:pt x="41" y="162"/>
                  <a:pt x="55" y="132"/>
                  <a:pt x="66" y="101"/>
                </a:cubicBezTo>
                <a:cubicBezTo>
                  <a:pt x="77" y="67"/>
                  <a:pt x="87" y="33"/>
                  <a:pt x="102" y="0"/>
                </a:cubicBezTo>
                <a:cubicBezTo>
                  <a:pt x="102" y="0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9" name="CustomShape 254"/>
          <p:cNvSpPr/>
          <p:nvPr/>
        </p:nvSpPr>
        <p:spPr>
          <a:xfrm>
            <a:off x="5770440" y="1550880"/>
            <a:ext cx="1362240" cy="1471680"/>
          </a:xfrm>
          <a:custGeom>
            <a:avLst/>
            <a:gdLst/>
            <a:ahLst/>
            <a:cxnLst/>
            <a:rect l="l" t="t" r="r" b="b"/>
            <a:pathLst>
              <a:path w="321" h="347">
                <a:moveTo>
                  <a:pt x="178" y="333"/>
                </a:moveTo>
                <a:cubicBezTo>
                  <a:pt x="192" y="338"/>
                  <a:pt x="208" y="342"/>
                  <a:pt x="223" y="347"/>
                </a:cubicBezTo>
                <a:cubicBezTo>
                  <a:pt x="226" y="337"/>
                  <a:pt x="231" y="327"/>
                  <a:pt x="234" y="317"/>
                </a:cubicBezTo>
                <a:cubicBezTo>
                  <a:pt x="239" y="303"/>
                  <a:pt x="244" y="289"/>
                  <a:pt x="248" y="275"/>
                </a:cubicBezTo>
                <a:cubicBezTo>
                  <a:pt x="257" y="247"/>
                  <a:pt x="266" y="219"/>
                  <a:pt x="276" y="191"/>
                </a:cubicBezTo>
                <a:cubicBezTo>
                  <a:pt x="286" y="163"/>
                  <a:pt x="297" y="136"/>
                  <a:pt x="307" y="109"/>
                </a:cubicBezTo>
                <a:cubicBezTo>
                  <a:pt x="311" y="96"/>
                  <a:pt x="316" y="84"/>
                  <a:pt x="321" y="72"/>
                </a:cubicBezTo>
                <a:cubicBezTo>
                  <a:pt x="292" y="65"/>
                  <a:pt x="262" y="56"/>
                  <a:pt x="234" y="47"/>
                </a:cubicBezTo>
                <a:cubicBezTo>
                  <a:pt x="192" y="35"/>
                  <a:pt x="147" y="21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lose/>
                <a:moveTo>
                  <a:pt x="115" y="113"/>
                </a:moveTo>
                <a:cubicBezTo>
                  <a:pt x="112" y="111"/>
                  <a:pt x="112" y="111"/>
                  <a:pt x="112" y="111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18" y="90"/>
                  <a:pt x="123" y="71"/>
                  <a:pt x="131" y="54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78" y="63"/>
                  <a:pt x="220" y="76"/>
                  <a:pt x="260" y="91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114"/>
                  <a:pt x="252" y="131"/>
                  <a:pt x="245" y="147"/>
                </a:cubicBezTo>
                <a:cubicBezTo>
                  <a:pt x="242" y="152"/>
                  <a:pt x="242" y="152"/>
                  <a:pt x="242" y="152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18" y="146"/>
                  <a:pt x="198" y="140"/>
                  <a:pt x="178" y="134"/>
                </a:cubicBezTo>
                <a:cubicBezTo>
                  <a:pt x="157" y="129"/>
                  <a:pt x="135" y="122"/>
                  <a:pt x="115" y="11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0" name="CustomShape 255"/>
          <p:cNvSpPr/>
          <p:nvPr/>
        </p:nvSpPr>
        <p:spPr>
          <a:xfrm>
            <a:off x="5770440" y="1550880"/>
            <a:ext cx="959040" cy="1471680"/>
          </a:xfrm>
          <a:custGeom>
            <a:avLst/>
            <a:gdLst/>
            <a:ahLst/>
            <a:cxnLst/>
            <a:rect l="l" t="t" r="r" b="b"/>
            <a:pathLst>
              <a:path w="226" h="347">
                <a:moveTo>
                  <a:pt x="66" y="267"/>
                </a:moveTo>
                <a:cubicBezTo>
                  <a:pt x="65" y="266"/>
                  <a:pt x="64" y="264"/>
                  <a:pt x="65" y="263"/>
                </a:cubicBezTo>
                <a:cubicBezTo>
                  <a:pt x="68" y="259"/>
                  <a:pt x="71" y="254"/>
                  <a:pt x="74" y="249"/>
                </a:cubicBezTo>
                <a:cubicBezTo>
                  <a:pt x="62" y="255"/>
                  <a:pt x="50" y="259"/>
                  <a:pt x="37" y="262"/>
                </a:cubicBezTo>
                <a:cubicBezTo>
                  <a:pt x="36" y="262"/>
                  <a:pt x="34" y="260"/>
                  <a:pt x="34" y="259"/>
                </a:cubicBezTo>
                <a:cubicBezTo>
                  <a:pt x="51" y="192"/>
                  <a:pt x="75" y="127"/>
                  <a:pt x="101" y="63"/>
                </a:cubicBezTo>
                <a:cubicBezTo>
                  <a:pt x="107" y="47"/>
                  <a:pt x="114" y="28"/>
                  <a:pt x="129" y="18"/>
                </a:cubicBezTo>
                <a:cubicBezTo>
                  <a:pt x="131" y="16"/>
                  <a:pt x="133" y="15"/>
                  <a:pt x="136" y="14"/>
                </a:cubicBezTo>
                <a:cubicBezTo>
                  <a:pt x="126" y="9"/>
                  <a:pt x="117" y="5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ubicBezTo>
                  <a:pt x="192" y="338"/>
                  <a:pt x="208" y="342"/>
                  <a:pt x="223" y="347"/>
                </a:cubicBezTo>
                <a:cubicBezTo>
                  <a:pt x="224" y="344"/>
                  <a:pt x="225" y="341"/>
                  <a:pt x="226" y="339"/>
                </a:cubicBezTo>
                <a:cubicBezTo>
                  <a:pt x="169" y="324"/>
                  <a:pt x="111" y="304"/>
                  <a:pt x="66" y="26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56"/>
          <p:cNvSpPr/>
          <p:nvPr/>
        </p:nvSpPr>
        <p:spPr>
          <a:xfrm>
            <a:off x="6265800" y="1784520"/>
            <a:ext cx="603360" cy="380880"/>
          </a:xfrm>
          <a:custGeom>
            <a:avLst/>
            <a:gdLst/>
            <a:ahLst/>
            <a:cxnLst/>
            <a:rect l="l" t="t" r="r" b="b"/>
            <a:pathLst>
              <a:path w="142" h="90">
                <a:moveTo>
                  <a:pt x="79" y="20"/>
                </a:moveTo>
                <a:cubicBezTo>
                  <a:pt x="59" y="13"/>
                  <a:pt x="38" y="7"/>
                  <a:pt x="18" y="0"/>
                </a:cubicBezTo>
                <a:cubicBezTo>
                  <a:pt x="11" y="18"/>
                  <a:pt x="7" y="37"/>
                  <a:pt x="0" y="55"/>
                </a:cubicBezTo>
                <a:cubicBezTo>
                  <a:pt x="40" y="70"/>
                  <a:pt x="82" y="77"/>
                  <a:pt x="123" y="90"/>
                </a:cubicBezTo>
                <a:cubicBezTo>
                  <a:pt x="130" y="74"/>
                  <a:pt x="139" y="59"/>
                  <a:pt x="142" y="41"/>
                </a:cubicBezTo>
                <a:cubicBezTo>
                  <a:pt x="121" y="36"/>
                  <a:pt x="100" y="26"/>
                  <a:pt x="7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2" name="CustomShape 257"/>
          <p:cNvSpPr/>
          <p:nvPr/>
        </p:nvSpPr>
        <p:spPr>
          <a:xfrm>
            <a:off x="5753160" y="2489040"/>
            <a:ext cx="131760" cy="96840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10" y="6"/>
                </a:moveTo>
                <a:cubicBezTo>
                  <a:pt x="12" y="3"/>
                  <a:pt x="15" y="2"/>
                  <a:pt x="19" y="2"/>
                </a:cubicBezTo>
                <a:cubicBezTo>
                  <a:pt x="22" y="2"/>
                  <a:pt x="25" y="2"/>
                  <a:pt x="28" y="3"/>
                </a:cubicBezTo>
                <a:cubicBezTo>
                  <a:pt x="28" y="3"/>
                  <a:pt x="28" y="3"/>
                  <a:pt x="29" y="2"/>
                </a:cubicBezTo>
                <a:cubicBezTo>
                  <a:pt x="29" y="2"/>
                  <a:pt x="30" y="1"/>
                  <a:pt x="31" y="0"/>
                </a:cubicBezTo>
                <a:cubicBezTo>
                  <a:pt x="22" y="0"/>
                  <a:pt x="11" y="0"/>
                  <a:pt x="5" y="7"/>
                </a:cubicBezTo>
                <a:cubicBezTo>
                  <a:pt x="2" y="9"/>
                  <a:pt x="0" y="12"/>
                  <a:pt x="1" y="16"/>
                </a:cubicBezTo>
                <a:cubicBezTo>
                  <a:pt x="3" y="20"/>
                  <a:pt x="6" y="21"/>
                  <a:pt x="9" y="23"/>
                </a:cubicBezTo>
                <a:cubicBezTo>
                  <a:pt x="10" y="22"/>
                  <a:pt x="10" y="20"/>
                  <a:pt x="11" y="18"/>
                </a:cubicBezTo>
                <a:cubicBezTo>
                  <a:pt x="6" y="17"/>
                  <a:pt x="7" y="9"/>
                  <a:pt x="10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3" name="CustomShape 258"/>
          <p:cNvSpPr/>
          <p:nvPr/>
        </p:nvSpPr>
        <p:spPr>
          <a:xfrm>
            <a:off x="10963440" y="3753000"/>
            <a:ext cx="961920" cy="1374480"/>
          </a:xfrm>
          <a:custGeom>
            <a:avLst/>
            <a:gdLst/>
            <a:ahLst/>
            <a:cxnLst/>
            <a:rect l="l" t="t" r="r" b="b"/>
            <a:pathLst>
              <a:path w="227" h="324">
                <a:moveTo>
                  <a:pt x="103" y="105"/>
                </a:moveTo>
                <a:cubicBezTo>
                  <a:pt x="98" y="95"/>
                  <a:pt x="93" y="86"/>
                  <a:pt x="88" y="76"/>
                </a:cubicBezTo>
                <a:cubicBezTo>
                  <a:pt x="82" y="64"/>
                  <a:pt x="76" y="51"/>
                  <a:pt x="71" y="38"/>
                </a:cubicBezTo>
                <a:cubicBezTo>
                  <a:pt x="77" y="33"/>
                  <a:pt x="79" y="24"/>
                  <a:pt x="77" y="17"/>
                </a:cubicBezTo>
                <a:cubicBezTo>
                  <a:pt x="77" y="13"/>
                  <a:pt x="75" y="9"/>
                  <a:pt x="73" y="6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41" y="6"/>
                  <a:pt x="19" y="17"/>
                  <a:pt x="4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3"/>
                  <a:pt x="1" y="43"/>
                  <a:pt x="1" y="43"/>
                </a:cubicBezTo>
                <a:cubicBezTo>
                  <a:pt x="5" y="56"/>
                  <a:pt x="11" y="66"/>
                  <a:pt x="26" y="63"/>
                </a:cubicBezTo>
                <a:cubicBezTo>
                  <a:pt x="29" y="76"/>
                  <a:pt x="34" y="89"/>
                  <a:pt x="39" y="101"/>
                </a:cubicBezTo>
                <a:cubicBezTo>
                  <a:pt x="43" y="114"/>
                  <a:pt x="49" y="127"/>
                  <a:pt x="55" y="140"/>
                </a:cubicBezTo>
                <a:cubicBezTo>
                  <a:pt x="31" y="176"/>
                  <a:pt x="18" y="223"/>
                  <a:pt x="21" y="265"/>
                </a:cubicBezTo>
                <a:cubicBezTo>
                  <a:pt x="22" y="282"/>
                  <a:pt x="27" y="301"/>
                  <a:pt x="43" y="311"/>
                </a:cubicBezTo>
                <a:cubicBezTo>
                  <a:pt x="63" y="324"/>
                  <a:pt x="86" y="311"/>
                  <a:pt x="104" y="300"/>
                </a:cubicBezTo>
                <a:cubicBezTo>
                  <a:pt x="130" y="288"/>
                  <a:pt x="154" y="269"/>
                  <a:pt x="176" y="248"/>
                </a:cubicBezTo>
                <a:cubicBezTo>
                  <a:pt x="198" y="227"/>
                  <a:pt x="221" y="198"/>
                  <a:pt x="223" y="165"/>
                </a:cubicBezTo>
                <a:cubicBezTo>
                  <a:pt x="227" y="105"/>
                  <a:pt x="154" y="101"/>
                  <a:pt x="103" y="105"/>
                </a:cubicBezTo>
                <a:close/>
                <a:moveTo>
                  <a:pt x="24" y="57"/>
                </a:moveTo>
                <a:cubicBezTo>
                  <a:pt x="13" y="58"/>
                  <a:pt x="8" y="49"/>
                  <a:pt x="5" y="39"/>
                </a:cubicBezTo>
                <a:cubicBezTo>
                  <a:pt x="15" y="28"/>
                  <a:pt x="27" y="20"/>
                  <a:pt x="42" y="14"/>
                </a:cubicBezTo>
                <a:cubicBezTo>
                  <a:pt x="50" y="11"/>
                  <a:pt x="59" y="8"/>
                  <a:pt x="67" y="7"/>
                </a:cubicBezTo>
                <a:cubicBezTo>
                  <a:pt x="68" y="9"/>
                  <a:pt x="70" y="12"/>
                  <a:pt x="71" y="14"/>
                </a:cubicBezTo>
                <a:cubicBezTo>
                  <a:pt x="74" y="21"/>
                  <a:pt x="72" y="26"/>
                  <a:pt x="69" y="32"/>
                </a:cubicBezTo>
                <a:cubicBezTo>
                  <a:pt x="61" y="27"/>
                  <a:pt x="61" y="27"/>
                  <a:pt x="61" y="27"/>
                </a:cubicBezTo>
                <a:cubicBezTo>
                  <a:pt x="54" y="26"/>
                  <a:pt x="44" y="31"/>
                  <a:pt x="39" y="35"/>
                </a:cubicBezTo>
                <a:cubicBezTo>
                  <a:pt x="34" y="37"/>
                  <a:pt x="28" y="42"/>
                  <a:pt x="26" y="48"/>
                </a:cubicBezTo>
                <a:lnTo>
                  <a:pt x="24" y="57"/>
                </a:lnTo>
                <a:close/>
                <a:moveTo>
                  <a:pt x="215" y="170"/>
                </a:moveTo>
                <a:cubicBezTo>
                  <a:pt x="212" y="199"/>
                  <a:pt x="190" y="224"/>
                  <a:pt x="170" y="244"/>
                </a:cubicBezTo>
                <a:cubicBezTo>
                  <a:pt x="146" y="268"/>
                  <a:pt x="118" y="285"/>
                  <a:pt x="89" y="301"/>
                </a:cubicBezTo>
                <a:cubicBezTo>
                  <a:pt x="71" y="309"/>
                  <a:pt x="53" y="316"/>
                  <a:pt x="38" y="298"/>
                </a:cubicBezTo>
                <a:cubicBezTo>
                  <a:pt x="27" y="285"/>
                  <a:pt x="27" y="266"/>
                  <a:pt x="27" y="250"/>
                </a:cubicBezTo>
                <a:cubicBezTo>
                  <a:pt x="28" y="213"/>
                  <a:pt x="41" y="178"/>
                  <a:pt x="57" y="146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4" y="124"/>
                  <a:pt x="49" y="114"/>
                  <a:pt x="45" y="104"/>
                </a:cubicBezTo>
                <a:cubicBezTo>
                  <a:pt x="39" y="88"/>
                  <a:pt x="34" y="71"/>
                  <a:pt x="28" y="54"/>
                </a:cubicBezTo>
                <a:cubicBezTo>
                  <a:pt x="32" y="47"/>
                  <a:pt x="37" y="42"/>
                  <a:pt x="45" y="37"/>
                </a:cubicBezTo>
                <a:cubicBezTo>
                  <a:pt x="50" y="35"/>
                  <a:pt x="57" y="34"/>
                  <a:pt x="63" y="32"/>
                </a:cubicBezTo>
                <a:cubicBezTo>
                  <a:pt x="63" y="34"/>
                  <a:pt x="64" y="36"/>
                  <a:pt x="65" y="38"/>
                </a:cubicBezTo>
                <a:cubicBezTo>
                  <a:pt x="65" y="39"/>
                  <a:pt x="65" y="39"/>
                  <a:pt x="65" y="40"/>
                </a:cubicBezTo>
                <a:cubicBezTo>
                  <a:pt x="70" y="53"/>
                  <a:pt x="76" y="66"/>
                  <a:pt x="82" y="78"/>
                </a:cubicBezTo>
                <a:cubicBezTo>
                  <a:pt x="87" y="87"/>
                  <a:pt x="91" y="96"/>
                  <a:pt x="96" y="105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30" y="112"/>
                  <a:pt x="153" y="110"/>
                  <a:pt x="175" y="116"/>
                </a:cubicBezTo>
                <a:cubicBezTo>
                  <a:pt x="201" y="123"/>
                  <a:pt x="218" y="143"/>
                  <a:pt x="215" y="1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59"/>
          <p:cNvSpPr/>
          <p:nvPr/>
        </p:nvSpPr>
        <p:spPr>
          <a:xfrm>
            <a:off x="11047320" y="3473280"/>
            <a:ext cx="200160" cy="238320"/>
          </a:xfrm>
          <a:custGeom>
            <a:avLst/>
            <a:gdLst/>
            <a:ahLst/>
            <a:cxnLst/>
            <a:rect l="l" t="t" r="r" b="b"/>
            <a:pathLst>
              <a:path w="47" h="56">
                <a:moveTo>
                  <a:pt x="45" y="26"/>
                </a:moveTo>
                <a:cubicBezTo>
                  <a:pt x="44" y="15"/>
                  <a:pt x="27" y="0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6" y="15"/>
                  <a:pt x="0" y="26"/>
                  <a:pt x="0" y="36"/>
                </a:cubicBezTo>
                <a:cubicBezTo>
                  <a:pt x="1" y="50"/>
                  <a:pt x="17" y="56"/>
                  <a:pt x="29" y="53"/>
                </a:cubicBezTo>
                <a:cubicBezTo>
                  <a:pt x="40" y="50"/>
                  <a:pt x="47" y="38"/>
                  <a:pt x="45" y="26"/>
                </a:cubicBezTo>
                <a:close/>
                <a:moveTo>
                  <a:pt x="29" y="48"/>
                </a:moveTo>
                <a:cubicBezTo>
                  <a:pt x="18" y="53"/>
                  <a:pt x="5" y="45"/>
                  <a:pt x="4" y="34"/>
                </a:cubicBezTo>
                <a:cubicBezTo>
                  <a:pt x="3" y="24"/>
                  <a:pt x="11" y="16"/>
                  <a:pt x="19" y="11"/>
                </a:cubicBezTo>
                <a:cubicBezTo>
                  <a:pt x="23" y="11"/>
                  <a:pt x="27" y="12"/>
                  <a:pt x="31" y="14"/>
                </a:cubicBezTo>
                <a:cubicBezTo>
                  <a:pt x="35" y="17"/>
                  <a:pt x="39" y="21"/>
                  <a:pt x="40" y="26"/>
                </a:cubicBezTo>
                <a:cubicBezTo>
                  <a:pt x="44" y="35"/>
                  <a:pt x="37" y="45"/>
                  <a:pt x="29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CustomShape 260"/>
          <p:cNvSpPr/>
          <p:nvPr/>
        </p:nvSpPr>
        <p:spPr>
          <a:xfrm>
            <a:off x="10742760" y="3243240"/>
            <a:ext cx="271440" cy="311040"/>
          </a:xfrm>
          <a:custGeom>
            <a:avLst/>
            <a:gdLst/>
            <a:ahLst/>
            <a:cxnLst/>
            <a:rect l="l" t="t" r="r" b="b"/>
            <a:pathLst>
              <a:path w="64" h="73">
                <a:moveTo>
                  <a:pt x="62" y="28"/>
                </a:moveTo>
                <a:cubicBezTo>
                  <a:pt x="60" y="11"/>
                  <a:pt x="42" y="0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9" y="12"/>
                  <a:pt x="0" y="28"/>
                  <a:pt x="1" y="45"/>
                </a:cubicBezTo>
                <a:cubicBezTo>
                  <a:pt x="2" y="63"/>
                  <a:pt x="20" y="73"/>
                  <a:pt x="37" y="68"/>
                </a:cubicBezTo>
                <a:cubicBezTo>
                  <a:pt x="55" y="63"/>
                  <a:pt x="64" y="46"/>
                  <a:pt x="62" y="28"/>
                </a:cubicBezTo>
                <a:close/>
                <a:moveTo>
                  <a:pt x="31" y="65"/>
                </a:moveTo>
                <a:cubicBezTo>
                  <a:pt x="14" y="67"/>
                  <a:pt x="4" y="55"/>
                  <a:pt x="5" y="39"/>
                </a:cubicBezTo>
                <a:cubicBezTo>
                  <a:pt x="6" y="28"/>
                  <a:pt x="12" y="17"/>
                  <a:pt x="21" y="10"/>
                </a:cubicBezTo>
                <a:cubicBezTo>
                  <a:pt x="39" y="3"/>
                  <a:pt x="56" y="13"/>
                  <a:pt x="58" y="33"/>
                </a:cubicBezTo>
                <a:cubicBezTo>
                  <a:pt x="59" y="49"/>
                  <a:pt x="46" y="63"/>
                  <a:pt x="31" y="6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6" name="CustomShape 261"/>
          <p:cNvSpPr/>
          <p:nvPr/>
        </p:nvSpPr>
        <p:spPr>
          <a:xfrm>
            <a:off x="10874520" y="3706920"/>
            <a:ext cx="83880" cy="101520"/>
          </a:xfrm>
          <a:custGeom>
            <a:avLst/>
            <a:gdLst/>
            <a:ahLst/>
            <a:cxnLst/>
            <a:rect l="l" t="t" r="r" b="b"/>
            <a:pathLst>
              <a:path w="20" h="24">
                <a:moveTo>
                  <a:pt x="15" y="2"/>
                </a:moveTo>
                <a:cubicBezTo>
                  <a:pt x="13" y="0"/>
                  <a:pt x="10" y="0"/>
                  <a:pt x="7" y="0"/>
                </a:cubicBezTo>
                <a:cubicBezTo>
                  <a:pt x="3" y="2"/>
                  <a:pt x="1" y="5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3"/>
                  <a:pt x="0" y="16"/>
                  <a:pt x="1" y="18"/>
                </a:cubicBezTo>
                <a:cubicBezTo>
                  <a:pt x="5" y="24"/>
                  <a:pt x="13" y="22"/>
                  <a:pt x="17" y="18"/>
                </a:cubicBezTo>
                <a:cubicBezTo>
                  <a:pt x="20" y="13"/>
                  <a:pt x="19" y="6"/>
                  <a:pt x="15" y="2"/>
                </a:cubicBezTo>
                <a:close/>
                <a:moveTo>
                  <a:pt x="14" y="16"/>
                </a:moveTo>
                <a:cubicBezTo>
                  <a:pt x="11" y="19"/>
                  <a:pt x="5" y="20"/>
                  <a:pt x="3" y="16"/>
                </a:cubicBezTo>
                <a:cubicBezTo>
                  <a:pt x="2" y="13"/>
                  <a:pt x="3" y="9"/>
                  <a:pt x="5" y="6"/>
                </a:cubicBezTo>
                <a:cubicBezTo>
                  <a:pt x="7" y="4"/>
                  <a:pt x="10" y="2"/>
                  <a:pt x="13" y="5"/>
                </a:cubicBezTo>
                <a:cubicBezTo>
                  <a:pt x="15" y="7"/>
                  <a:pt x="16" y="13"/>
                  <a:pt x="14" y="1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7" name="CustomShape 262"/>
          <p:cNvSpPr/>
          <p:nvPr/>
        </p:nvSpPr>
        <p:spPr>
          <a:xfrm>
            <a:off x="11107800" y="4280040"/>
            <a:ext cx="728640" cy="704880"/>
          </a:xfrm>
          <a:custGeom>
            <a:avLst/>
            <a:gdLst/>
            <a:ahLst/>
            <a:cxnLst/>
            <a:rect l="l" t="t" r="r" b="b"/>
            <a:pathLst>
              <a:path w="172" h="166">
                <a:moveTo>
                  <a:pt x="170" y="35"/>
                </a:moveTo>
                <a:cubicBezTo>
                  <a:pt x="168" y="22"/>
                  <a:pt x="160" y="11"/>
                  <a:pt x="149" y="7"/>
                </a:cubicBezTo>
                <a:cubicBezTo>
                  <a:pt x="133" y="0"/>
                  <a:pt x="116" y="6"/>
                  <a:pt x="101" y="13"/>
                </a:cubicBezTo>
                <a:cubicBezTo>
                  <a:pt x="99" y="14"/>
                  <a:pt x="97" y="15"/>
                  <a:pt x="95" y="17"/>
                </a:cubicBezTo>
                <a:cubicBezTo>
                  <a:pt x="95" y="17"/>
                  <a:pt x="94" y="17"/>
                  <a:pt x="94" y="17"/>
                </a:cubicBezTo>
                <a:cubicBezTo>
                  <a:pt x="94" y="17"/>
                  <a:pt x="94" y="17"/>
                  <a:pt x="94" y="18"/>
                </a:cubicBezTo>
                <a:cubicBezTo>
                  <a:pt x="90" y="21"/>
                  <a:pt x="88" y="25"/>
                  <a:pt x="85" y="28"/>
                </a:cubicBezTo>
                <a:cubicBezTo>
                  <a:pt x="76" y="39"/>
                  <a:pt x="63" y="44"/>
                  <a:pt x="51" y="47"/>
                </a:cubicBezTo>
                <a:cubicBezTo>
                  <a:pt x="40" y="50"/>
                  <a:pt x="29" y="54"/>
                  <a:pt x="21" y="62"/>
                </a:cubicBezTo>
                <a:cubicBezTo>
                  <a:pt x="16" y="67"/>
                  <a:pt x="13" y="73"/>
                  <a:pt x="11" y="78"/>
                </a:cubicBezTo>
                <a:cubicBezTo>
                  <a:pt x="0" y="100"/>
                  <a:pt x="2" y="129"/>
                  <a:pt x="15" y="149"/>
                </a:cubicBezTo>
                <a:cubicBezTo>
                  <a:pt x="21" y="159"/>
                  <a:pt x="32" y="165"/>
                  <a:pt x="44" y="165"/>
                </a:cubicBezTo>
                <a:cubicBezTo>
                  <a:pt x="60" y="165"/>
                  <a:pt x="75" y="154"/>
                  <a:pt x="87" y="144"/>
                </a:cubicBezTo>
                <a:cubicBezTo>
                  <a:pt x="102" y="133"/>
                  <a:pt x="114" y="120"/>
                  <a:pt x="127" y="108"/>
                </a:cubicBezTo>
                <a:cubicBezTo>
                  <a:pt x="139" y="97"/>
                  <a:pt x="150" y="87"/>
                  <a:pt x="159" y="74"/>
                </a:cubicBezTo>
                <a:cubicBezTo>
                  <a:pt x="167" y="62"/>
                  <a:pt x="172" y="49"/>
                  <a:pt x="170" y="35"/>
                </a:cubicBezTo>
                <a:close/>
                <a:moveTo>
                  <a:pt x="149" y="80"/>
                </a:moveTo>
                <a:cubicBezTo>
                  <a:pt x="139" y="92"/>
                  <a:pt x="128" y="102"/>
                  <a:pt x="117" y="113"/>
                </a:cubicBezTo>
                <a:cubicBezTo>
                  <a:pt x="103" y="126"/>
                  <a:pt x="90" y="139"/>
                  <a:pt x="74" y="149"/>
                </a:cubicBezTo>
                <a:cubicBezTo>
                  <a:pt x="61" y="158"/>
                  <a:pt x="42" y="166"/>
                  <a:pt x="27" y="156"/>
                </a:cubicBezTo>
                <a:cubicBezTo>
                  <a:pt x="15" y="148"/>
                  <a:pt x="10" y="132"/>
                  <a:pt x="8" y="118"/>
                </a:cubicBezTo>
                <a:cubicBezTo>
                  <a:pt x="7" y="105"/>
                  <a:pt x="8" y="90"/>
                  <a:pt x="14" y="78"/>
                </a:cubicBezTo>
                <a:cubicBezTo>
                  <a:pt x="15" y="76"/>
                  <a:pt x="16" y="74"/>
                  <a:pt x="17" y="73"/>
                </a:cubicBezTo>
                <a:cubicBezTo>
                  <a:pt x="16" y="76"/>
                  <a:pt x="16" y="79"/>
                  <a:pt x="16" y="83"/>
                </a:cubicBezTo>
                <a:cubicBezTo>
                  <a:pt x="16" y="92"/>
                  <a:pt x="23" y="96"/>
                  <a:pt x="31" y="98"/>
                </a:cubicBezTo>
                <a:cubicBezTo>
                  <a:pt x="31" y="98"/>
                  <a:pt x="32" y="97"/>
                  <a:pt x="31" y="97"/>
                </a:cubicBezTo>
                <a:cubicBezTo>
                  <a:pt x="28" y="95"/>
                  <a:pt x="24" y="94"/>
                  <a:pt x="22" y="91"/>
                </a:cubicBezTo>
                <a:cubicBezTo>
                  <a:pt x="20" y="88"/>
                  <a:pt x="19" y="84"/>
                  <a:pt x="19" y="81"/>
                </a:cubicBezTo>
                <a:cubicBezTo>
                  <a:pt x="19" y="75"/>
                  <a:pt x="21" y="70"/>
                  <a:pt x="23" y="65"/>
                </a:cubicBezTo>
                <a:cubicBezTo>
                  <a:pt x="24" y="64"/>
                  <a:pt x="25" y="63"/>
                  <a:pt x="27" y="62"/>
                </a:cubicBezTo>
                <a:cubicBezTo>
                  <a:pt x="35" y="55"/>
                  <a:pt x="47" y="52"/>
                  <a:pt x="58" y="49"/>
                </a:cubicBezTo>
                <a:cubicBezTo>
                  <a:pt x="67" y="46"/>
                  <a:pt x="76" y="42"/>
                  <a:pt x="83" y="36"/>
                </a:cubicBezTo>
                <a:cubicBezTo>
                  <a:pt x="91" y="28"/>
                  <a:pt x="95" y="20"/>
                  <a:pt x="105" y="15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9" y="13"/>
                  <a:pt x="114" y="11"/>
                  <a:pt x="118" y="10"/>
                </a:cubicBezTo>
                <a:cubicBezTo>
                  <a:pt x="124" y="9"/>
                  <a:pt x="130" y="10"/>
                  <a:pt x="135" y="15"/>
                </a:cubicBezTo>
                <a:cubicBezTo>
                  <a:pt x="135" y="16"/>
                  <a:pt x="136" y="15"/>
                  <a:pt x="136" y="15"/>
                </a:cubicBezTo>
                <a:cubicBezTo>
                  <a:pt x="135" y="11"/>
                  <a:pt x="133" y="9"/>
                  <a:pt x="131" y="8"/>
                </a:cubicBezTo>
                <a:cubicBezTo>
                  <a:pt x="133" y="8"/>
                  <a:pt x="135" y="8"/>
                  <a:pt x="137" y="8"/>
                </a:cubicBezTo>
                <a:cubicBezTo>
                  <a:pt x="153" y="9"/>
                  <a:pt x="164" y="21"/>
                  <a:pt x="166" y="37"/>
                </a:cubicBezTo>
                <a:cubicBezTo>
                  <a:pt x="169" y="53"/>
                  <a:pt x="159" y="69"/>
                  <a:pt x="149" y="8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8" name="CustomShape 263"/>
          <p:cNvSpPr/>
          <p:nvPr/>
        </p:nvSpPr>
        <p:spPr>
          <a:xfrm>
            <a:off x="11260080" y="4363920"/>
            <a:ext cx="428760" cy="327240"/>
          </a:xfrm>
          <a:custGeom>
            <a:avLst/>
            <a:gdLst/>
            <a:ahLst/>
            <a:cxnLst/>
            <a:rect l="l" t="t" r="r" b="b"/>
            <a:pathLst>
              <a:path w="101" h="77">
                <a:moveTo>
                  <a:pt x="100" y="0"/>
                </a:moveTo>
                <a:cubicBezTo>
                  <a:pt x="98" y="12"/>
                  <a:pt x="85" y="16"/>
                  <a:pt x="75" y="19"/>
                </a:cubicBezTo>
                <a:cubicBezTo>
                  <a:pt x="65" y="21"/>
                  <a:pt x="60" y="28"/>
                  <a:pt x="55" y="36"/>
                </a:cubicBezTo>
                <a:cubicBezTo>
                  <a:pt x="49" y="46"/>
                  <a:pt x="45" y="54"/>
                  <a:pt x="35" y="61"/>
                </a:cubicBezTo>
                <a:cubicBezTo>
                  <a:pt x="25" y="69"/>
                  <a:pt x="13" y="73"/>
                  <a:pt x="1" y="76"/>
                </a:cubicBezTo>
                <a:cubicBezTo>
                  <a:pt x="0" y="76"/>
                  <a:pt x="0" y="77"/>
                  <a:pt x="1" y="77"/>
                </a:cubicBezTo>
                <a:cubicBezTo>
                  <a:pt x="24" y="76"/>
                  <a:pt x="44" y="63"/>
                  <a:pt x="55" y="43"/>
                </a:cubicBezTo>
                <a:cubicBezTo>
                  <a:pt x="58" y="37"/>
                  <a:pt x="62" y="31"/>
                  <a:pt x="67" y="27"/>
                </a:cubicBezTo>
                <a:cubicBezTo>
                  <a:pt x="72" y="22"/>
                  <a:pt x="80" y="21"/>
                  <a:pt x="86" y="18"/>
                </a:cubicBezTo>
                <a:cubicBezTo>
                  <a:pt x="94" y="15"/>
                  <a:pt x="101" y="9"/>
                  <a:pt x="101" y="0"/>
                </a:cubicBezTo>
                <a:cubicBezTo>
                  <a:pt x="101" y="0"/>
                  <a:pt x="100" y="0"/>
                  <a:pt x="10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9" name="CustomShape 264"/>
          <p:cNvSpPr/>
          <p:nvPr/>
        </p:nvSpPr>
        <p:spPr>
          <a:xfrm>
            <a:off x="11060280" y="3519360"/>
            <a:ext cx="174600" cy="179640"/>
          </a:xfrm>
          <a:custGeom>
            <a:avLst/>
            <a:gdLst/>
            <a:ahLst/>
            <a:cxnLst/>
            <a:rect l="l" t="t" r="r" b="b"/>
            <a:pathLst>
              <a:path w="41" h="42">
                <a:moveTo>
                  <a:pt x="26" y="37"/>
                </a:moveTo>
                <a:cubicBezTo>
                  <a:pt x="34" y="34"/>
                  <a:pt x="41" y="24"/>
                  <a:pt x="37" y="15"/>
                </a:cubicBezTo>
                <a:cubicBezTo>
                  <a:pt x="36" y="10"/>
                  <a:pt x="32" y="6"/>
                  <a:pt x="28" y="3"/>
                </a:cubicBezTo>
                <a:cubicBezTo>
                  <a:pt x="24" y="1"/>
                  <a:pt x="20" y="0"/>
                  <a:pt x="16" y="0"/>
                </a:cubicBezTo>
                <a:cubicBezTo>
                  <a:pt x="8" y="5"/>
                  <a:pt x="0" y="13"/>
                  <a:pt x="1" y="23"/>
                </a:cubicBezTo>
                <a:cubicBezTo>
                  <a:pt x="2" y="34"/>
                  <a:pt x="15" y="42"/>
                  <a:pt x="26" y="37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0" name="CustomShape 265"/>
          <p:cNvSpPr/>
          <p:nvPr/>
        </p:nvSpPr>
        <p:spPr>
          <a:xfrm>
            <a:off x="10983960" y="3782880"/>
            <a:ext cx="291960" cy="216000"/>
          </a:xfrm>
          <a:custGeom>
            <a:avLst/>
            <a:gdLst/>
            <a:ahLst/>
            <a:cxnLst/>
            <a:rect l="l" t="t" r="r" b="b"/>
            <a:pathLst>
              <a:path w="69" h="51">
                <a:moveTo>
                  <a:pt x="34" y="28"/>
                </a:moveTo>
                <a:cubicBezTo>
                  <a:pt x="39" y="24"/>
                  <a:pt x="49" y="19"/>
                  <a:pt x="56" y="20"/>
                </a:cubicBezTo>
                <a:cubicBezTo>
                  <a:pt x="64" y="25"/>
                  <a:pt x="64" y="25"/>
                  <a:pt x="64" y="25"/>
                </a:cubicBezTo>
                <a:cubicBezTo>
                  <a:pt x="67" y="19"/>
                  <a:pt x="69" y="14"/>
                  <a:pt x="66" y="7"/>
                </a:cubicBezTo>
                <a:cubicBezTo>
                  <a:pt x="65" y="5"/>
                  <a:pt x="63" y="2"/>
                  <a:pt x="62" y="0"/>
                </a:cubicBezTo>
                <a:cubicBezTo>
                  <a:pt x="54" y="1"/>
                  <a:pt x="45" y="4"/>
                  <a:pt x="37" y="7"/>
                </a:cubicBezTo>
                <a:cubicBezTo>
                  <a:pt x="22" y="13"/>
                  <a:pt x="10" y="21"/>
                  <a:pt x="0" y="32"/>
                </a:cubicBezTo>
                <a:cubicBezTo>
                  <a:pt x="3" y="42"/>
                  <a:pt x="8" y="51"/>
                  <a:pt x="19" y="50"/>
                </a:cubicBezTo>
                <a:cubicBezTo>
                  <a:pt x="21" y="41"/>
                  <a:pt x="21" y="41"/>
                  <a:pt x="21" y="41"/>
                </a:cubicBezTo>
                <a:cubicBezTo>
                  <a:pt x="23" y="35"/>
                  <a:pt x="29" y="30"/>
                  <a:pt x="34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266"/>
          <p:cNvSpPr/>
          <p:nvPr/>
        </p:nvSpPr>
        <p:spPr>
          <a:xfrm>
            <a:off x="10758600" y="3257640"/>
            <a:ext cx="233280" cy="271440"/>
          </a:xfrm>
          <a:custGeom>
            <a:avLst/>
            <a:gdLst/>
            <a:ahLst/>
            <a:cxnLst/>
            <a:rect l="l" t="t" r="r" b="b"/>
            <a:pathLst>
              <a:path w="55" h="64">
                <a:moveTo>
                  <a:pt x="54" y="30"/>
                </a:moveTo>
                <a:cubicBezTo>
                  <a:pt x="52" y="10"/>
                  <a:pt x="35" y="0"/>
                  <a:pt x="17" y="7"/>
                </a:cubicBezTo>
                <a:cubicBezTo>
                  <a:pt x="8" y="14"/>
                  <a:pt x="2" y="25"/>
                  <a:pt x="1" y="36"/>
                </a:cubicBezTo>
                <a:cubicBezTo>
                  <a:pt x="0" y="52"/>
                  <a:pt x="10" y="64"/>
                  <a:pt x="27" y="62"/>
                </a:cubicBezTo>
                <a:cubicBezTo>
                  <a:pt x="42" y="60"/>
                  <a:pt x="55" y="46"/>
                  <a:pt x="54" y="30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2" name="CustomShape 267"/>
          <p:cNvSpPr/>
          <p:nvPr/>
        </p:nvSpPr>
        <p:spPr>
          <a:xfrm>
            <a:off x="11136240" y="4313160"/>
            <a:ext cx="687600" cy="671760"/>
          </a:xfrm>
          <a:custGeom>
            <a:avLst/>
            <a:gdLst/>
            <a:ahLst/>
            <a:cxnLst/>
            <a:rect l="l" t="t" r="r" b="b"/>
            <a:pathLst>
              <a:path w="162" h="158">
                <a:moveTo>
                  <a:pt x="130" y="0"/>
                </a:moveTo>
                <a:cubicBezTo>
                  <a:pt x="128" y="0"/>
                  <a:pt x="126" y="0"/>
                  <a:pt x="124" y="0"/>
                </a:cubicBezTo>
                <a:cubicBezTo>
                  <a:pt x="126" y="1"/>
                  <a:pt x="128" y="3"/>
                  <a:pt x="129" y="7"/>
                </a:cubicBezTo>
                <a:cubicBezTo>
                  <a:pt x="129" y="7"/>
                  <a:pt x="128" y="8"/>
                  <a:pt x="128" y="7"/>
                </a:cubicBezTo>
                <a:cubicBezTo>
                  <a:pt x="123" y="2"/>
                  <a:pt x="117" y="1"/>
                  <a:pt x="111" y="2"/>
                </a:cubicBezTo>
                <a:cubicBezTo>
                  <a:pt x="107" y="3"/>
                  <a:pt x="102" y="5"/>
                  <a:pt x="98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88" y="12"/>
                  <a:pt x="84" y="20"/>
                  <a:pt x="76" y="28"/>
                </a:cubicBezTo>
                <a:cubicBezTo>
                  <a:pt x="69" y="34"/>
                  <a:pt x="60" y="38"/>
                  <a:pt x="51" y="41"/>
                </a:cubicBezTo>
                <a:cubicBezTo>
                  <a:pt x="40" y="44"/>
                  <a:pt x="28" y="47"/>
                  <a:pt x="20" y="54"/>
                </a:cubicBezTo>
                <a:cubicBezTo>
                  <a:pt x="18" y="55"/>
                  <a:pt x="17" y="56"/>
                  <a:pt x="16" y="57"/>
                </a:cubicBezTo>
                <a:cubicBezTo>
                  <a:pt x="14" y="62"/>
                  <a:pt x="12" y="67"/>
                  <a:pt x="12" y="73"/>
                </a:cubicBezTo>
                <a:cubicBezTo>
                  <a:pt x="12" y="76"/>
                  <a:pt x="13" y="80"/>
                  <a:pt x="15" y="83"/>
                </a:cubicBezTo>
                <a:cubicBezTo>
                  <a:pt x="17" y="86"/>
                  <a:pt x="21" y="87"/>
                  <a:pt x="24" y="89"/>
                </a:cubicBezTo>
                <a:cubicBezTo>
                  <a:pt x="25" y="89"/>
                  <a:pt x="24" y="90"/>
                  <a:pt x="24" y="90"/>
                </a:cubicBezTo>
                <a:cubicBezTo>
                  <a:pt x="16" y="88"/>
                  <a:pt x="9" y="84"/>
                  <a:pt x="9" y="75"/>
                </a:cubicBezTo>
                <a:cubicBezTo>
                  <a:pt x="9" y="71"/>
                  <a:pt x="9" y="68"/>
                  <a:pt x="10" y="65"/>
                </a:cubicBezTo>
                <a:cubicBezTo>
                  <a:pt x="9" y="66"/>
                  <a:pt x="8" y="68"/>
                  <a:pt x="7" y="70"/>
                </a:cubicBezTo>
                <a:cubicBezTo>
                  <a:pt x="1" y="82"/>
                  <a:pt x="0" y="97"/>
                  <a:pt x="1" y="110"/>
                </a:cubicBezTo>
                <a:cubicBezTo>
                  <a:pt x="3" y="124"/>
                  <a:pt x="8" y="140"/>
                  <a:pt x="20" y="148"/>
                </a:cubicBezTo>
                <a:cubicBezTo>
                  <a:pt x="35" y="158"/>
                  <a:pt x="54" y="150"/>
                  <a:pt x="67" y="141"/>
                </a:cubicBezTo>
                <a:cubicBezTo>
                  <a:pt x="83" y="131"/>
                  <a:pt x="96" y="118"/>
                  <a:pt x="110" y="105"/>
                </a:cubicBezTo>
                <a:cubicBezTo>
                  <a:pt x="121" y="94"/>
                  <a:pt x="132" y="84"/>
                  <a:pt x="142" y="72"/>
                </a:cubicBezTo>
                <a:cubicBezTo>
                  <a:pt x="152" y="61"/>
                  <a:pt x="162" y="45"/>
                  <a:pt x="159" y="29"/>
                </a:cubicBezTo>
                <a:cubicBezTo>
                  <a:pt x="157" y="13"/>
                  <a:pt x="146" y="1"/>
                  <a:pt x="130" y="0"/>
                </a:cubicBezTo>
                <a:close/>
                <a:moveTo>
                  <a:pt x="115" y="30"/>
                </a:moveTo>
                <a:cubicBezTo>
                  <a:pt x="109" y="33"/>
                  <a:pt x="101" y="34"/>
                  <a:pt x="96" y="39"/>
                </a:cubicBezTo>
                <a:cubicBezTo>
                  <a:pt x="91" y="43"/>
                  <a:pt x="87" y="49"/>
                  <a:pt x="84" y="55"/>
                </a:cubicBezTo>
                <a:cubicBezTo>
                  <a:pt x="73" y="75"/>
                  <a:pt x="53" y="88"/>
                  <a:pt x="30" y="89"/>
                </a:cubicBezTo>
                <a:cubicBezTo>
                  <a:pt x="29" y="89"/>
                  <a:pt x="29" y="88"/>
                  <a:pt x="30" y="88"/>
                </a:cubicBezTo>
                <a:cubicBezTo>
                  <a:pt x="42" y="85"/>
                  <a:pt x="54" y="81"/>
                  <a:pt x="64" y="73"/>
                </a:cubicBezTo>
                <a:cubicBezTo>
                  <a:pt x="74" y="66"/>
                  <a:pt x="78" y="58"/>
                  <a:pt x="84" y="48"/>
                </a:cubicBezTo>
                <a:cubicBezTo>
                  <a:pt x="89" y="40"/>
                  <a:pt x="94" y="33"/>
                  <a:pt x="104" y="31"/>
                </a:cubicBezTo>
                <a:cubicBezTo>
                  <a:pt x="114" y="28"/>
                  <a:pt x="127" y="24"/>
                  <a:pt x="129" y="12"/>
                </a:cubicBezTo>
                <a:cubicBezTo>
                  <a:pt x="129" y="12"/>
                  <a:pt x="130" y="12"/>
                  <a:pt x="130" y="12"/>
                </a:cubicBezTo>
                <a:cubicBezTo>
                  <a:pt x="130" y="21"/>
                  <a:pt x="123" y="27"/>
                  <a:pt x="115" y="3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3" name="CustomShape 268"/>
          <p:cNvSpPr/>
          <p:nvPr/>
        </p:nvSpPr>
        <p:spPr>
          <a:xfrm>
            <a:off x="11298240" y="4389480"/>
            <a:ext cx="390600" cy="309600"/>
          </a:xfrm>
          <a:custGeom>
            <a:avLst/>
            <a:gdLst/>
            <a:ahLst/>
            <a:cxnLst/>
            <a:rect l="l" t="t" r="r" b="b"/>
            <a:pathLst>
              <a:path w="92" h="73">
                <a:moveTo>
                  <a:pt x="77" y="12"/>
                </a:moveTo>
                <a:cubicBezTo>
                  <a:pt x="71" y="15"/>
                  <a:pt x="63" y="16"/>
                  <a:pt x="58" y="21"/>
                </a:cubicBezTo>
                <a:cubicBezTo>
                  <a:pt x="53" y="25"/>
                  <a:pt x="49" y="31"/>
                  <a:pt x="46" y="37"/>
                </a:cubicBezTo>
                <a:cubicBezTo>
                  <a:pt x="37" y="54"/>
                  <a:pt x="20" y="67"/>
                  <a:pt x="0" y="70"/>
                </a:cubicBezTo>
                <a:cubicBezTo>
                  <a:pt x="12" y="73"/>
                  <a:pt x="24" y="67"/>
                  <a:pt x="33" y="59"/>
                </a:cubicBezTo>
                <a:cubicBezTo>
                  <a:pt x="42" y="51"/>
                  <a:pt x="44" y="40"/>
                  <a:pt x="52" y="31"/>
                </a:cubicBezTo>
                <a:cubicBezTo>
                  <a:pt x="56" y="26"/>
                  <a:pt x="61" y="22"/>
                  <a:pt x="68" y="19"/>
                </a:cubicBezTo>
                <a:cubicBezTo>
                  <a:pt x="75" y="16"/>
                  <a:pt x="92" y="10"/>
                  <a:pt x="91" y="0"/>
                </a:cubicBezTo>
                <a:cubicBezTo>
                  <a:pt x="89" y="5"/>
                  <a:pt x="83" y="10"/>
                  <a:pt x="77" y="1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4" name="CustomShape 269"/>
          <p:cNvSpPr/>
          <p:nvPr/>
        </p:nvSpPr>
        <p:spPr>
          <a:xfrm>
            <a:off x="11136240" y="4414680"/>
            <a:ext cx="687600" cy="570240"/>
          </a:xfrm>
          <a:custGeom>
            <a:avLst/>
            <a:gdLst/>
            <a:ahLst/>
            <a:cxnLst/>
            <a:rect l="l" t="t" r="r" b="b"/>
            <a:pathLst>
              <a:path w="162" h="134">
                <a:moveTo>
                  <a:pt x="159" y="5"/>
                </a:moveTo>
                <a:cubicBezTo>
                  <a:pt x="159" y="3"/>
                  <a:pt x="159" y="2"/>
                  <a:pt x="158" y="0"/>
                </a:cubicBezTo>
                <a:cubicBezTo>
                  <a:pt x="158" y="4"/>
                  <a:pt x="156" y="8"/>
                  <a:pt x="154" y="13"/>
                </a:cubicBezTo>
                <a:cubicBezTo>
                  <a:pt x="140" y="35"/>
                  <a:pt x="119" y="54"/>
                  <a:pt x="98" y="70"/>
                </a:cubicBezTo>
                <a:cubicBezTo>
                  <a:pt x="89" y="76"/>
                  <a:pt x="82" y="78"/>
                  <a:pt x="72" y="74"/>
                </a:cubicBezTo>
                <a:cubicBezTo>
                  <a:pt x="59" y="68"/>
                  <a:pt x="50" y="80"/>
                  <a:pt x="38" y="81"/>
                </a:cubicBezTo>
                <a:cubicBezTo>
                  <a:pt x="24" y="83"/>
                  <a:pt x="17" y="72"/>
                  <a:pt x="13" y="60"/>
                </a:cubicBezTo>
                <a:cubicBezTo>
                  <a:pt x="10" y="58"/>
                  <a:pt x="9" y="55"/>
                  <a:pt x="9" y="51"/>
                </a:cubicBezTo>
                <a:cubicBezTo>
                  <a:pt x="9" y="50"/>
                  <a:pt x="9" y="48"/>
                  <a:pt x="9" y="47"/>
                </a:cubicBezTo>
                <a:cubicBezTo>
                  <a:pt x="8" y="46"/>
                  <a:pt x="8" y="45"/>
                  <a:pt x="8" y="44"/>
                </a:cubicBezTo>
                <a:cubicBezTo>
                  <a:pt x="8" y="45"/>
                  <a:pt x="7" y="45"/>
                  <a:pt x="7" y="46"/>
                </a:cubicBezTo>
                <a:cubicBezTo>
                  <a:pt x="1" y="58"/>
                  <a:pt x="0" y="73"/>
                  <a:pt x="1" y="86"/>
                </a:cubicBezTo>
                <a:cubicBezTo>
                  <a:pt x="3" y="100"/>
                  <a:pt x="8" y="116"/>
                  <a:pt x="20" y="124"/>
                </a:cubicBezTo>
                <a:cubicBezTo>
                  <a:pt x="35" y="134"/>
                  <a:pt x="54" y="126"/>
                  <a:pt x="67" y="117"/>
                </a:cubicBezTo>
                <a:cubicBezTo>
                  <a:pt x="83" y="107"/>
                  <a:pt x="96" y="94"/>
                  <a:pt x="110" y="81"/>
                </a:cubicBezTo>
                <a:cubicBezTo>
                  <a:pt x="121" y="70"/>
                  <a:pt x="132" y="60"/>
                  <a:pt x="142" y="48"/>
                </a:cubicBezTo>
                <a:cubicBezTo>
                  <a:pt x="152" y="37"/>
                  <a:pt x="162" y="21"/>
                  <a:pt x="159" y="5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CustomShape 270"/>
          <p:cNvSpPr/>
          <p:nvPr/>
        </p:nvSpPr>
        <p:spPr>
          <a:xfrm>
            <a:off x="10882440" y="3714840"/>
            <a:ext cx="58680" cy="75960"/>
          </a:xfrm>
          <a:custGeom>
            <a:avLst/>
            <a:gdLst/>
            <a:ahLst/>
            <a:cxnLst/>
            <a:rect l="l" t="t" r="r" b="b"/>
            <a:pathLst>
              <a:path w="14" h="18">
                <a:moveTo>
                  <a:pt x="3" y="4"/>
                </a:moveTo>
                <a:cubicBezTo>
                  <a:pt x="1" y="7"/>
                  <a:pt x="0" y="11"/>
                  <a:pt x="1" y="14"/>
                </a:cubicBezTo>
                <a:cubicBezTo>
                  <a:pt x="3" y="18"/>
                  <a:pt x="9" y="17"/>
                  <a:pt x="12" y="14"/>
                </a:cubicBezTo>
                <a:cubicBezTo>
                  <a:pt x="14" y="11"/>
                  <a:pt x="13" y="5"/>
                  <a:pt x="11" y="3"/>
                </a:cubicBezTo>
                <a:cubicBezTo>
                  <a:pt x="8" y="0"/>
                  <a:pt x="5" y="2"/>
                  <a:pt x="3" y="4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6" name="CustomShape 271"/>
          <p:cNvSpPr/>
          <p:nvPr/>
        </p:nvSpPr>
        <p:spPr>
          <a:xfrm>
            <a:off x="11077560" y="3889440"/>
            <a:ext cx="809640" cy="1204920"/>
          </a:xfrm>
          <a:custGeom>
            <a:avLst/>
            <a:gdLst/>
            <a:ahLst/>
            <a:cxnLst/>
            <a:rect l="l" t="t" r="r" b="b"/>
            <a:pathLst>
              <a:path w="191" h="284">
                <a:moveTo>
                  <a:pt x="148" y="84"/>
                </a:moveTo>
                <a:cubicBezTo>
                  <a:pt x="126" y="78"/>
                  <a:pt x="103" y="80"/>
                  <a:pt x="81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69" y="73"/>
                  <a:pt x="69" y="73"/>
                  <a:pt x="69" y="73"/>
                </a:cubicBezTo>
                <a:cubicBezTo>
                  <a:pt x="64" y="64"/>
                  <a:pt x="60" y="55"/>
                  <a:pt x="55" y="46"/>
                </a:cubicBezTo>
                <a:cubicBezTo>
                  <a:pt x="49" y="34"/>
                  <a:pt x="43" y="21"/>
                  <a:pt x="38" y="8"/>
                </a:cubicBezTo>
                <a:cubicBezTo>
                  <a:pt x="38" y="7"/>
                  <a:pt x="38" y="7"/>
                  <a:pt x="38" y="6"/>
                </a:cubicBezTo>
                <a:cubicBezTo>
                  <a:pt x="37" y="4"/>
                  <a:pt x="36" y="2"/>
                  <a:pt x="36" y="0"/>
                </a:cubicBezTo>
                <a:cubicBezTo>
                  <a:pt x="30" y="2"/>
                  <a:pt x="23" y="3"/>
                  <a:pt x="18" y="5"/>
                </a:cubicBezTo>
                <a:cubicBezTo>
                  <a:pt x="10" y="10"/>
                  <a:pt x="5" y="15"/>
                  <a:pt x="1" y="22"/>
                </a:cubicBezTo>
                <a:cubicBezTo>
                  <a:pt x="7" y="39"/>
                  <a:pt x="12" y="56"/>
                  <a:pt x="18" y="72"/>
                </a:cubicBezTo>
                <a:cubicBezTo>
                  <a:pt x="22" y="82"/>
                  <a:pt x="27" y="92"/>
                  <a:pt x="32" y="10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14" y="146"/>
                  <a:pt x="1" y="181"/>
                  <a:pt x="0" y="218"/>
                </a:cubicBezTo>
                <a:cubicBezTo>
                  <a:pt x="0" y="234"/>
                  <a:pt x="0" y="253"/>
                  <a:pt x="11" y="266"/>
                </a:cubicBezTo>
                <a:cubicBezTo>
                  <a:pt x="26" y="284"/>
                  <a:pt x="44" y="277"/>
                  <a:pt x="62" y="269"/>
                </a:cubicBezTo>
                <a:cubicBezTo>
                  <a:pt x="91" y="253"/>
                  <a:pt x="119" y="236"/>
                  <a:pt x="143" y="212"/>
                </a:cubicBezTo>
                <a:cubicBezTo>
                  <a:pt x="163" y="192"/>
                  <a:pt x="185" y="167"/>
                  <a:pt x="188" y="138"/>
                </a:cubicBezTo>
                <a:cubicBezTo>
                  <a:pt x="191" y="111"/>
                  <a:pt x="174" y="91"/>
                  <a:pt x="148" y="84"/>
                </a:cubicBezTo>
                <a:close/>
                <a:moveTo>
                  <a:pt x="166" y="166"/>
                </a:moveTo>
                <a:cubicBezTo>
                  <a:pt x="157" y="179"/>
                  <a:pt x="146" y="189"/>
                  <a:pt x="134" y="200"/>
                </a:cubicBezTo>
                <a:cubicBezTo>
                  <a:pt x="121" y="212"/>
                  <a:pt x="109" y="225"/>
                  <a:pt x="94" y="236"/>
                </a:cubicBezTo>
                <a:cubicBezTo>
                  <a:pt x="82" y="246"/>
                  <a:pt x="67" y="257"/>
                  <a:pt x="51" y="257"/>
                </a:cubicBezTo>
                <a:cubicBezTo>
                  <a:pt x="39" y="257"/>
                  <a:pt x="28" y="251"/>
                  <a:pt x="22" y="241"/>
                </a:cubicBezTo>
                <a:cubicBezTo>
                  <a:pt x="9" y="221"/>
                  <a:pt x="7" y="192"/>
                  <a:pt x="18" y="170"/>
                </a:cubicBezTo>
                <a:cubicBezTo>
                  <a:pt x="20" y="165"/>
                  <a:pt x="23" y="159"/>
                  <a:pt x="28" y="154"/>
                </a:cubicBezTo>
                <a:cubicBezTo>
                  <a:pt x="36" y="146"/>
                  <a:pt x="47" y="142"/>
                  <a:pt x="58" y="139"/>
                </a:cubicBezTo>
                <a:cubicBezTo>
                  <a:pt x="70" y="136"/>
                  <a:pt x="83" y="131"/>
                  <a:pt x="92" y="120"/>
                </a:cubicBezTo>
                <a:cubicBezTo>
                  <a:pt x="95" y="117"/>
                  <a:pt x="97" y="113"/>
                  <a:pt x="101" y="110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1" y="109"/>
                  <a:pt x="102" y="109"/>
                  <a:pt x="102" y="109"/>
                </a:cubicBezTo>
                <a:cubicBezTo>
                  <a:pt x="104" y="107"/>
                  <a:pt x="106" y="106"/>
                  <a:pt x="108" y="105"/>
                </a:cubicBezTo>
                <a:cubicBezTo>
                  <a:pt x="123" y="98"/>
                  <a:pt x="140" y="92"/>
                  <a:pt x="156" y="99"/>
                </a:cubicBezTo>
                <a:cubicBezTo>
                  <a:pt x="167" y="103"/>
                  <a:pt x="175" y="114"/>
                  <a:pt x="177" y="127"/>
                </a:cubicBezTo>
                <a:cubicBezTo>
                  <a:pt x="179" y="141"/>
                  <a:pt x="174" y="154"/>
                  <a:pt x="166" y="16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7" name="CustomShape 272"/>
          <p:cNvSpPr/>
          <p:nvPr/>
        </p:nvSpPr>
        <p:spPr>
          <a:xfrm>
            <a:off x="11161800" y="3914640"/>
            <a:ext cx="722160" cy="776520"/>
          </a:xfrm>
          <a:custGeom>
            <a:avLst/>
            <a:gdLst/>
            <a:ahLst/>
            <a:cxnLst/>
            <a:rect l="l" t="t" r="r" b="b"/>
            <a:pathLst>
              <a:path w="170" h="183">
                <a:moveTo>
                  <a:pt x="18" y="2"/>
                </a:moveTo>
                <a:cubicBezTo>
                  <a:pt x="18" y="1"/>
                  <a:pt x="18" y="1"/>
                  <a:pt x="18" y="0"/>
                </a:cubicBezTo>
                <a:cubicBezTo>
                  <a:pt x="7" y="5"/>
                  <a:pt x="0" y="16"/>
                  <a:pt x="7" y="29"/>
                </a:cubicBezTo>
                <a:cubicBezTo>
                  <a:pt x="11" y="38"/>
                  <a:pt x="18" y="46"/>
                  <a:pt x="22" y="55"/>
                </a:cubicBezTo>
                <a:cubicBezTo>
                  <a:pt x="28" y="65"/>
                  <a:pt x="29" y="76"/>
                  <a:pt x="33" y="86"/>
                </a:cubicBezTo>
                <a:cubicBezTo>
                  <a:pt x="36" y="93"/>
                  <a:pt x="41" y="105"/>
                  <a:pt x="50" y="106"/>
                </a:cubicBezTo>
                <a:cubicBezTo>
                  <a:pt x="61" y="107"/>
                  <a:pt x="70" y="103"/>
                  <a:pt x="80" y="100"/>
                </a:cubicBezTo>
                <a:cubicBezTo>
                  <a:pt x="84" y="99"/>
                  <a:pt x="89" y="97"/>
                  <a:pt x="94" y="96"/>
                </a:cubicBezTo>
                <a:cubicBezTo>
                  <a:pt x="107" y="90"/>
                  <a:pt x="122" y="87"/>
                  <a:pt x="136" y="93"/>
                </a:cubicBezTo>
                <a:cubicBezTo>
                  <a:pt x="147" y="97"/>
                  <a:pt x="155" y="108"/>
                  <a:pt x="157" y="121"/>
                </a:cubicBezTo>
                <a:cubicBezTo>
                  <a:pt x="159" y="135"/>
                  <a:pt x="154" y="148"/>
                  <a:pt x="146" y="160"/>
                </a:cubicBezTo>
                <a:cubicBezTo>
                  <a:pt x="140" y="168"/>
                  <a:pt x="133" y="176"/>
                  <a:pt x="125" y="183"/>
                </a:cubicBezTo>
                <a:cubicBezTo>
                  <a:pt x="137" y="175"/>
                  <a:pt x="147" y="163"/>
                  <a:pt x="154" y="153"/>
                </a:cubicBezTo>
                <a:cubicBezTo>
                  <a:pt x="159" y="145"/>
                  <a:pt x="164" y="137"/>
                  <a:pt x="169" y="129"/>
                </a:cubicBezTo>
                <a:cubicBezTo>
                  <a:pt x="170" y="103"/>
                  <a:pt x="153" y="85"/>
                  <a:pt x="128" y="78"/>
                </a:cubicBezTo>
                <a:cubicBezTo>
                  <a:pt x="106" y="72"/>
                  <a:pt x="83" y="74"/>
                  <a:pt x="61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49" y="67"/>
                  <a:pt x="49" y="67"/>
                  <a:pt x="49" y="67"/>
                </a:cubicBezTo>
                <a:cubicBezTo>
                  <a:pt x="44" y="58"/>
                  <a:pt x="40" y="49"/>
                  <a:pt x="35" y="40"/>
                </a:cubicBezTo>
                <a:cubicBezTo>
                  <a:pt x="29" y="28"/>
                  <a:pt x="23" y="15"/>
                  <a:pt x="1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1560" y="3328920"/>
            <a:ext cx="104760" cy="109440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9" name="CustomShape 274"/>
          <p:cNvSpPr/>
          <p:nvPr/>
        </p:nvSpPr>
        <p:spPr>
          <a:xfrm>
            <a:off x="11128320" y="3544920"/>
            <a:ext cx="88920" cy="88920"/>
          </a:xfrm>
          <a:custGeom>
            <a:avLst/>
            <a:gdLst/>
            <a:ahLst/>
            <a:cxnLst/>
            <a:rect l="l" t="t" r="r" b="b"/>
            <a:pathLst>
              <a:path w="21" h="21">
                <a:moveTo>
                  <a:pt x="12" y="2"/>
                </a:moveTo>
                <a:cubicBezTo>
                  <a:pt x="10" y="1"/>
                  <a:pt x="7" y="0"/>
                  <a:pt x="5" y="1"/>
                </a:cubicBezTo>
                <a:cubicBezTo>
                  <a:pt x="4" y="1"/>
                  <a:pt x="3" y="2"/>
                  <a:pt x="2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2" y="13"/>
                  <a:pt x="3" y="14"/>
                </a:cubicBezTo>
                <a:cubicBezTo>
                  <a:pt x="4" y="16"/>
                  <a:pt x="6" y="18"/>
                  <a:pt x="7" y="19"/>
                </a:cubicBezTo>
                <a:cubicBezTo>
                  <a:pt x="12" y="21"/>
                  <a:pt x="16" y="19"/>
                  <a:pt x="19" y="15"/>
                </a:cubicBezTo>
                <a:cubicBezTo>
                  <a:pt x="21" y="10"/>
                  <a:pt x="17" y="4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0" name="CustomShape 275"/>
          <p:cNvSpPr/>
          <p:nvPr/>
        </p:nvSpPr>
        <p:spPr>
          <a:xfrm>
            <a:off x="10899720" y="373212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4" y="1"/>
                </a:moveTo>
                <a:cubicBezTo>
                  <a:pt x="0" y="1"/>
                  <a:pt x="0" y="8"/>
                  <a:pt x="5" y="7"/>
                </a:cubicBezTo>
                <a:cubicBezTo>
                  <a:pt x="9" y="7"/>
                  <a:pt x="9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704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538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</a:t>
            </a:r>
            <a:r>
              <a:rPr lang="es-CL" dirty="0" smtClean="0"/>
              <a:t>ágina 36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852338" y="362044"/>
            <a:ext cx="2135188" cy="9389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Actividad se realiza en el texto escolar</a:t>
            </a:r>
            <a:endParaRPr lang="es-CL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266" t="16858" r="43308" b="6206"/>
          <a:stretch/>
        </p:blipFill>
        <p:spPr>
          <a:xfrm>
            <a:off x="3181081" y="206062"/>
            <a:ext cx="5512159" cy="654569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9852338" y="1557633"/>
            <a:ext cx="2135188" cy="9389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Actividad se realiza en el cuaderno de asignatura</a:t>
            </a:r>
            <a:endParaRPr lang="es-CL" sz="14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9852338" y="2689043"/>
            <a:ext cx="2135188" cy="938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Actividad se realiza en el texto escolar</a:t>
            </a:r>
            <a:endParaRPr lang="es-CL" sz="14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9852338" y="3820453"/>
            <a:ext cx="2135188" cy="9389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Actividad se realiza en el cuaderno de asignatura</a:t>
            </a:r>
            <a:endParaRPr lang="es-CL" sz="1400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9852338" y="4926106"/>
            <a:ext cx="2135188" cy="9389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Actividad se realiza en el cuaderno de asignatura</a:t>
            </a:r>
            <a:endParaRPr lang="es-CL" sz="1400" b="1" dirty="0"/>
          </a:p>
        </p:txBody>
      </p:sp>
      <p:sp>
        <p:nvSpPr>
          <p:cNvPr id="10" name="Flecha derecha 9"/>
          <p:cNvSpPr/>
          <p:nvPr/>
        </p:nvSpPr>
        <p:spPr>
          <a:xfrm>
            <a:off x="8693240" y="831513"/>
            <a:ext cx="888642" cy="1604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derecha 10"/>
          <p:cNvSpPr/>
          <p:nvPr/>
        </p:nvSpPr>
        <p:spPr>
          <a:xfrm>
            <a:off x="8060028" y="1725744"/>
            <a:ext cx="1521853" cy="12223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derecha 11"/>
          <p:cNvSpPr/>
          <p:nvPr/>
        </p:nvSpPr>
        <p:spPr>
          <a:xfrm>
            <a:off x="8575184" y="2998097"/>
            <a:ext cx="888642" cy="1604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 derecha 12"/>
          <p:cNvSpPr/>
          <p:nvPr/>
        </p:nvSpPr>
        <p:spPr>
          <a:xfrm>
            <a:off x="8034271" y="4308630"/>
            <a:ext cx="1650642" cy="1759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 derecha 13"/>
          <p:cNvSpPr/>
          <p:nvPr/>
        </p:nvSpPr>
        <p:spPr>
          <a:xfrm rot="20686109">
            <a:off x="8634212" y="5609923"/>
            <a:ext cx="888642" cy="1604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38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P</a:t>
            </a:r>
            <a:r>
              <a:rPr lang="es-CL" dirty="0"/>
              <a:t>ágina </a:t>
            </a:r>
            <a:r>
              <a:rPr lang="es-CL" dirty="0" smtClean="0"/>
              <a:t>37</a:t>
            </a:r>
            <a:r>
              <a:rPr lang="es-CL" dirty="0" smtClean="0">
                <a:solidFill>
                  <a:srgbClr val="FF0000"/>
                </a:solidFill>
              </a:rPr>
              <a:t>.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10201041" y="326264"/>
            <a:ext cx="1686953" cy="9735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Leer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475" t="41893" r="43793" b="33288"/>
          <a:stretch/>
        </p:blipFill>
        <p:spPr>
          <a:xfrm>
            <a:off x="1364972" y="1842050"/>
            <a:ext cx="9551386" cy="38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9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484" name="CustomShape 2"/>
          <p:cNvSpPr/>
          <p:nvPr/>
        </p:nvSpPr>
        <p:spPr>
          <a:xfrm>
            <a:off x="5390929" y="-52575"/>
            <a:ext cx="6499440" cy="3564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150000"/>
              </a:lnSpc>
              <a:spcBef>
                <a:spcPts val="2398"/>
              </a:spcBef>
            </a:pPr>
            <a:r>
              <a:rPr lang="es-CO" sz="2800" b="1" strike="noStrike" spc="-1" dirty="0" smtClean="0">
                <a:solidFill>
                  <a:srgbClr val="A6A6A6"/>
                </a:solidFill>
                <a:latin typeface="Hind"/>
                <a:ea typeface="Hind"/>
              </a:rPr>
              <a:t>Vuelve a leer la infografía de las páginas 34 y 35.</a:t>
            </a:r>
          </a:p>
          <a:p>
            <a:pPr marL="107640" algn="ctr">
              <a:lnSpc>
                <a:spcPct val="150000"/>
              </a:lnSpc>
              <a:spcBef>
                <a:spcPts val="2398"/>
              </a:spcBef>
            </a:pPr>
            <a:r>
              <a:rPr lang="es-CO" sz="2800" b="1" strike="noStrike" spc="-1" dirty="0" smtClean="0">
                <a:solidFill>
                  <a:srgbClr val="1B0B0B"/>
                </a:solidFill>
                <a:latin typeface="Hind"/>
                <a:ea typeface="Hind"/>
              </a:rPr>
              <a:t> </a:t>
            </a:r>
            <a:r>
              <a:rPr lang="es-CO" sz="2800" b="1" strike="noStrike" spc="-1" dirty="0" smtClean="0">
                <a:solidFill>
                  <a:srgbClr val="2A8E45"/>
                </a:solidFill>
                <a:latin typeface="Hind"/>
                <a:ea typeface="Hind"/>
              </a:rPr>
              <a:t>Realiza la lectura en voz alta cuidando la fluidez y respetando los signos de puntuación.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4320" y="438156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9280" y="4297320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760" y="480852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600" y="70344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3160" y="186228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9280" y="1892160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880" y="2071800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720" y="644400"/>
            <a:ext cx="3043080" cy="5942160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215"/>
          <p:cNvSpPr/>
          <p:nvPr/>
        </p:nvSpPr>
        <p:spPr>
          <a:xfrm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223"/>
          <p:cNvSpPr/>
          <p:nvPr/>
        </p:nvSpPr>
        <p:spPr>
          <a:xfrm>
            <a:off x="2863800" y="4246560"/>
            <a:ext cx="411120" cy="473040"/>
          </a:xfrm>
          <a:custGeom>
            <a:avLst/>
            <a:gdLst/>
            <a:ahLst/>
            <a:cxnLst/>
            <a:rect l="l" t="t" r="r" b="b"/>
            <a:pathLst>
              <a:path w="112" h="129">
                <a:moveTo>
                  <a:pt x="101" y="92"/>
                </a:moveTo>
                <a:cubicBezTo>
                  <a:pt x="85" y="73"/>
                  <a:pt x="59" y="77"/>
                  <a:pt x="39" y="68"/>
                </a:cubicBezTo>
                <a:cubicBezTo>
                  <a:pt x="24" y="61"/>
                  <a:pt x="30" y="54"/>
                  <a:pt x="38" y="46"/>
                </a:cubicBezTo>
                <a:cubicBezTo>
                  <a:pt x="44" y="40"/>
                  <a:pt x="51" y="35"/>
                  <a:pt x="57" y="30"/>
                </a:cubicBezTo>
                <a:cubicBezTo>
                  <a:pt x="70" y="20"/>
                  <a:pt x="83" y="13"/>
                  <a:pt x="97" y="7"/>
                </a:cubicBezTo>
                <a:cubicBezTo>
                  <a:pt x="101" y="5"/>
                  <a:pt x="98" y="0"/>
                  <a:pt x="95" y="1"/>
                </a:cubicBezTo>
                <a:cubicBezTo>
                  <a:pt x="74" y="9"/>
                  <a:pt x="54" y="20"/>
                  <a:pt x="37" y="35"/>
                </a:cubicBezTo>
                <a:cubicBezTo>
                  <a:pt x="29" y="42"/>
                  <a:pt x="8" y="57"/>
                  <a:pt x="19" y="69"/>
                </a:cubicBezTo>
                <a:cubicBezTo>
                  <a:pt x="34" y="85"/>
                  <a:pt x="66" y="76"/>
                  <a:pt x="82" y="90"/>
                </a:cubicBezTo>
                <a:cubicBezTo>
                  <a:pt x="110" y="114"/>
                  <a:pt x="63" y="115"/>
                  <a:pt x="51" y="115"/>
                </a:cubicBezTo>
                <a:cubicBezTo>
                  <a:pt x="35" y="117"/>
                  <a:pt x="20" y="115"/>
                  <a:pt x="4" y="114"/>
                </a:cubicBezTo>
                <a:cubicBezTo>
                  <a:pt x="0" y="114"/>
                  <a:pt x="0" y="119"/>
                  <a:pt x="3" y="120"/>
                </a:cubicBezTo>
                <a:cubicBezTo>
                  <a:pt x="28" y="129"/>
                  <a:pt x="60" y="127"/>
                  <a:pt x="86" y="120"/>
                </a:cubicBezTo>
                <a:cubicBezTo>
                  <a:pt x="100" y="117"/>
                  <a:pt x="112" y="107"/>
                  <a:pt x="101" y="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951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63720" y="-13032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590600" y="1573558"/>
            <a:ext cx="6812506" cy="4241129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80000"/>
              </a:lnSpc>
              <a:spcBef>
                <a:spcPts val="1800"/>
              </a:spcBef>
              <a:buAutoNum type="arabicParenR"/>
            </a:pPr>
            <a:r>
              <a:rPr lang="en-US" sz="2800" b="1" spc="-1" dirty="0" smtClean="0">
                <a:solidFill>
                  <a:srgbClr val="FF0000"/>
                </a:solidFill>
                <a:latin typeface="+mj-lt"/>
              </a:rPr>
              <a:t>¿A</a:t>
            </a:r>
            <a:r>
              <a:rPr lang="en-US" sz="2800" b="1" spc="-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quién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se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refiere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el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texto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cuando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habla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de “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lectores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móviles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”</a:t>
            </a:r>
            <a:r>
              <a:rPr lang="en-US" sz="2800" b="1" spc="-1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pPr marL="742950" indent="-742950" algn="just">
              <a:lnSpc>
                <a:spcPct val="80000"/>
              </a:lnSpc>
              <a:spcBef>
                <a:spcPts val="1800"/>
              </a:spcBef>
              <a:buAutoNum type="arabicParenR"/>
            </a:pPr>
            <a:r>
              <a:rPr lang="en-US" sz="2800" b="1" spc="-1" dirty="0" smtClean="0">
                <a:solidFill>
                  <a:srgbClr val="FF0000"/>
                </a:solidFill>
                <a:latin typeface="+mj-lt"/>
              </a:rPr>
              <a:t>¿</a:t>
            </a:r>
            <a:r>
              <a:rPr lang="en-US" sz="2800" b="1" spc="-1" dirty="0" err="1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qué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una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de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las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soluciones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al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acceso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de la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lectura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móvil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es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dar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un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mejor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acceso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las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mujeres</a:t>
            </a:r>
            <a:r>
              <a:rPr lang="en-US" sz="2800" b="1" spc="-1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pPr marL="742950" indent="-742950" algn="just">
              <a:lnSpc>
                <a:spcPct val="80000"/>
              </a:lnSpc>
              <a:spcBef>
                <a:spcPts val="1800"/>
              </a:spcBef>
              <a:buAutoNum type="arabicParenR"/>
            </a:pPr>
            <a:r>
              <a:rPr lang="en-US" sz="2800" b="1" spc="-1" dirty="0" smtClean="0">
                <a:solidFill>
                  <a:srgbClr val="FF0000"/>
                </a:solidFill>
                <a:latin typeface="+mj-lt"/>
              </a:rPr>
              <a:t>¿</a:t>
            </a:r>
            <a:r>
              <a:rPr lang="en-US" sz="2800" b="1" spc="-1" dirty="0" err="1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qué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la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lectura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móvil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es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más</a:t>
            </a:r>
            <a:r>
              <a:rPr lang="en-US" sz="2800" b="1" spc="-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spc="-1" dirty="0" err="1" smtClean="0">
                <a:solidFill>
                  <a:schemeClr val="tx1"/>
                </a:solidFill>
                <a:latin typeface="+mj-lt"/>
              </a:rPr>
              <a:t>accesible</a:t>
            </a:r>
            <a:r>
              <a:rPr lang="en-US" sz="2800" b="1" spc="-1" dirty="0" smtClean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" name="Llamada rectangular redondeada 3"/>
          <p:cNvSpPr/>
          <p:nvPr/>
        </p:nvSpPr>
        <p:spPr>
          <a:xfrm>
            <a:off x="5325035" y="138106"/>
            <a:ext cx="6078071" cy="1344706"/>
          </a:xfrm>
          <a:prstGeom prst="wedgeRoundRectCallout">
            <a:avLst>
              <a:gd name="adj1" fmla="val -64491"/>
              <a:gd name="adj2" fmla="val 7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En tu cuaderno responde las siguientes preguntas:</a:t>
            </a:r>
            <a:endParaRPr lang="es-CL" sz="2400" b="1" dirty="0"/>
          </a:p>
        </p:txBody>
      </p:sp>
      <p:sp>
        <p:nvSpPr>
          <p:cNvPr id="5" name="Llamada rectangular redondeada 4"/>
          <p:cNvSpPr/>
          <p:nvPr/>
        </p:nvSpPr>
        <p:spPr>
          <a:xfrm>
            <a:off x="2977524" y="6091868"/>
            <a:ext cx="8668871" cy="503891"/>
          </a:xfrm>
          <a:prstGeom prst="wedgeRoundRectCallout">
            <a:avLst>
              <a:gd name="adj1" fmla="val -67523"/>
              <a:gd name="adj2" fmla="val -2501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Escribe las preguntas y respuestas en tu cuaderno de asignatura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2945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335" y="670470"/>
            <a:ext cx="11305256" cy="108267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¡C</a:t>
            </a:r>
            <a:r>
              <a:rPr lang="es-CL" dirty="0">
                <a:latin typeface="+mn-lt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!</a:t>
            </a:r>
            <a:r>
              <a:rPr lang="es-CL" dirty="0">
                <a:latin typeface="+mn-lt"/>
                <a:cs typeface="Arial" panose="020B0604020202020204" pitchFamily="34" charset="0"/>
              </a:rPr>
              <a:t> </a:t>
            </a:r>
            <a:r>
              <a:rPr lang="es-CL" b="1" u="sng" dirty="0" smtClean="0">
                <a:solidFill>
                  <a:srgbClr val="FF0000"/>
                </a:solidFill>
                <a:latin typeface="+mn-lt"/>
              </a:rPr>
              <a:t>L</a:t>
            </a:r>
            <a:r>
              <a:rPr lang="es-CL" b="1" u="sng" dirty="0" smtClean="0">
                <a:latin typeface="+mn-lt"/>
              </a:rPr>
              <a:t>ee la infografía</a:t>
            </a:r>
            <a:r>
              <a:rPr lang="es-CL" b="1" u="sng" dirty="0" smtClean="0">
                <a:solidFill>
                  <a:srgbClr val="FF0000"/>
                </a:solidFill>
                <a:latin typeface="+mn-lt"/>
              </a:rPr>
              <a:t>. L</a:t>
            </a:r>
            <a:r>
              <a:rPr lang="es-CL" b="1" u="sng" dirty="0" smtClean="0">
                <a:latin typeface="+mn-lt"/>
              </a:rPr>
              <a:t>uego, responde las preguntas de forma oral</a:t>
            </a:r>
            <a:r>
              <a:rPr lang="es-CL" b="1" u="sng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es-CL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s-CL" dirty="0" smtClean="0">
                <a:solidFill>
                  <a:srgbClr val="FF0000"/>
                </a:solidFill>
                <a:latin typeface="+mn-lt"/>
              </a:rPr>
            </a:br>
            <a:r>
              <a:rPr lang="es-CL" dirty="0">
                <a:solidFill>
                  <a:srgbClr val="FF0000"/>
                </a:solidFill>
                <a:latin typeface="+mn-lt"/>
              </a:rPr>
              <a:t/>
            </a:r>
            <a:br>
              <a:rPr lang="es-CL" dirty="0">
                <a:solidFill>
                  <a:srgbClr val="FF0000"/>
                </a:solidFill>
                <a:latin typeface="+mn-lt"/>
              </a:rPr>
            </a:br>
            <a:endParaRPr lang="es-C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Infografías e imágenes educativas para niños | El universo pa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211807"/>
            <a:ext cx="7977043" cy="57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0"/>
            <a:ext cx="10515600" cy="1325520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cs typeface="Arial" panose="020B0604020202020204" pitchFamily="34" charset="0"/>
              </a:rPr>
              <a:t>¡C</a:t>
            </a:r>
            <a:r>
              <a:rPr lang="es-CL" dirty="0"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cs typeface="Arial" panose="020B0604020202020204" pitchFamily="34" charset="0"/>
              </a:rPr>
              <a:t>!</a:t>
            </a:r>
            <a:r>
              <a:rPr lang="es-CL" dirty="0">
                <a:cs typeface="Arial" panose="020B0604020202020204" pitchFamily="34" charset="0"/>
              </a:rPr>
              <a:t> </a:t>
            </a:r>
            <a:r>
              <a:rPr lang="es-CL" b="1" u="sng" dirty="0">
                <a:solidFill>
                  <a:srgbClr val="FF0000"/>
                </a:solidFill>
              </a:rPr>
              <a:t>R</a:t>
            </a:r>
            <a:r>
              <a:rPr lang="es-CL" b="1" u="sng" dirty="0"/>
              <a:t>ealiza el ejercicio de forma oral</a:t>
            </a:r>
            <a:r>
              <a:rPr lang="es-CL" b="1" u="sng" dirty="0">
                <a:solidFill>
                  <a:srgbClr val="FF0000"/>
                </a:solidFill>
              </a:rPr>
              <a:t>.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263236" y="1520400"/>
            <a:ext cx="5576335" cy="22203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b="1" dirty="0" smtClean="0"/>
              <a:t>1) ¿Quién gira alrededor de la tierra?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El sol.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La luna.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La atmósfera.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Otros planetas.</a:t>
            </a:r>
          </a:p>
          <a:p>
            <a:pPr marL="342900" indent="-342900" algn="ctr">
              <a:buAutoNum type="alphaLcParenR"/>
            </a:pPr>
            <a:endParaRPr lang="es-CL" sz="2400" dirty="0"/>
          </a:p>
        </p:txBody>
      </p:sp>
      <p:sp>
        <p:nvSpPr>
          <p:cNvPr id="6" name="Rectángulo 5"/>
          <p:cNvSpPr/>
          <p:nvPr/>
        </p:nvSpPr>
        <p:spPr>
          <a:xfrm>
            <a:off x="263236" y="3935607"/>
            <a:ext cx="5576335" cy="25528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b="1" dirty="0"/>
              <a:t>2</a:t>
            </a:r>
            <a:r>
              <a:rPr lang="es-CL" sz="2400" b="1" dirty="0" smtClean="0"/>
              <a:t>) ¿Qué características son de la tierra?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Es una estrella.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Se mueve alrededor de la luna.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Rota y se traslada.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Tiene luz propia.</a:t>
            </a:r>
          </a:p>
          <a:p>
            <a:pPr marL="342900" indent="-342900" algn="ctr">
              <a:buAutoNum type="alphaLcParenR"/>
            </a:pPr>
            <a:endParaRPr lang="es-CL" sz="2400" dirty="0"/>
          </a:p>
        </p:txBody>
      </p:sp>
      <p:sp>
        <p:nvSpPr>
          <p:cNvPr id="7" name="Rectángulo 6"/>
          <p:cNvSpPr/>
          <p:nvPr/>
        </p:nvSpPr>
        <p:spPr>
          <a:xfrm>
            <a:off x="6095880" y="1520400"/>
            <a:ext cx="5576335" cy="29269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b="1" dirty="0" smtClean="0"/>
              <a:t>3) ¿Cuál es la temática de la infografía?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El sol y sus características.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Tipos de estrellas.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Los elementos de la tierra.</a:t>
            </a:r>
          </a:p>
          <a:p>
            <a:pPr marL="342900" indent="-342900" algn="just">
              <a:buAutoNum type="alphaLcParenR"/>
            </a:pPr>
            <a:r>
              <a:rPr lang="es-CL" sz="2400" dirty="0" smtClean="0"/>
              <a:t>Las características y elementos del universo.</a:t>
            </a:r>
          </a:p>
          <a:p>
            <a:pPr marL="342900" indent="-342900" algn="ctr">
              <a:buAutoNum type="alphaLcParenR"/>
            </a:pPr>
            <a:endParaRPr lang="es-CL" sz="2400" dirty="0"/>
          </a:p>
        </p:txBody>
      </p:sp>
      <p:sp>
        <p:nvSpPr>
          <p:cNvPr id="8" name="Rectángulo 7"/>
          <p:cNvSpPr/>
          <p:nvPr/>
        </p:nvSpPr>
        <p:spPr>
          <a:xfrm>
            <a:off x="6095880" y="4637673"/>
            <a:ext cx="5576335" cy="22203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b="1" dirty="0"/>
              <a:t>4</a:t>
            </a:r>
            <a:r>
              <a:rPr lang="es-CL" sz="2000" b="1" dirty="0" smtClean="0"/>
              <a:t>) ¿Cuál es el propósito de la infografía?</a:t>
            </a:r>
          </a:p>
          <a:p>
            <a:pPr marL="342900" indent="-342900" algn="just">
              <a:buAutoNum type="alphaLcParenR"/>
            </a:pPr>
            <a:r>
              <a:rPr lang="es-CL" sz="2000" dirty="0" smtClean="0"/>
              <a:t>Informar a través de textos y gráficos.</a:t>
            </a:r>
          </a:p>
          <a:p>
            <a:pPr marL="342900" indent="-342900" algn="just">
              <a:buAutoNum type="alphaLcParenR"/>
            </a:pPr>
            <a:r>
              <a:rPr lang="es-CL" sz="2000" dirty="0" smtClean="0"/>
              <a:t>Narrar características.</a:t>
            </a:r>
          </a:p>
          <a:p>
            <a:pPr marL="342900" indent="-342900" algn="just">
              <a:buAutoNum type="alphaLcParenR"/>
            </a:pPr>
            <a:r>
              <a:rPr lang="es-CL" sz="2000" dirty="0" smtClean="0"/>
              <a:t>Expresar emociones sobre algún tema.</a:t>
            </a:r>
          </a:p>
          <a:p>
            <a:pPr marL="342900" indent="-342900" algn="just">
              <a:buAutoNum type="alphaLcParenR"/>
            </a:pPr>
            <a:r>
              <a:rPr lang="es-CL" sz="2000" dirty="0" smtClean="0"/>
              <a:t>Ninguna de las anteriores.</a:t>
            </a:r>
          </a:p>
          <a:p>
            <a:pPr marL="342900" indent="-342900" algn="ctr">
              <a:buAutoNum type="alphaLcParenR"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127204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146" y="116633"/>
            <a:ext cx="11665296" cy="1325563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evisa la ruta de aprendizaje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¿Q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ué aprendiste hoy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¿C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ómo lo aprendiste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¿L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ograste el objetivo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16874" y="6237312"/>
            <a:ext cx="496855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Cuéntale a tu apoderado qué aprendiste</a:t>
            </a:r>
          </a:p>
        </p:txBody>
      </p:sp>
      <p:pic>
        <p:nvPicPr>
          <p:cNvPr id="6" name="Imagen 448"/>
          <p:cNvPicPr/>
          <p:nvPr/>
        </p:nvPicPr>
        <p:blipFill>
          <a:blip r:embed="rId2"/>
          <a:stretch/>
        </p:blipFill>
        <p:spPr>
          <a:xfrm rot="10800000">
            <a:off x="5755990" y="5693294"/>
            <a:ext cx="1044116" cy="1088037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771072"/>
              </p:ext>
            </p:extLst>
          </p:nvPr>
        </p:nvGraphicFramePr>
        <p:xfrm>
          <a:off x="105754" y="980728"/>
          <a:ext cx="11975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06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CustomShape 1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2" name="CustomShape 2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3" name="CustomShape 3"/>
          <p:cNvSpPr/>
          <p:nvPr/>
        </p:nvSpPr>
        <p:spPr>
          <a:xfrm>
            <a:off x="3240" y="6480"/>
            <a:ext cx="4707000" cy="2880"/>
          </a:xfrm>
          <a:custGeom>
            <a:avLst/>
            <a:gdLst/>
            <a:ahLst/>
            <a:cxnLst/>
            <a:rect l="l" t="t" r="r" b="b"/>
            <a:pathLst>
              <a:path w="1318" h="1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16" y="1"/>
                  <a:pt x="1316" y="1"/>
                  <a:pt x="1316" y="1"/>
                </a:cubicBezTo>
                <a:cubicBezTo>
                  <a:pt x="1317" y="1"/>
                  <a:pt x="1317" y="0"/>
                  <a:pt x="1318" y="0"/>
                </a:cubicBezTo>
              </a:path>
            </a:pathLst>
          </a:custGeom>
          <a:solidFill>
            <a:srgbClr val="D4DD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4" name="CustomShape 4"/>
          <p:cNvSpPr/>
          <p:nvPr/>
        </p:nvSpPr>
        <p:spPr>
          <a:xfrm>
            <a:off x="3240" y="9360"/>
            <a:ext cx="4824360" cy="2338560"/>
          </a:xfrm>
          <a:custGeom>
            <a:avLst/>
            <a:gdLst/>
            <a:ahLst/>
            <a:cxnLst/>
            <a:rect l="l" t="t" r="r" b="b"/>
            <a:pathLst>
              <a:path w="1351" h="683">
                <a:moveTo>
                  <a:pt x="310" y="479"/>
                </a:moveTo>
                <a:cubicBezTo>
                  <a:pt x="299" y="479"/>
                  <a:pt x="295" y="470"/>
                  <a:pt x="296" y="461"/>
                </a:cubicBezTo>
                <a:cubicBezTo>
                  <a:pt x="298" y="452"/>
                  <a:pt x="303" y="443"/>
                  <a:pt x="311" y="443"/>
                </a:cubicBezTo>
                <a:cubicBezTo>
                  <a:pt x="312" y="443"/>
                  <a:pt x="313" y="443"/>
                  <a:pt x="314" y="444"/>
                </a:cubicBezTo>
                <a:cubicBezTo>
                  <a:pt x="342" y="450"/>
                  <a:pt x="342" y="475"/>
                  <a:pt x="314" y="479"/>
                </a:cubicBezTo>
                <a:cubicBezTo>
                  <a:pt x="312" y="479"/>
                  <a:pt x="311" y="479"/>
                  <a:pt x="310" y="479"/>
                </a:cubicBezTo>
                <a:moveTo>
                  <a:pt x="709" y="344"/>
                </a:moveTo>
                <a:cubicBezTo>
                  <a:pt x="678" y="344"/>
                  <a:pt x="658" y="302"/>
                  <a:pt x="683" y="277"/>
                </a:cubicBezTo>
                <a:cubicBezTo>
                  <a:pt x="691" y="269"/>
                  <a:pt x="700" y="265"/>
                  <a:pt x="708" y="265"/>
                </a:cubicBezTo>
                <a:cubicBezTo>
                  <a:pt x="740" y="265"/>
                  <a:pt x="767" y="312"/>
                  <a:pt x="733" y="336"/>
                </a:cubicBezTo>
                <a:cubicBezTo>
                  <a:pt x="725" y="341"/>
                  <a:pt x="717" y="344"/>
                  <a:pt x="709" y="344"/>
                </a:cubicBezTo>
                <a:moveTo>
                  <a:pt x="462" y="186"/>
                </a:moveTo>
                <a:cubicBezTo>
                  <a:pt x="450" y="186"/>
                  <a:pt x="437" y="184"/>
                  <a:pt x="439" y="176"/>
                </a:cubicBezTo>
                <a:cubicBezTo>
                  <a:pt x="440" y="173"/>
                  <a:pt x="444" y="171"/>
                  <a:pt x="448" y="171"/>
                </a:cubicBezTo>
                <a:cubicBezTo>
                  <a:pt x="460" y="171"/>
                  <a:pt x="483" y="184"/>
                  <a:pt x="483" y="184"/>
                </a:cubicBezTo>
                <a:cubicBezTo>
                  <a:pt x="483" y="184"/>
                  <a:pt x="473" y="186"/>
                  <a:pt x="462" y="186"/>
                </a:cubicBezTo>
                <a:moveTo>
                  <a:pt x="508" y="177"/>
                </a:moveTo>
                <a:cubicBezTo>
                  <a:pt x="508" y="177"/>
                  <a:pt x="498" y="124"/>
                  <a:pt x="513" y="124"/>
                </a:cubicBezTo>
                <a:cubicBezTo>
                  <a:pt x="513" y="124"/>
                  <a:pt x="513" y="124"/>
                  <a:pt x="513" y="124"/>
                </a:cubicBezTo>
                <a:cubicBezTo>
                  <a:pt x="529" y="125"/>
                  <a:pt x="508" y="177"/>
                  <a:pt x="508" y="177"/>
                </a:cubicBezTo>
                <a:moveTo>
                  <a:pt x="497" y="180"/>
                </a:moveTo>
                <a:cubicBezTo>
                  <a:pt x="497" y="180"/>
                  <a:pt x="442" y="128"/>
                  <a:pt x="456" y="118"/>
                </a:cubicBezTo>
                <a:cubicBezTo>
                  <a:pt x="457" y="117"/>
                  <a:pt x="458" y="117"/>
                  <a:pt x="459" y="117"/>
                </a:cubicBezTo>
                <a:cubicBezTo>
                  <a:pt x="474" y="117"/>
                  <a:pt x="497" y="180"/>
                  <a:pt x="497" y="180"/>
                </a:cubicBezTo>
                <a:moveTo>
                  <a:pt x="708" y="151"/>
                </a:moveTo>
                <a:cubicBezTo>
                  <a:pt x="704" y="151"/>
                  <a:pt x="699" y="151"/>
                  <a:pt x="694" y="150"/>
                </a:cubicBezTo>
                <a:cubicBezTo>
                  <a:pt x="657" y="140"/>
                  <a:pt x="671" y="100"/>
                  <a:pt x="702" y="100"/>
                </a:cubicBezTo>
                <a:cubicBezTo>
                  <a:pt x="707" y="100"/>
                  <a:pt x="713" y="101"/>
                  <a:pt x="720" y="104"/>
                </a:cubicBezTo>
                <a:cubicBezTo>
                  <a:pt x="746" y="116"/>
                  <a:pt x="741" y="151"/>
                  <a:pt x="708" y="151"/>
                </a:cubicBezTo>
                <a:moveTo>
                  <a:pt x="803" y="118"/>
                </a:moveTo>
                <a:cubicBezTo>
                  <a:pt x="792" y="118"/>
                  <a:pt x="788" y="109"/>
                  <a:pt x="789" y="100"/>
                </a:cubicBezTo>
                <a:cubicBezTo>
                  <a:pt x="790" y="91"/>
                  <a:pt x="796" y="82"/>
                  <a:pt x="804" y="82"/>
                </a:cubicBezTo>
                <a:cubicBezTo>
                  <a:pt x="805" y="82"/>
                  <a:pt x="806" y="82"/>
                  <a:pt x="806" y="82"/>
                </a:cubicBezTo>
                <a:cubicBezTo>
                  <a:pt x="835" y="89"/>
                  <a:pt x="834" y="114"/>
                  <a:pt x="806" y="118"/>
                </a:cubicBezTo>
                <a:cubicBezTo>
                  <a:pt x="805" y="118"/>
                  <a:pt x="804" y="118"/>
                  <a:pt x="803" y="118"/>
                </a:cubicBezTo>
                <a:moveTo>
                  <a:pt x="13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50" y="542"/>
                  <a:pt x="370" y="542"/>
                </a:cubicBezTo>
                <a:cubicBezTo>
                  <a:pt x="386" y="542"/>
                  <a:pt x="403" y="542"/>
                  <a:pt x="421" y="543"/>
                </a:cubicBezTo>
                <a:cubicBezTo>
                  <a:pt x="454" y="545"/>
                  <a:pt x="485" y="545"/>
                  <a:pt x="516" y="545"/>
                </a:cubicBezTo>
                <a:cubicBezTo>
                  <a:pt x="827" y="545"/>
                  <a:pt x="1027" y="472"/>
                  <a:pt x="1182" y="355"/>
                </a:cubicBezTo>
                <a:cubicBezTo>
                  <a:pt x="1351" y="228"/>
                  <a:pt x="1190" y="64"/>
                  <a:pt x="1316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5" name="CustomShape 5"/>
          <p:cNvSpPr/>
          <p:nvPr/>
        </p:nvSpPr>
        <p:spPr>
          <a:xfrm>
            <a:off x="3240" y="2889360"/>
            <a:ext cx="3031920" cy="3965400"/>
          </a:xfrm>
          <a:custGeom>
            <a:avLst/>
            <a:gdLst/>
            <a:ahLst/>
            <a:cxnLst/>
            <a:rect l="l" t="t" r="r" b="b"/>
            <a:pathLst>
              <a:path w="849" h="1158">
                <a:moveTo>
                  <a:pt x="392" y="335"/>
                </a:moveTo>
                <a:cubicBezTo>
                  <a:pt x="392" y="335"/>
                  <a:pt x="344" y="325"/>
                  <a:pt x="353" y="312"/>
                </a:cubicBezTo>
                <a:cubicBezTo>
                  <a:pt x="355" y="311"/>
                  <a:pt x="357" y="310"/>
                  <a:pt x="359" y="310"/>
                </a:cubicBezTo>
                <a:cubicBezTo>
                  <a:pt x="371" y="310"/>
                  <a:pt x="392" y="335"/>
                  <a:pt x="392" y="335"/>
                </a:cubicBezTo>
                <a:moveTo>
                  <a:pt x="418" y="337"/>
                </a:moveTo>
                <a:cubicBezTo>
                  <a:pt x="418" y="337"/>
                  <a:pt x="425" y="288"/>
                  <a:pt x="438" y="288"/>
                </a:cubicBezTo>
                <a:cubicBezTo>
                  <a:pt x="439" y="288"/>
                  <a:pt x="440" y="288"/>
                  <a:pt x="441" y="288"/>
                </a:cubicBezTo>
                <a:cubicBezTo>
                  <a:pt x="455" y="295"/>
                  <a:pt x="418" y="337"/>
                  <a:pt x="418" y="337"/>
                </a:cubicBezTo>
                <a:moveTo>
                  <a:pt x="406" y="336"/>
                </a:moveTo>
                <a:cubicBezTo>
                  <a:pt x="406" y="336"/>
                  <a:pt x="372" y="268"/>
                  <a:pt x="389" y="263"/>
                </a:cubicBezTo>
                <a:cubicBezTo>
                  <a:pt x="389" y="263"/>
                  <a:pt x="390" y="263"/>
                  <a:pt x="390" y="263"/>
                </a:cubicBezTo>
                <a:cubicBezTo>
                  <a:pt x="406" y="263"/>
                  <a:pt x="406" y="336"/>
                  <a:pt x="406" y="336"/>
                </a:cubicBezTo>
                <a:moveTo>
                  <a:pt x="535" y="167"/>
                </a:moveTo>
                <a:cubicBezTo>
                  <a:pt x="524" y="167"/>
                  <a:pt x="520" y="158"/>
                  <a:pt x="522" y="149"/>
                </a:cubicBezTo>
                <a:cubicBezTo>
                  <a:pt x="523" y="140"/>
                  <a:pt x="529" y="131"/>
                  <a:pt x="536" y="131"/>
                </a:cubicBezTo>
                <a:cubicBezTo>
                  <a:pt x="537" y="131"/>
                  <a:pt x="538" y="131"/>
                  <a:pt x="539" y="131"/>
                </a:cubicBezTo>
                <a:cubicBezTo>
                  <a:pt x="567" y="138"/>
                  <a:pt x="567" y="163"/>
                  <a:pt x="539" y="167"/>
                </a:cubicBezTo>
                <a:cubicBezTo>
                  <a:pt x="538" y="167"/>
                  <a:pt x="536" y="167"/>
                  <a:pt x="535" y="167"/>
                </a:cubicBezTo>
                <a:moveTo>
                  <a:pt x="464" y="167"/>
                </a:moveTo>
                <a:cubicBezTo>
                  <a:pt x="423" y="167"/>
                  <a:pt x="411" y="100"/>
                  <a:pt x="464" y="96"/>
                </a:cubicBezTo>
                <a:cubicBezTo>
                  <a:pt x="465" y="96"/>
                  <a:pt x="467" y="96"/>
                  <a:pt x="468" y="96"/>
                </a:cubicBezTo>
                <a:cubicBezTo>
                  <a:pt x="516" y="96"/>
                  <a:pt x="511" y="167"/>
                  <a:pt x="464" y="167"/>
                </a:cubicBezTo>
                <a:moveTo>
                  <a:pt x="244" y="0"/>
                </a:moveTo>
                <a:cubicBezTo>
                  <a:pt x="109" y="0"/>
                  <a:pt x="0" y="46"/>
                  <a:pt x="0" y="46"/>
                </a:cubicBezTo>
                <a:cubicBezTo>
                  <a:pt x="0" y="1158"/>
                  <a:pt x="0" y="1158"/>
                  <a:pt x="0" y="1158"/>
                </a:cubicBezTo>
                <a:cubicBezTo>
                  <a:pt x="747" y="1158"/>
                  <a:pt x="747" y="1158"/>
                  <a:pt x="747" y="1158"/>
                </a:cubicBezTo>
                <a:cubicBezTo>
                  <a:pt x="747" y="1158"/>
                  <a:pt x="849" y="938"/>
                  <a:pt x="564" y="850"/>
                </a:cubicBezTo>
                <a:cubicBezTo>
                  <a:pt x="279" y="762"/>
                  <a:pt x="231" y="530"/>
                  <a:pt x="387" y="422"/>
                </a:cubicBezTo>
                <a:cubicBezTo>
                  <a:pt x="544" y="314"/>
                  <a:pt x="666" y="150"/>
                  <a:pt x="455" y="46"/>
                </a:cubicBezTo>
                <a:cubicBezTo>
                  <a:pt x="385" y="12"/>
                  <a:pt x="311" y="0"/>
                  <a:pt x="24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6" name="CustomShape 6"/>
          <p:cNvSpPr/>
          <p:nvPr/>
        </p:nvSpPr>
        <p:spPr>
          <a:xfrm>
            <a:off x="3446640" y="4826160"/>
            <a:ext cx="8745480" cy="2028600"/>
          </a:xfrm>
          <a:custGeom>
            <a:avLst/>
            <a:gdLst/>
            <a:ahLst/>
            <a:cxnLst/>
            <a:rect l="l" t="t" r="r" b="b"/>
            <a:pathLst>
              <a:path w="2431" h="592">
                <a:moveTo>
                  <a:pt x="1464" y="497"/>
                </a:moveTo>
                <a:cubicBezTo>
                  <a:pt x="1464" y="497"/>
                  <a:pt x="1490" y="464"/>
                  <a:pt x="1503" y="464"/>
                </a:cubicBezTo>
                <a:cubicBezTo>
                  <a:pt x="1505" y="464"/>
                  <a:pt x="1506" y="465"/>
                  <a:pt x="1508" y="467"/>
                </a:cubicBezTo>
                <a:cubicBezTo>
                  <a:pt x="1517" y="480"/>
                  <a:pt x="1464" y="497"/>
                  <a:pt x="1464" y="497"/>
                </a:cubicBezTo>
                <a:moveTo>
                  <a:pt x="1442" y="482"/>
                </a:moveTo>
                <a:cubicBezTo>
                  <a:pt x="1442" y="482"/>
                  <a:pt x="1406" y="449"/>
                  <a:pt x="1420" y="443"/>
                </a:cubicBezTo>
                <a:cubicBezTo>
                  <a:pt x="1421" y="443"/>
                  <a:pt x="1422" y="442"/>
                  <a:pt x="1423" y="442"/>
                </a:cubicBezTo>
                <a:cubicBezTo>
                  <a:pt x="1435" y="442"/>
                  <a:pt x="1442" y="482"/>
                  <a:pt x="1442" y="482"/>
                </a:cubicBezTo>
                <a:moveTo>
                  <a:pt x="1284" y="451"/>
                </a:moveTo>
                <a:cubicBezTo>
                  <a:pt x="1273" y="451"/>
                  <a:pt x="1271" y="445"/>
                  <a:pt x="1273" y="440"/>
                </a:cubicBezTo>
                <a:cubicBezTo>
                  <a:pt x="1275" y="434"/>
                  <a:pt x="1280" y="428"/>
                  <a:pt x="1286" y="428"/>
                </a:cubicBezTo>
                <a:cubicBezTo>
                  <a:pt x="1286" y="428"/>
                  <a:pt x="1286" y="428"/>
                  <a:pt x="1286" y="428"/>
                </a:cubicBezTo>
                <a:cubicBezTo>
                  <a:pt x="1306" y="429"/>
                  <a:pt x="1310" y="450"/>
                  <a:pt x="1286" y="451"/>
                </a:cubicBezTo>
                <a:cubicBezTo>
                  <a:pt x="1285" y="451"/>
                  <a:pt x="1284" y="451"/>
                  <a:pt x="1284" y="451"/>
                </a:cubicBezTo>
                <a:moveTo>
                  <a:pt x="1454" y="490"/>
                </a:moveTo>
                <a:cubicBezTo>
                  <a:pt x="1454" y="490"/>
                  <a:pt x="1459" y="418"/>
                  <a:pt x="1474" y="418"/>
                </a:cubicBezTo>
                <a:cubicBezTo>
                  <a:pt x="1475" y="418"/>
                  <a:pt x="1475" y="418"/>
                  <a:pt x="1476" y="418"/>
                </a:cubicBezTo>
                <a:cubicBezTo>
                  <a:pt x="1493" y="423"/>
                  <a:pt x="1454" y="490"/>
                  <a:pt x="1454" y="490"/>
                </a:cubicBezTo>
                <a:moveTo>
                  <a:pt x="1130" y="467"/>
                </a:moveTo>
                <a:cubicBezTo>
                  <a:pt x="1127" y="467"/>
                  <a:pt x="1124" y="467"/>
                  <a:pt x="1121" y="466"/>
                </a:cubicBezTo>
                <a:cubicBezTo>
                  <a:pt x="1085" y="455"/>
                  <a:pt x="1099" y="416"/>
                  <a:pt x="1127" y="416"/>
                </a:cubicBezTo>
                <a:cubicBezTo>
                  <a:pt x="1128" y="416"/>
                  <a:pt x="1130" y="417"/>
                  <a:pt x="1131" y="417"/>
                </a:cubicBezTo>
                <a:cubicBezTo>
                  <a:pt x="1165" y="421"/>
                  <a:pt x="1159" y="467"/>
                  <a:pt x="1130" y="467"/>
                </a:cubicBezTo>
                <a:moveTo>
                  <a:pt x="1196" y="367"/>
                </a:moveTo>
                <a:cubicBezTo>
                  <a:pt x="1165" y="367"/>
                  <a:pt x="1145" y="326"/>
                  <a:pt x="1170" y="300"/>
                </a:cubicBezTo>
                <a:cubicBezTo>
                  <a:pt x="1178" y="292"/>
                  <a:pt x="1187" y="289"/>
                  <a:pt x="1195" y="289"/>
                </a:cubicBezTo>
                <a:cubicBezTo>
                  <a:pt x="1227" y="289"/>
                  <a:pt x="1254" y="336"/>
                  <a:pt x="1220" y="359"/>
                </a:cubicBezTo>
                <a:cubicBezTo>
                  <a:pt x="1212" y="365"/>
                  <a:pt x="1204" y="367"/>
                  <a:pt x="1196" y="367"/>
                </a:cubicBezTo>
                <a:moveTo>
                  <a:pt x="464" y="0"/>
                </a:moveTo>
                <a:cubicBezTo>
                  <a:pt x="182" y="0"/>
                  <a:pt x="0" y="182"/>
                  <a:pt x="130" y="276"/>
                </a:cubicBezTo>
                <a:cubicBezTo>
                  <a:pt x="279" y="384"/>
                  <a:pt x="55" y="592"/>
                  <a:pt x="55" y="592"/>
                </a:cubicBezTo>
                <a:cubicBezTo>
                  <a:pt x="2431" y="592"/>
                  <a:pt x="2431" y="592"/>
                  <a:pt x="2431" y="592"/>
                </a:cubicBezTo>
                <a:cubicBezTo>
                  <a:pt x="2431" y="484"/>
                  <a:pt x="2431" y="484"/>
                  <a:pt x="2431" y="484"/>
                </a:cubicBezTo>
                <a:cubicBezTo>
                  <a:pt x="2391" y="487"/>
                  <a:pt x="2353" y="488"/>
                  <a:pt x="2317" y="488"/>
                </a:cubicBezTo>
                <a:cubicBezTo>
                  <a:pt x="2075" y="488"/>
                  <a:pt x="1936" y="427"/>
                  <a:pt x="1814" y="366"/>
                </a:cubicBezTo>
                <a:cubicBezTo>
                  <a:pt x="1692" y="305"/>
                  <a:pt x="1586" y="244"/>
                  <a:pt x="1407" y="244"/>
                </a:cubicBezTo>
                <a:cubicBezTo>
                  <a:pt x="1381" y="244"/>
                  <a:pt x="1354" y="245"/>
                  <a:pt x="1324" y="248"/>
                </a:cubicBezTo>
                <a:cubicBezTo>
                  <a:pt x="1281" y="252"/>
                  <a:pt x="1242" y="254"/>
                  <a:pt x="1207" y="254"/>
                </a:cubicBezTo>
                <a:cubicBezTo>
                  <a:pt x="875" y="254"/>
                  <a:pt x="918" y="78"/>
                  <a:pt x="598" y="13"/>
                </a:cubicBezTo>
                <a:cubicBezTo>
                  <a:pt x="551" y="4"/>
                  <a:pt x="507" y="0"/>
                  <a:pt x="46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7" name="CustomShape 7"/>
          <p:cNvSpPr/>
          <p:nvPr/>
        </p:nvSpPr>
        <p:spPr>
          <a:xfrm>
            <a:off x="9656640" y="2773440"/>
            <a:ext cx="2533680" cy="3492360"/>
          </a:xfrm>
          <a:custGeom>
            <a:avLst/>
            <a:gdLst/>
            <a:ahLst/>
            <a:cxnLst/>
            <a:rect l="l" t="t" r="r" b="b"/>
            <a:pathLst>
              <a:path w="692" h="1020">
                <a:moveTo>
                  <a:pt x="347" y="325"/>
                </a:moveTo>
                <a:cubicBezTo>
                  <a:pt x="347" y="325"/>
                  <a:pt x="373" y="292"/>
                  <a:pt x="386" y="292"/>
                </a:cubicBezTo>
                <a:cubicBezTo>
                  <a:pt x="388" y="292"/>
                  <a:pt x="390" y="293"/>
                  <a:pt x="391" y="295"/>
                </a:cubicBezTo>
                <a:cubicBezTo>
                  <a:pt x="400" y="308"/>
                  <a:pt x="347" y="325"/>
                  <a:pt x="347" y="325"/>
                </a:cubicBezTo>
                <a:moveTo>
                  <a:pt x="337" y="318"/>
                </a:moveTo>
                <a:cubicBezTo>
                  <a:pt x="337" y="318"/>
                  <a:pt x="342" y="246"/>
                  <a:pt x="358" y="246"/>
                </a:cubicBezTo>
                <a:cubicBezTo>
                  <a:pt x="358" y="246"/>
                  <a:pt x="359" y="246"/>
                  <a:pt x="359" y="247"/>
                </a:cubicBezTo>
                <a:cubicBezTo>
                  <a:pt x="376" y="251"/>
                  <a:pt x="337" y="318"/>
                  <a:pt x="337" y="318"/>
                </a:cubicBezTo>
                <a:moveTo>
                  <a:pt x="692" y="0"/>
                </a:moveTo>
                <a:cubicBezTo>
                  <a:pt x="692" y="0"/>
                  <a:pt x="629" y="71"/>
                  <a:pt x="534" y="128"/>
                </a:cubicBezTo>
                <a:cubicBezTo>
                  <a:pt x="531" y="138"/>
                  <a:pt x="522" y="146"/>
                  <a:pt x="506" y="146"/>
                </a:cubicBezTo>
                <a:cubicBezTo>
                  <a:pt x="505" y="146"/>
                  <a:pt x="504" y="146"/>
                  <a:pt x="503" y="146"/>
                </a:cubicBezTo>
                <a:cubicBezTo>
                  <a:pt x="466" y="166"/>
                  <a:pt x="426" y="182"/>
                  <a:pt x="382" y="192"/>
                </a:cubicBezTo>
                <a:cubicBezTo>
                  <a:pt x="331" y="204"/>
                  <a:pt x="312" y="233"/>
                  <a:pt x="306" y="271"/>
                </a:cubicBezTo>
                <a:cubicBezTo>
                  <a:pt x="306" y="271"/>
                  <a:pt x="306" y="271"/>
                  <a:pt x="306" y="271"/>
                </a:cubicBezTo>
                <a:cubicBezTo>
                  <a:pt x="319" y="271"/>
                  <a:pt x="325" y="310"/>
                  <a:pt x="325" y="310"/>
                </a:cubicBezTo>
                <a:cubicBezTo>
                  <a:pt x="325" y="310"/>
                  <a:pt x="311" y="297"/>
                  <a:pt x="304" y="286"/>
                </a:cubicBezTo>
                <a:cubicBezTo>
                  <a:pt x="296" y="375"/>
                  <a:pt x="339" y="501"/>
                  <a:pt x="203" y="559"/>
                </a:cubicBezTo>
                <a:cubicBezTo>
                  <a:pt x="0" y="645"/>
                  <a:pt x="27" y="768"/>
                  <a:pt x="339" y="832"/>
                </a:cubicBezTo>
                <a:cubicBezTo>
                  <a:pt x="651" y="896"/>
                  <a:pt x="692" y="1020"/>
                  <a:pt x="692" y="1020"/>
                </a:cubicBezTo>
                <a:cubicBezTo>
                  <a:pt x="692" y="0"/>
                  <a:pt x="692" y="0"/>
                  <a:pt x="692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8" name="CustomShape 8"/>
          <p:cNvSpPr/>
          <p:nvPr/>
        </p:nvSpPr>
        <p:spPr>
          <a:xfrm>
            <a:off x="5996160" y="9360"/>
            <a:ext cx="6194160" cy="2640240"/>
          </a:xfrm>
          <a:custGeom>
            <a:avLst/>
            <a:gdLst/>
            <a:ahLst/>
            <a:cxnLst/>
            <a:rect l="l" t="t" r="r" b="b"/>
            <a:pathLst>
              <a:path w="1724" h="771">
                <a:moveTo>
                  <a:pt x="1434" y="447"/>
                </a:moveTo>
                <a:cubicBezTo>
                  <a:pt x="1434" y="447"/>
                  <a:pt x="1386" y="438"/>
                  <a:pt x="1395" y="426"/>
                </a:cubicBezTo>
                <a:cubicBezTo>
                  <a:pt x="1396" y="424"/>
                  <a:pt x="1398" y="423"/>
                  <a:pt x="1400" y="423"/>
                </a:cubicBezTo>
                <a:cubicBezTo>
                  <a:pt x="1412" y="423"/>
                  <a:pt x="1434" y="447"/>
                  <a:pt x="1434" y="447"/>
                </a:cubicBezTo>
                <a:moveTo>
                  <a:pt x="1460" y="447"/>
                </a:moveTo>
                <a:cubicBezTo>
                  <a:pt x="1460" y="447"/>
                  <a:pt x="1465" y="397"/>
                  <a:pt x="1479" y="397"/>
                </a:cubicBezTo>
                <a:cubicBezTo>
                  <a:pt x="1479" y="397"/>
                  <a:pt x="1480" y="397"/>
                  <a:pt x="1481" y="398"/>
                </a:cubicBezTo>
                <a:cubicBezTo>
                  <a:pt x="1495" y="403"/>
                  <a:pt x="1460" y="447"/>
                  <a:pt x="1460" y="447"/>
                </a:cubicBezTo>
                <a:moveTo>
                  <a:pt x="1449" y="447"/>
                </a:moveTo>
                <a:cubicBezTo>
                  <a:pt x="1449" y="447"/>
                  <a:pt x="1411" y="380"/>
                  <a:pt x="1428" y="375"/>
                </a:cubicBezTo>
                <a:cubicBezTo>
                  <a:pt x="1428" y="375"/>
                  <a:pt x="1429" y="374"/>
                  <a:pt x="1429" y="374"/>
                </a:cubicBezTo>
                <a:cubicBezTo>
                  <a:pt x="1445" y="374"/>
                  <a:pt x="1449" y="447"/>
                  <a:pt x="1449" y="447"/>
                </a:cubicBezTo>
                <a:moveTo>
                  <a:pt x="1111" y="356"/>
                </a:moveTo>
                <a:cubicBezTo>
                  <a:pt x="1080" y="356"/>
                  <a:pt x="1059" y="314"/>
                  <a:pt x="1085" y="289"/>
                </a:cubicBezTo>
                <a:cubicBezTo>
                  <a:pt x="1093" y="281"/>
                  <a:pt x="1101" y="278"/>
                  <a:pt x="1110" y="278"/>
                </a:cubicBezTo>
                <a:cubicBezTo>
                  <a:pt x="1142" y="278"/>
                  <a:pt x="1169" y="325"/>
                  <a:pt x="1135" y="348"/>
                </a:cubicBezTo>
                <a:cubicBezTo>
                  <a:pt x="1126" y="353"/>
                  <a:pt x="1118" y="356"/>
                  <a:pt x="1111" y="356"/>
                </a:cubicBezTo>
                <a:moveTo>
                  <a:pt x="1095" y="242"/>
                </a:moveTo>
                <a:cubicBezTo>
                  <a:pt x="1091" y="242"/>
                  <a:pt x="1087" y="241"/>
                  <a:pt x="1082" y="239"/>
                </a:cubicBezTo>
                <a:cubicBezTo>
                  <a:pt x="1061" y="229"/>
                  <a:pt x="1067" y="197"/>
                  <a:pt x="1088" y="197"/>
                </a:cubicBezTo>
                <a:cubicBezTo>
                  <a:pt x="1091" y="197"/>
                  <a:pt x="1094" y="197"/>
                  <a:pt x="1097" y="199"/>
                </a:cubicBezTo>
                <a:cubicBezTo>
                  <a:pt x="1120" y="208"/>
                  <a:pt x="1117" y="242"/>
                  <a:pt x="1095" y="242"/>
                </a:cubicBezTo>
                <a:moveTo>
                  <a:pt x="993" y="170"/>
                </a:moveTo>
                <a:cubicBezTo>
                  <a:pt x="993" y="170"/>
                  <a:pt x="1020" y="137"/>
                  <a:pt x="1032" y="137"/>
                </a:cubicBezTo>
                <a:cubicBezTo>
                  <a:pt x="1034" y="137"/>
                  <a:pt x="1036" y="138"/>
                  <a:pt x="1037" y="140"/>
                </a:cubicBezTo>
                <a:cubicBezTo>
                  <a:pt x="1046" y="152"/>
                  <a:pt x="993" y="170"/>
                  <a:pt x="993" y="170"/>
                </a:cubicBezTo>
                <a:moveTo>
                  <a:pt x="971" y="155"/>
                </a:moveTo>
                <a:cubicBezTo>
                  <a:pt x="971" y="155"/>
                  <a:pt x="936" y="122"/>
                  <a:pt x="950" y="116"/>
                </a:cubicBezTo>
                <a:cubicBezTo>
                  <a:pt x="951" y="116"/>
                  <a:pt x="952" y="115"/>
                  <a:pt x="952" y="115"/>
                </a:cubicBezTo>
                <a:cubicBezTo>
                  <a:pt x="965" y="115"/>
                  <a:pt x="971" y="155"/>
                  <a:pt x="971" y="155"/>
                </a:cubicBezTo>
                <a:moveTo>
                  <a:pt x="983" y="163"/>
                </a:moveTo>
                <a:cubicBezTo>
                  <a:pt x="983" y="163"/>
                  <a:pt x="988" y="91"/>
                  <a:pt x="1004" y="91"/>
                </a:cubicBezTo>
                <a:cubicBezTo>
                  <a:pt x="1004" y="91"/>
                  <a:pt x="1005" y="91"/>
                  <a:pt x="1005" y="91"/>
                </a:cubicBezTo>
                <a:cubicBezTo>
                  <a:pt x="1022" y="96"/>
                  <a:pt x="983" y="163"/>
                  <a:pt x="983" y="163"/>
                </a:cubicBezTo>
                <a:moveTo>
                  <a:pt x="1354" y="66"/>
                </a:moveTo>
                <a:cubicBezTo>
                  <a:pt x="1322" y="66"/>
                  <a:pt x="1337" y="31"/>
                  <a:pt x="1359" y="31"/>
                </a:cubicBezTo>
                <a:cubicBezTo>
                  <a:pt x="1361" y="31"/>
                  <a:pt x="1362" y="31"/>
                  <a:pt x="1364" y="31"/>
                </a:cubicBezTo>
                <a:cubicBezTo>
                  <a:pt x="1388" y="36"/>
                  <a:pt x="1388" y="66"/>
                  <a:pt x="1354" y="66"/>
                </a:cubicBezTo>
                <a:moveTo>
                  <a:pt x="1724" y="0"/>
                </a:moveTo>
                <a:cubicBezTo>
                  <a:pt x="664" y="0"/>
                  <a:pt x="664" y="0"/>
                  <a:pt x="664" y="0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456" y="281"/>
                  <a:pt x="160" y="561"/>
                </a:cubicBezTo>
                <a:cubicBezTo>
                  <a:pt x="0" y="712"/>
                  <a:pt x="101" y="771"/>
                  <a:pt x="277" y="771"/>
                </a:cubicBezTo>
                <a:cubicBezTo>
                  <a:pt x="428" y="771"/>
                  <a:pt x="633" y="728"/>
                  <a:pt x="777" y="662"/>
                </a:cubicBezTo>
                <a:cubicBezTo>
                  <a:pt x="849" y="629"/>
                  <a:pt x="905" y="617"/>
                  <a:pt x="951" y="617"/>
                </a:cubicBezTo>
                <a:cubicBezTo>
                  <a:pt x="1023" y="617"/>
                  <a:pt x="1070" y="648"/>
                  <a:pt x="1116" y="680"/>
                </a:cubicBezTo>
                <a:cubicBezTo>
                  <a:pt x="1163" y="711"/>
                  <a:pt x="1210" y="743"/>
                  <a:pt x="1282" y="743"/>
                </a:cubicBezTo>
                <a:cubicBezTo>
                  <a:pt x="1290" y="743"/>
                  <a:pt x="1297" y="743"/>
                  <a:pt x="1305" y="742"/>
                </a:cubicBezTo>
                <a:cubicBezTo>
                  <a:pt x="1515" y="724"/>
                  <a:pt x="1334" y="314"/>
                  <a:pt x="1713" y="314"/>
                </a:cubicBezTo>
                <a:cubicBezTo>
                  <a:pt x="1717" y="314"/>
                  <a:pt x="1721" y="314"/>
                  <a:pt x="1724" y="314"/>
                </a:cubicBezTo>
                <a:cubicBezTo>
                  <a:pt x="1724" y="0"/>
                  <a:pt x="1724" y="0"/>
                  <a:pt x="172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9" name="CustomShape 9"/>
          <p:cNvSpPr/>
          <p:nvPr/>
        </p:nvSpPr>
        <p:spPr>
          <a:xfrm>
            <a:off x="8548560" y="5807160"/>
            <a:ext cx="147600" cy="1159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0" name="CustomShape 10"/>
          <p:cNvSpPr/>
          <p:nvPr/>
        </p:nvSpPr>
        <p:spPr>
          <a:xfrm>
            <a:off x="8724960" y="5757840"/>
            <a:ext cx="156960" cy="144360"/>
          </a:xfrm>
          <a:custGeom>
            <a:avLst/>
            <a:gdLst/>
            <a:ahLst/>
            <a:cxnLst/>
            <a:rect l="l" t="t" r="r" b="b"/>
            <a:pathLst>
              <a:path w="44" h="42">
                <a:moveTo>
                  <a:pt x="5" y="32"/>
                </a:moveTo>
                <a:cubicBezTo>
                  <a:pt x="10" y="40"/>
                  <a:pt x="22" y="42"/>
                  <a:pt x="32" y="35"/>
                </a:cubicBezTo>
                <a:cubicBezTo>
                  <a:pt x="41" y="29"/>
                  <a:pt x="44" y="18"/>
                  <a:pt x="39" y="10"/>
                </a:cubicBezTo>
                <a:cubicBezTo>
                  <a:pt x="34" y="2"/>
                  <a:pt x="22" y="0"/>
                  <a:pt x="13" y="6"/>
                </a:cubicBezTo>
                <a:cubicBezTo>
                  <a:pt x="3" y="13"/>
                  <a:pt x="0" y="24"/>
                  <a:pt x="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1" name="CustomShape 11"/>
          <p:cNvSpPr/>
          <p:nvPr/>
        </p:nvSpPr>
        <p:spPr>
          <a:xfrm>
            <a:off x="8624880" y="5875200"/>
            <a:ext cx="146160" cy="154080"/>
          </a:xfrm>
          <a:custGeom>
            <a:avLst/>
            <a:gdLst/>
            <a:ahLst/>
            <a:cxnLst/>
            <a:rect l="l" t="t" r="r" b="b"/>
            <a:pathLst>
              <a:path w="41" h="45">
                <a:moveTo>
                  <a:pt x="12" y="42"/>
                </a:moveTo>
                <a:cubicBezTo>
                  <a:pt x="21" y="45"/>
                  <a:pt x="32" y="40"/>
                  <a:pt x="36" y="30"/>
                </a:cubicBezTo>
                <a:cubicBezTo>
                  <a:pt x="41" y="19"/>
                  <a:pt x="37" y="8"/>
                  <a:pt x="28" y="4"/>
                </a:cubicBezTo>
                <a:cubicBezTo>
                  <a:pt x="20" y="0"/>
                  <a:pt x="9" y="6"/>
                  <a:pt x="4" y="16"/>
                </a:cubicBezTo>
                <a:cubicBezTo>
                  <a:pt x="0" y="26"/>
                  <a:pt x="4" y="38"/>
                  <a:pt x="1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2" name="CustomShape 12"/>
          <p:cNvSpPr/>
          <p:nvPr/>
        </p:nvSpPr>
        <p:spPr>
          <a:xfrm>
            <a:off x="8717040" y="5848200"/>
            <a:ext cx="154080" cy="146160"/>
          </a:xfrm>
          <a:custGeom>
            <a:avLst/>
            <a:gdLst/>
            <a:ahLst/>
            <a:cxnLst/>
            <a:rect l="l" t="t" r="r" b="b"/>
            <a:pathLst>
              <a:path w="43" h="43">
                <a:moveTo>
                  <a:pt x="36" y="36"/>
                </a:moveTo>
                <a:cubicBezTo>
                  <a:pt x="43" y="29"/>
                  <a:pt x="42" y="17"/>
                  <a:pt x="34" y="9"/>
                </a:cubicBezTo>
                <a:cubicBezTo>
                  <a:pt x="26" y="1"/>
                  <a:pt x="14" y="0"/>
                  <a:pt x="7" y="7"/>
                </a:cubicBezTo>
                <a:cubicBezTo>
                  <a:pt x="0" y="14"/>
                  <a:pt x="1" y="26"/>
                  <a:pt x="9" y="34"/>
                </a:cubicBezTo>
                <a:cubicBezTo>
                  <a:pt x="17" y="42"/>
                  <a:pt x="29" y="43"/>
                  <a:pt x="3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13"/>
          <p:cNvSpPr/>
          <p:nvPr/>
        </p:nvSpPr>
        <p:spPr>
          <a:xfrm>
            <a:off x="8628120" y="5707080"/>
            <a:ext cx="139680" cy="150840"/>
          </a:xfrm>
          <a:custGeom>
            <a:avLst/>
            <a:gdLst/>
            <a:ahLst/>
            <a:cxnLst/>
            <a:rect l="l" t="t" r="r" b="b"/>
            <a:pathLst>
              <a:path w="39" h="44">
                <a:moveTo>
                  <a:pt x="25" y="42"/>
                </a:moveTo>
                <a:cubicBezTo>
                  <a:pt x="34" y="39"/>
                  <a:pt x="39" y="28"/>
                  <a:pt x="36" y="17"/>
                </a:cubicBezTo>
                <a:cubicBezTo>
                  <a:pt x="33" y="6"/>
                  <a:pt x="23" y="0"/>
                  <a:pt x="14" y="2"/>
                </a:cubicBezTo>
                <a:cubicBezTo>
                  <a:pt x="5" y="4"/>
                  <a:pt x="0" y="15"/>
                  <a:pt x="3" y="26"/>
                </a:cubicBezTo>
                <a:cubicBezTo>
                  <a:pt x="6" y="37"/>
                  <a:pt x="15" y="44"/>
                  <a:pt x="25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14"/>
          <p:cNvSpPr/>
          <p:nvPr/>
        </p:nvSpPr>
        <p:spPr>
          <a:xfrm>
            <a:off x="8663040" y="5810400"/>
            <a:ext cx="104760" cy="95040"/>
          </a:xfrm>
          <a:prstGeom prst="ellipse">
            <a:avLst/>
          </a:prstGeom>
          <a:solidFill>
            <a:srgbClr val="FFAD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CustomShape 15"/>
          <p:cNvSpPr/>
          <p:nvPr/>
        </p:nvSpPr>
        <p:spPr>
          <a:xfrm>
            <a:off x="8467560" y="6340320"/>
            <a:ext cx="128880" cy="138240"/>
          </a:xfrm>
          <a:custGeom>
            <a:avLst/>
            <a:gdLst/>
            <a:ahLst/>
            <a:cxnLst/>
            <a:rect l="l" t="t" r="r" b="b"/>
            <a:pathLst>
              <a:path w="36" h="40">
                <a:moveTo>
                  <a:pt x="17" y="0"/>
                </a:moveTo>
                <a:cubicBezTo>
                  <a:pt x="16" y="0"/>
                  <a:pt x="15" y="1"/>
                  <a:pt x="14" y="1"/>
                </a:cubicBezTo>
                <a:cubicBezTo>
                  <a:pt x="0" y="7"/>
                  <a:pt x="36" y="40"/>
                  <a:pt x="36" y="40"/>
                </a:cubicBezTo>
                <a:cubicBezTo>
                  <a:pt x="36" y="40"/>
                  <a:pt x="29" y="0"/>
                  <a:pt x="17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CustomShape 16"/>
          <p:cNvSpPr/>
          <p:nvPr/>
        </p:nvSpPr>
        <p:spPr>
          <a:xfrm>
            <a:off x="8639280" y="6259680"/>
            <a:ext cx="137880" cy="245880"/>
          </a:xfrm>
          <a:custGeom>
            <a:avLst/>
            <a:gdLst/>
            <a:ahLst/>
            <a:cxnLst/>
            <a:rect l="l" t="t" r="r" b="b"/>
            <a:pathLst>
              <a:path w="39" h="72">
                <a:moveTo>
                  <a:pt x="20" y="0"/>
                </a:moveTo>
                <a:cubicBezTo>
                  <a:pt x="5" y="0"/>
                  <a:pt x="0" y="72"/>
                  <a:pt x="0" y="72"/>
                </a:cubicBezTo>
                <a:cubicBezTo>
                  <a:pt x="0" y="72"/>
                  <a:pt x="39" y="5"/>
                  <a:pt x="22" y="0"/>
                </a:cubicBezTo>
                <a:cubicBezTo>
                  <a:pt x="21" y="0"/>
                  <a:pt x="21" y="0"/>
                  <a:pt x="20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17"/>
          <p:cNvSpPr/>
          <p:nvPr/>
        </p:nvSpPr>
        <p:spPr>
          <a:xfrm>
            <a:off x="8674200" y="6416640"/>
            <a:ext cx="188640" cy="112680"/>
          </a:xfrm>
          <a:custGeom>
            <a:avLst/>
            <a:gdLst/>
            <a:ahLst/>
            <a:cxnLst/>
            <a:rect l="l" t="t" r="r" b="b"/>
            <a:pathLst>
              <a:path w="53" h="33">
                <a:moveTo>
                  <a:pt x="39" y="0"/>
                </a:moveTo>
                <a:cubicBezTo>
                  <a:pt x="26" y="0"/>
                  <a:pt x="0" y="33"/>
                  <a:pt x="0" y="33"/>
                </a:cubicBezTo>
                <a:cubicBezTo>
                  <a:pt x="0" y="33"/>
                  <a:pt x="53" y="16"/>
                  <a:pt x="44" y="3"/>
                </a:cubicBezTo>
                <a:cubicBezTo>
                  <a:pt x="42" y="1"/>
                  <a:pt x="41" y="0"/>
                  <a:pt x="39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18"/>
          <p:cNvSpPr/>
          <p:nvPr/>
        </p:nvSpPr>
        <p:spPr>
          <a:xfrm>
            <a:off x="7535880" y="5818320"/>
            <a:ext cx="388800" cy="264960"/>
          </a:xfrm>
          <a:custGeom>
            <a:avLst/>
            <a:gdLst/>
            <a:ahLst/>
            <a:cxnLst/>
            <a:rect l="l" t="t" r="r" b="b"/>
            <a:pathLst>
              <a:path w="109" h="78">
                <a:moveTo>
                  <a:pt x="50" y="0"/>
                </a:moveTo>
                <a:cubicBezTo>
                  <a:pt x="42" y="0"/>
                  <a:pt x="33" y="3"/>
                  <a:pt x="25" y="11"/>
                </a:cubicBezTo>
                <a:cubicBezTo>
                  <a:pt x="0" y="37"/>
                  <a:pt x="20" y="78"/>
                  <a:pt x="51" y="78"/>
                </a:cubicBezTo>
                <a:cubicBezTo>
                  <a:pt x="59" y="78"/>
                  <a:pt x="67" y="76"/>
                  <a:pt x="75" y="70"/>
                </a:cubicBezTo>
                <a:cubicBezTo>
                  <a:pt x="109" y="47"/>
                  <a:pt x="82" y="0"/>
                  <a:pt x="50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19"/>
          <p:cNvSpPr/>
          <p:nvPr/>
        </p:nvSpPr>
        <p:spPr>
          <a:xfrm>
            <a:off x="7985160" y="6292800"/>
            <a:ext cx="139680" cy="77760"/>
          </a:xfrm>
          <a:custGeom>
            <a:avLst/>
            <a:gdLst/>
            <a:ahLst/>
            <a:cxnLst/>
            <a:rect l="l" t="t" r="r" b="b"/>
            <a:pathLst>
              <a:path w="39" h="23">
                <a:moveTo>
                  <a:pt x="15" y="0"/>
                </a:moveTo>
                <a:cubicBezTo>
                  <a:pt x="9" y="0"/>
                  <a:pt x="4" y="6"/>
                  <a:pt x="2" y="12"/>
                </a:cubicBezTo>
                <a:cubicBezTo>
                  <a:pt x="0" y="17"/>
                  <a:pt x="2" y="23"/>
                  <a:pt x="13" y="23"/>
                </a:cubicBezTo>
                <a:cubicBezTo>
                  <a:pt x="13" y="23"/>
                  <a:pt x="14" y="23"/>
                  <a:pt x="15" y="23"/>
                </a:cubicBezTo>
                <a:cubicBezTo>
                  <a:pt x="39" y="22"/>
                  <a:pt x="35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20"/>
          <p:cNvSpPr/>
          <p:nvPr/>
        </p:nvSpPr>
        <p:spPr>
          <a:xfrm>
            <a:off x="7321680" y="6251400"/>
            <a:ext cx="285480" cy="176400"/>
          </a:xfrm>
          <a:custGeom>
            <a:avLst/>
            <a:gdLst/>
            <a:ahLst/>
            <a:cxnLst/>
            <a:rect l="l" t="t" r="r" b="b"/>
            <a:pathLst>
              <a:path w="80" h="51">
                <a:moveTo>
                  <a:pt x="42" y="0"/>
                </a:moveTo>
                <a:cubicBezTo>
                  <a:pt x="14" y="0"/>
                  <a:pt x="0" y="39"/>
                  <a:pt x="36" y="50"/>
                </a:cubicBezTo>
                <a:cubicBezTo>
                  <a:pt x="39" y="51"/>
                  <a:pt x="42" y="51"/>
                  <a:pt x="45" y="51"/>
                </a:cubicBezTo>
                <a:cubicBezTo>
                  <a:pt x="74" y="51"/>
                  <a:pt x="80" y="5"/>
                  <a:pt x="46" y="1"/>
                </a:cubicBezTo>
                <a:cubicBezTo>
                  <a:pt x="45" y="1"/>
                  <a:pt x="43" y="0"/>
                  <a:pt x="42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1" name="CustomShape 21"/>
          <p:cNvSpPr/>
          <p:nvPr/>
        </p:nvSpPr>
        <p:spPr>
          <a:xfrm>
            <a:off x="2611440" y="1909708"/>
            <a:ext cx="6594480" cy="2587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5400" b="1" spc="-1" dirty="0">
                <a:solidFill>
                  <a:srgbClr val="2A8E45"/>
                </a:solidFill>
                <a:latin typeface="Hind"/>
                <a:ea typeface="Hind"/>
              </a:rPr>
              <a:t>¡</a:t>
            </a:r>
            <a:r>
              <a:rPr lang="es-CO" sz="5400" b="1" strike="noStrike" spc="-1" dirty="0" smtClean="0">
                <a:solidFill>
                  <a:srgbClr val="2A8E45"/>
                </a:solidFill>
                <a:latin typeface="Hind"/>
                <a:ea typeface="Hind"/>
              </a:rPr>
              <a:t>Esperamos hayas reforzado y aprendido mucho!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3" name="Imagen 109"/>
          <p:cNvPicPr/>
          <p:nvPr/>
        </p:nvPicPr>
        <p:blipFill>
          <a:blip r:embed="rId2"/>
          <a:stretch/>
        </p:blipFill>
        <p:spPr>
          <a:xfrm>
            <a:off x="0" y="5319720"/>
            <a:ext cx="12897000" cy="215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60" y="5994360"/>
            <a:ext cx="12896640" cy="2158920"/>
          </a:xfrm>
          <a:prstGeom prst="rect">
            <a:avLst/>
          </a:prstGeom>
          <a:ln>
            <a:noFill/>
          </a:ln>
        </p:spPr>
      </p:pic>
      <p:grpSp>
        <p:nvGrpSpPr>
          <p:cNvPr id="1327" name="Group 39"/>
          <p:cNvGrpSpPr/>
          <p:nvPr/>
        </p:nvGrpSpPr>
        <p:grpSpPr>
          <a:xfrm>
            <a:off x="-90360" y="3917880"/>
            <a:ext cx="1773000" cy="1575000"/>
            <a:chOff x="-90360" y="3917880"/>
            <a:chExt cx="1773000" cy="1575000"/>
          </a:xfrm>
        </p:grpSpPr>
        <p:sp>
          <p:nvSpPr>
            <p:cNvPr id="1328" name="CustomShape 40"/>
            <p:cNvSpPr/>
            <p:nvPr/>
          </p:nvSpPr>
          <p:spPr>
            <a:xfrm>
              <a:off x="538200" y="441936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538200" y="474660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500040" y="437184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1033560" y="489420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92160" y="488160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932040" y="483552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876240" y="481032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838080" y="480060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787320" y="47545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873000" y="472932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893880" y="476244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-64800" y="394776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-64800" y="414324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-90360" y="391788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96840" y="416052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150840" y="417672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193680" y="415584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244440" y="415584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295200" y="416844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345960" y="415584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60"/>
            <p:cNvSpPr/>
            <p:nvPr/>
          </p:nvSpPr>
          <p:spPr>
            <a:xfrm>
              <a:off x="371520" y="41479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61"/>
            <p:cNvSpPr/>
            <p:nvPr/>
          </p:nvSpPr>
          <p:spPr>
            <a:xfrm>
              <a:off x="431640" y="419868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2"/>
          <p:cNvGrpSpPr/>
          <p:nvPr/>
        </p:nvGrpSpPr>
        <p:grpSpPr>
          <a:xfrm>
            <a:off x="988920" y="3162240"/>
            <a:ext cx="608040" cy="878040"/>
            <a:chOff x="988920" y="3162240"/>
            <a:chExt cx="608040" cy="878040"/>
          </a:xfrm>
        </p:grpSpPr>
        <p:sp>
          <p:nvSpPr>
            <p:cNvPr id="1351" name="CustomShape 63"/>
            <p:cNvSpPr/>
            <p:nvPr/>
          </p:nvSpPr>
          <p:spPr>
            <a:xfrm>
              <a:off x="1120680" y="319536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4"/>
            <p:cNvSpPr/>
            <p:nvPr/>
          </p:nvSpPr>
          <p:spPr>
            <a:xfrm>
              <a:off x="1018800" y="345924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5"/>
            <p:cNvSpPr/>
            <p:nvPr/>
          </p:nvSpPr>
          <p:spPr>
            <a:xfrm>
              <a:off x="1095120" y="368316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6"/>
            <p:cNvSpPr/>
            <p:nvPr/>
          </p:nvSpPr>
          <p:spPr>
            <a:xfrm>
              <a:off x="1018800" y="35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7"/>
            <p:cNvSpPr/>
            <p:nvPr/>
          </p:nvSpPr>
          <p:spPr>
            <a:xfrm>
              <a:off x="1112760" y="37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8"/>
            <p:cNvSpPr/>
            <p:nvPr/>
          </p:nvSpPr>
          <p:spPr>
            <a:xfrm>
              <a:off x="1176120" y="351792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9"/>
            <p:cNvSpPr/>
            <p:nvPr/>
          </p:nvSpPr>
          <p:spPr>
            <a:xfrm>
              <a:off x="988920" y="342900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0"/>
            <p:cNvSpPr/>
            <p:nvPr/>
          </p:nvSpPr>
          <p:spPr>
            <a:xfrm>
              <a:off x="1087200" y="31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71"/>
            <p:cNvSpPr/>
            <p:nvPr/>
          </p:nvSpPr>
          <p:spPr>
            <a:xfrm>
              <a:off x="1069920" y="367020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2"/>
            <p:cNvSpPr/>
            <p:nvPr/>
          </p:nvSpPr>
          <p:spPr>
            <a:xfrm>
              <a:off x="1104840" y="376884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1" name="CustomShape 73"/>
          <p:cNvSpPr/>
          <p:nvPr/>
        </p:nvSpPr>
        <p:spPr>
          <a:xfrm>
            <a:off x="10960200" y="533520"/>
            <a:ext cx="534960" cy="54756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4"/>
          <p:cNvSpPr/>
          <p:nvPr/>
        </p:nvSpPr>
        <p:spPr>
          <a:xfrm>
            <a:off x="11223720" y="852480"/>
            <a:ext cx="8388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2640" y="80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76"/>
          <p:cNvSpPr/>
          <p:nvPr/>
        </p:nvSpPr>
        <p:spPr>
          <a:xfrm>
            <a:off x="11096640" y="65232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6400" y="79704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7320" y="96696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79"/>
          <p:cNvSpPr/>
          <p:nvPr/>
        </p:nvSpPr>
        <p:spPr>
          <a:xfrm>
            <a:off x="11241000" y="1009800"/>
            <a:ext cx="249480" cy="20304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80"/>
          <p:cNvSpPr/>
          <p:nvPr/>
        </p:nvSpPr>
        <p:spPr>
          <a:xfrm>
            <a:off x="11307600" y="1162080"/>
            <a:ext cx="195480" cy="11124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81"/>
          <p:cNvSpPr/>
          <p:nvPr/>
        </p:nvSpPr>
        <p:spPr>
          <a:xfrm>
            <a:off x="10952280" y="492120"/>
            <a:ext cx="59832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82"/>
          <p:cNvSpPr/>
          <p:nvPr/>
        </p:nvSpPr>
        <p:spPr>
          <a:xfrm>
            <a:off x="11074320" y="62388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1" name="CustomShape 83"/>
          <p:cNvSpPr/>
          <p:nvPr/>
        </p:nvSpPr>
        <p:spPr>
          <a:xfrm>
            <a:off x="11036160" y="77616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2" name="CustomShape 84"/>
          <p:cNvSpPr/>
          <p:nvPr/>
        </p:nvSpPr>
        <p:spPr>
          <a:xfrm>
            <a:off x="11639520" y="754200"/>
            <a:ext cx="177840" cy="6012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85"/>
          <p:cNvSpPr/>
          <p:nvPr/>
        </p:nvSpPr>
        <p:spPr>
          <a:xfrm>
            <a:off x="11563200" y="441360"/>
            <a:ext cx="10980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4" name="CustomShape 86"/>
          <p:cNvSpPr/>
          <p:nvPr/>
        </p:nvSpPr>
        <p:spPr>
          <a:xfrm>
            <a:off x="11266560" y="223920"/>
            <a:ext cx="4608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5" name="CustomShape 87"/>
          <p:cNvSpPr/>
          <p:nvPr/>
        </p:nvSpPr>
        <p:spPr>
          <a:xfrm>
            <a:off x="10866600" y="398520"/>
            <a:ext cx="110880" cy="12708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88"/>
          <p:cNvSpPr/>
          <p:nvPr/>
        </p:nvSpPr>
        <p:spPr>
          <a:xfrm>
            <a:off x="10718640" y="750960"/>
            <a:ext cx="195480" cy="8424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CustomShape 89"/>
          <p:cNvSpPr/>
          <p:nvPr/>
        </p:nvSpPr>
        <p:spPr>
          <a:xfrm>
            <a:off x="10799640" y="1022400"/>
            <a:ext cx="182520" cy="12708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CustomShape 90"/>
          <p:cNvSpPr/>
          <p:nvPr/>
        </p:nvSpPr>
        <p:spPr>
          <a:xfrm>
            <a:off x="11045880" y="1260360"/>
            <a:ext cx="11916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91"/>
          <p:cNvSpPr/>
          <p:nvPr/>
        </p:nvSpPr>
        <p:spPr>
          <a:xfrm>
            <a:off x="11037960" y="251604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2"/>
          <p:cNvSpPr/>
          <p:nvPr/>
        </p:nvSpPr>
        <p:spPr>
          <a:xfrm>
            <a:off x="11055240" y="261288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3"/>
          <p:cNvSpPr/>
          <p:nvPr/>
        </p:nvSpPr>
        <p:spPr>
          <a:xfrm>
            <a:off x="11783880" y="2685960"/>
            <a:ext cx="193680" cy="1033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4"/>
          <p:cNvSpPr/>
          <p:nvPr/>
        </p:nvSpPr>
        <p:spPr>
          <a:xfrm>
            <a:off x="12038040" y="253692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3" name="CustomShape 95"/>
          <p:cNvSpPr/>
          <p:nvPr/>
        </p:nvSpPr>
        <p:spPr>
          <a:xfrm>
            <a:off x="12039480" y="259704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4" name="CustomShape 96"/>
          <p:cNvSpPr/>
          <p:nvPr/>
        </p:nvSpPr>
        <p:spPr>
          <a:xfrm>
            <a:off x="11636280" y="2341440"/>
            <a:ext cx="270000" cy="2509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97"/>
          <p:cNvSpPr/>
          <p:nvPr/>
        </p:nvSpPr>
        <p:spPr>
          <a:xfrm>
            <a:off x="11680920" y="251604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6" name="CustomShape 98"/>
          <p:cNvSpPr/>
          <p:nvPr/>
        </p:nvSpPr>
        <p:spPr>
          <a:xfrm>
            <a:off x="11781000" y="2851200"/>
            <a:ext cx="193680" cy="1000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7" name="CustomShape 99"/>
          <p:cNvSpPr/>
          <p:nvPr/>
        </p:nvSpPr>
        <p:spPr>
          <a:xfrm>
            <a:off x="12431880" y="245268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100"/>
          <p:cNvSpPr/>
          <p:nvPr/>
        </p:nvSpPr>
        <p:spPr>
          <a:xfrm>
            <a:off x="12433320" y="249084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30080" y="266400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0" name="CustomShape 102"/>
          <p:cNvSpPr/>
          <p:nvPr/>
        </p:nvSpPr>
        <p:spPr>
          <a:xfrm>
            <a:off x="11025360" y="2490840"/>
            <a:ext cx="706320" cy="68400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103"/>
          <p:cNvSpPr/>
          <p:nvPr/>
        </p:nvSpPr>
        <p:spPr>
          <a:xfrm>
            <a:off x="11746080" y="2655720"/>
            <a:ext cx="25380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2" name="CustomShape 104"/>
          <p:cNvSpPr/>
          <p:nvPr/>
        </p:nvSpPr>
        <p:spPr>
          <a:xfrm>
            <a:off x="11741040" y="282096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3" name="CustomShape 105"/>
          <p:cNvSpPr/>
          <p:nvPr/>
        </p:nvSpPr>
        <p:spPr>
          <a:xfrm>
            <a:off x="11596680" y="231300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106"/>
          <p:cNvSpPr/>
          <p:nvPr/>
        </p:nvSpPr>
        <p:spPr>
          <a:xfrm>
            <a:off x="11990520" y="250344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5" name="CustomShape 107"/>
          <p:cNvSpPr/>
          <p:nvPr/>
        </p:nvSpPr>
        <p:spPr>
          <a:xfrm>
            <a:off x="12384000" y="241776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6" name="CustomShape 108"/>
          <p:cNvSpPr/>
          <p:nvPr/>
        </p:nvSpPr>
        <p:spPr>
          <a:xfrm>
            <a:off x="12401640" y="263844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109"/>
          <p:cNvSpPr/>
          <p:nvPr/>
        </p:nvSpPr>
        <p:spPr>
          <a:xfrm>
            <a:off x="521027" y="1688948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111"/>
          <p:cNvSpPr/>
          <p:nvPr/>
        </p:nvSpPr>
        <p:spPr>
          <a:xfrm>
            <a:off x="854927" y="2398320"/>
            <a:ext cx="149400" cy="9396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8320" y="109440"/>
            <a:ext cx="90360" cy="15264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114"/>
          <p:cNvSpPr/>
          <p:nvPr/>
        </p:nvSpPr>
        <p:spPr>
          <a:xfrm>
            <a:off x="504540" y="165114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3" name="CustomShape 115"/>
          <p:cNvSpPr/>
          <p:nvPr/>
        </p:nvSpPr>
        <p:spPr>
          <a:xfrm>
            <a:off x="823680" y="1969576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10942013" y="3123548"/>
            <a:ext cx="975600" cy="1132560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10336140" y="4037760"/>
            <a:ext cx="1378440" cy="138312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422440" y="1855800"/>
            <a:ext cx="7794720" cy="2925720"/>
            <a:chOff x="2422440" y="1855800"/>
            <a:chExt cx="7794720" cy="2925720"/>
          </a:xfrm>
        </p:grpSpPr>
        <p:sp>
          <p:nvSpPr>
            <p:cNvPr id="1435" name="CustomShape 147"/>
            <p:cNvSpPr/>
            <p:nvPr/>
          </p:nvSpPr>
          <p:spPr>
            <a:xfrm>
              <a:off x="2422440" y="2823840"/>
              <a:ext cx="1023120" cy="1922040"/>
            </a:xfrm>
            <a:custGeom>
              <a:avLst/>
              <a:gdLst/>
              <a:ahLst/>
              <a:cxnLst/>
              <a:rect l="l" t="t" r="r" b="b"/>
              <a:pathLst>
                <a:path w="101027" h="20955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lnTo>
                    <a:pt x="98629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155"/>
            <p:cNvSpPr/>
            <p:nvPr/>
          </p:nvSpPr>
          <p:spPr>
            <a:xfrm>
              <a:off x="6513840" y="1855800"/>
              <a:ext cx="3703320" cy="2925720"/>
            </a:xfrm>
            <a:custGeom>
              <a:avLst/>
              <a:gdLst/>
              <a:ahLst/>
              <a:cxnLst/>
              <a:rect l="l" t="t" r="r" b="b"/>
              <a:pathLst>
                <a:path w="143433" h="111665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ED7D31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-97998" y="131546"/>
            <a:ext cx="8709025" cy="925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107640" algn="ctr">
              <a:lnSpc>
                <a:spcPct val="100000"/>
              </a:lnSpc>
            </a:pPr>
            <a:r>
              <a:rPr lang="es-CO" sz="5400" b="1" spc="-1" dirty="0" smtClean="0">
                <a:solidFill>
                  <a:srgbClr val="2A8E45"/>
                </a:solidFill>
                <a:latin typeface="Hind"/>
              </a:rPr>
              <a:t>¡Bienvenidos a la clase 6! </a:t>
            </a:r>
          </a:p>
        </p:txBody>
      </p:sp>
      <p:sp>
        <p:nvSpPr>
          <p:cNvPr id="1445" name="CustomShape 157"/>
          <p:cNvSpPr/>
          <p:nvPr/>
        </p:nvSpPr>
        <p:spPr>
          <a:xfrm>
            <a:off x="1789200" y="4903473"/>
            <a:ext cx="8591400" cy="10178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000" b="0" strike="noStrike" spc="-1" dirty="0" smtClean="0">
                <a:solidFill>
                  <a:srgbClr val="515151"/>
                </a:solidFill>
                <a:latin typeface="Hind"/>
                <a:ea typeface="Hind"/>
              </a:rPr>
              <a:t>Para observar y realizar las actividades de ésta clase necesitas un teléfono, </a:t>
            </a:r>
            <a:r>
              <a:rPr lang="es-CO" sz="2000" spc="-1" dirty="0" err="1">
                <a:solidFill>
                  <a:srgbClr val="515151"/>
                </a:solidFill>
                <a:latin typeface="Hind"/>
                <a:ea typeface="Hind"/>
              </a:rPr>
              <a:t>t</a:t>
            </a:r>
            <a:r>
              <a:rPr lang="es-CO" sz="2000" b="0" strike="noStrike" spc="-1" dirty="0" err="1" smtClean="0">
                <a:solidFill>
                  <a:srgbClr val="515151"/>
                </a:solidFill>
                <a:latin typeface="Hind"/>
                <a:ea typeface="Hind"/>
              </a:rPr>
              <a:t>ablet</a:t>
            </a:r>
            <a:r>
              <a:rPr lang="es-CO" sz="2000" b="0" strike="noStrike" spc="-1" dirty="0" smtClean="0">
                <a:solidFill>
                  <a:srgbClr val="515151"/>
                </a:solidFill>
                <a:latin typeface="Hind"/>
                <a:ea typeface="Hind"/>
              </a:rPr>
              <a:t> o computadora. Además, debes tener tu cuaderno de asignatura, tu texto escolar, lápiz mina, lápiz bicolor y goma.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8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9060" y="2173320"/>
            <a:ext cx="920880" cy="100152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6843" y="-8928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97899" y="136702"/>
            <a:ext cx="6499440" cy="925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r>
              <a:rPr lang="es-CL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5400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s-CL" sz="5400" dirty="0">
                <a:solidFill>
                  <a:srgbClr val="FF0000"/>
                </a:solidFill>
              </a:rPr>
              <a:t> </a:t>
            </a:r>
            <a:endParaRPr lang="es-CL" sz="5400" dirty="0"/>
          </a:p>
        </p:txBody>
      </p:sp>
      <p:sp>
        <p:nvSpPr>
          <p:cNvPr id="2" name="Llamada rectangular redondeada 1"/>
          <p:cNvSpPr/>
          <p:nvPr/>
        </p:nvSpPr>
        <p:spPr>
          <a:xfrm>
            <a:off x="4481936" y="2014780"/>
            <a:ext cx="4230806" cy="2320119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Observa el video de motivación de la clase en el siguiente link</a:t>
            </a:r>
            <a:r>
              <a:rPr lang="es-CL" sz="2400" b="1" dirty="0" smtClean="0"/>
              <a:t>:</a:t>
            </a:r>
          </a:p>
          <a:p>
            <a:pPr algn="ctr"/>
            <a:r>
              <a:rPr lang="es-CL" sz="2400" dirty="0">
                <a:hlinkClick r:id="rId5"/>
              </a:rPr>
              <a:t>https://www.youtube.com/watch?v=Vyxq7IZFvOs</a:t>
            </a:r>
            <a:endParaRPr lang="es-CL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4320" y="438156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9280" y="4297320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760" y="480852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600" y="70344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3160" y="186228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9280" y="1892160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880" y="2071800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720" y="644400"/>
            <a:ext cx="3043080" cy="5942160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215"/>
          <p:cNvSpPr/>
          <p:nvPr/>
        </p:nvSpPr>
        <p:spPr>
          <a:xfrm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223"/>
          <p:cNvSpPr/>
          <p:nvPr/>
        </p:nvSpPr>
        <p:spPr>
          <a:xfrm>
            <a:off x="2863800" y="4246560"/>
            <a:ext cx="411120" cy="473040"/>
          </a:xfrm>
          <a:custGeom>
            <a:avLst/>
            <a:gdLst/>
            <a:ahLst/>
            <a:cxnLst/>
            <a:rect l="l" t="t" r="r" b="b"/>
            <a:pathLst>
              <a:path w="112" h="129">
                <a:moveTo>
                  <a:pt x="101" y="92"/>
                </a:moveTo>
                <a:cubicBezTo>
                  <a:pt x="85" y="73"/>
                  <a:pt x="59" y="77"/>
                  <a:pt x="39" y="68"/>
                </a:cubicBezTo>
                <a:cubicBezTo>
                  <a:pt x="24" y="61"/>
                  <a:pt x="30" y="54"/>
                  <a:pt x="38" y="46"/>
                </a:cubicBezTo>
                <a:cubicBezTo>
                  <a:pt x="44" y="40"/>
                  <a:pt x="51" y="35"/>
                  <a:pt x="57" y="30"/>
                </a:cubicBezTo>
                <a:cubicBezTo>
                  <a:pt x="70" y="20"/>
                  <a:pt x="83" y="13"/>
                  <a:pt x="97" y="7"/>
                </a:cubicBezTo>
                <a:cubicBezTo>
                  <a:pt x="101" y="5"/>
                  <a:pt x="98" y="0"/>
                  <a:pt x="95" y="1"/>
                </a:cubicBezTo>
                <a:cubicBezTo>
                  <a:pt x="74" y="9"/>
                  <a:pt x="54" y="20"/>
                  <a:pt x="37" y="35"/>
                </a:cubicBezTo>
                <a:cubicBezTo>
                  <a:pt x="29" y="42"/>
                  <a:pt x="8" y="57"/>
                  <a:pt x="19" y="69"/>
                </a:cubicBezTo>
                <a:cubicBezTo>
                  <a:pt x="34" y="85"/>
                  <a:pt x="66" y="76"/>
                  <a:pt x="82" y="90"/>
                </a:cubicBezTo>
                <a:cubicBezTo>
                  <a:pt x="110" y="114"/>
                  <a:pt x="63" y="115"/>
                  <a:pt x="51" y="115"/>
                </a:cubicBezTo>
                <a:cubicBezTo>
                  <a:pt x="35" y="117"/>
                  <a:pt x="20" y="115"/>
                  <a:pt x="4" y="114"/>
                </a:cubicBezTo>
                <a:cubicBezTo>
                  <a:pt x="0" y="114"/>
                  <a:pt x="0" y="119"/>
                  <a:pt x="3" y="120"/>
                </a:cubicBezTo>
                <a:cubicBezTo>
                  <a:pt x="28" y="129"/>
                  <a:pt x="60" y="127"/>
                  <a:pt x="86" y="120"/>
                </a:cubicBezTo>
                <a:cubicBezTo>
                  <a:pt x="100" y="117"/>
                  <a:pt x="112" y="107"/>
                  <a:pt x="101" y="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lamada rectangular redondeada 1"/>
          <p:cNvSpPr/>
          <p:nvPr/>
        </p:nvSpPr>
        <p:spPr>
          <a:xfrm>
            <a:off x="7356143" y="297000"/>
            <a:ext cx="3780430" cy="1304640"/>
          </a:xfrm>
          <a:prstGeom prst="wedgeRoundRectCallout">
            <a:avLst>
              <a:gd name="adj1" fmla="val -104227"/>
              <a:gd name="adj2" fmla="val 750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¿Qué significa la palabra infografía?</a:t>
            </a:r>
            <a:endParaRPr lang="es-CL" b="1" dirty="0"/>
          </a:p>
        </p:txBody>
      </p:sp>
      <p:sp>
        <p:nvSpPr>
          <p:cNvPr id="236" name="Llamada rectangular redondeada 235"/>
          <p:cNvSpPr/>
          <p:nvPr/>
        </p:nvSpPr>
        <p:spPr>
          <a:xfrm>
            <a:off x="7496280" y="1895341"/>
            <a:ext cx="3780430" cy="1304640"/>
          </a:xfrm>
          <a:prstGeom prst="wedgeRoundRectCallout">
            <a:avLst>
              <a:gd name="adj1" fmla="val -108198"/>
              <a:gd name="adj2" fmla="val -2014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¿Qué características tienen las infografías?</a:t>
            </a:r>
            <a:endParaRPr lang="es-CL" b="1" dirty="0"/>
          </a:p>
        </p:txBody>
      </p:sp>
      <p:sp>
        <p:nvSpPr>
          <p:cNvPr id="237" name="Llamada rectangular redondeada 236"/>
          <p:cNvSpPr/>
          <p:nvPr/>
        </p:nvSpPr>
        <p:spPr>
          <a:xfrm>
            <a:off x="7623360" y="3644361"/>
            <a:ext cx="3780430" cy="1304640"/>
          </a:xfrm>
          <a:prstGeom prst="wedgeRoundRectCallout">
            <a:avLst>
              <a:gd name="adj1" fmla="val -103144"/>
              <a:gd name="adj2" fmla="val -1142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¿Cuál es el propósito de una infografía?</a:t>
            </a:r>
            <a:endParaRPr lang="es-CL" b="1" dirty="0"/>
          </a:p>
        </p:txBody>
      </p:sp>
      <p:sp>
        <p:nvSpPr>
          <p:cNvPr id="3" name="Rectángulo 2"/>
          <p:cNvSpPr/>
          <p:nvPr/>
        </p:nvSpPr>
        <p:spPr>
          <a:xfrm>
            <a:off x="-12600" y="0"/>
            <a:ext cx="2169505" cy="64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Responde de forma oral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56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bjetivo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524794" y="1828800"/>
            <a:ext cx="91440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600" dirty="0" smtClean="0">
                <a:solidFill>
                  <a:srgbClr val="FF0000"/>
                </a:solidFill>
              </a:rPr>
              <a:t>L</a:t>
            </a:r>
            <a:r>
              <a:rPr lang="es-CL" sz="3600" dirty="0" smtClean="0"/>
              <a:t>eer infografías identificando su propósito comunicativo, extrayendo información explícita e implícita de los textos</a:t>
            </a:r>
            <a:r>
              <a:rPr lang="es-CL" sz="3600" dirty="0" smtClean="0">
                <a:solidFill>
                  <a:srgbClr val="FF0000"/>
                </a:solidFill>
              </a:rPr>
              <a:t>. </a:t>
            </a:r>
            <a:endParaRPr lang="es-CL" sz="3600" dirty="0">
              <a:solidFill>
                <a:srgbClr val="FF0000"/>
              </a:solidFill>
            </a:endParaRPr>
          </a:p>
        </p:txBody>
      </p:sp>
      <p:grpSp>
        <p:nvGrpSpPr>
          <p:cNvPr id="78" name="Group 4"/>
          <p:cNvGrpSpPr/>
          <p:nvPr/>
        </p:nvGrpSpPr>
        <p:grpSpPr>
          <a:xfrm>
            <a:off x="356474" y="3838680"/>
            <a:ext cx="2108160" cy="2795400"/>
            <a:chOff x="355680" y="3838680"/>
            <a:chExt cx="2108160" cy="2795400"/>
          </a:xfrm>
        </p:grpSpPr>
        <p:sp>
          <p:nvSpPr>
            <p:cNvPr id="79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0" name="Rectángulo 149"/>
          <p:cNvSpPr/>
          <p:nvPr/>
        </p:nvSpPr>
        <p:spPr>
          <a:xfrm>
            <a:off x="8113018" y="116632"/>
            <a:ext cx="388843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Escribir en cuaderno de asignatura</a:t>
            </a:r>
          </a:p>
        </p:txBody>
      </p:sp>
    </p:spTree>
    <p:extLst>
      <p:ext uri="{BB962C8B-B14F-4D97-AF65-F5344CB8AC3E}">
        <p14:creationId xmlns:p14="http://schemas.microsoft.com/office/powerpoint/2010/main" val="33837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uta de aprendizaje</a:t>
            </a:r>
            <a:endParaRPr lang="es-C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8833928"/>
              </p:ext>
            </p:extLst>
          </p:nvPr>
        </p:nvGraphicFramePr>
        <p:xfrm>
          <a:off x="202736" y="620688"/>
          <a:ext cx="11975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19"/>
          <p:cNvPicPr/>
          <p:nvPr/>
        </p:nvPicPr>
        <p:blipFill>
          <a:blip r:embed="rId7"/>
          <a:stretch/>
        </p:blipFill>
        <p:spPr>
          <a:xfrm rot="19576448">
            <a:off x="6635620" y="5273460"/>
            <a:ext cx="1678278" cy="1469286"/>
          </a:xfrm>
          <a:prstGeom prst="rect">
            <a:avLst/>
          </a:prstGeom>
          <a:ln>
            <a:noFill/>
          </a:ln>
        </p:spPr>
      </p:pic>
      <p:pic>
        <p:nvPicPr>
          <p:cNvPr id="6" name="Imagen 1"/>
          <p:cNvPicPr/>
          <p:nvPr/>
        </p:nvPicPr>
        <p:blipFill>
          <a:blip r:embed="rId8"/>
          <a:stretch/>
        </p:blipFill>
        <p:spPr>
          <a:xfrm rot="10385204">
            <a:off x="7937377" y="5441356"/>
            <a:ext cx="1286371" cy="1322608"/>
          </a:xfrm>
          <a:prstGeom prst="rect">
            <a:avLst/>
          </a:prstGeom>
          <a:ln>
            <a:noFill/>
          </a:ln>
        </p:spPr>
      </p:pic>
      <p:pic>
        <p:nvPicPr>
          <p:cNvPr id="7" name="Imagen 3"/>
          <p:cNvPicPr/>
          <p:nvPr/>
        </p:nvPicPr>
        <p:blipFill>
          <a:blip r:embed="rId9"/>
          <a:stretch/>
        </p:blipFill>
        <p:spPr>
          <a:xfrm rot="1706193">
            <a:off x="9181627" y="5292705"/>
            <a:ext cx="1400299" cy="14307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5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917" y="196109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es-CL" sz="5400" u="sng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s-CL" sz="5400" u="sng" dirty="0" smtClean="0">
                <a:latin typeface="+mn-lt"/>
              </a:rPr>
              <a:t>nfografía</a:t>
            </a:r>
            <a:endParaRPr lang="es-CL" sz="5400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36154" y="1278783"/>
            <a:ext cx="11593288" cy="4705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600" dirty="0">
                <a:solidFill>
                  <a:srgbClr val="FF0000"/>
                </a:solidFill>
              </a:rPr>
              <a:t>L</a:t>
            </a:r>
            <a:r>
              <a:rPr lang="es-CL" sz="3600" dirty="0"/>
              <a:t>a infografía es un diseño gráfico en el que se combinan textos y elementos visuales con el </a:t>
            </a:r>
            <a:r>
              <a:rPr lang="es-CL" sz="3600" dirty="0" smtClean="0"/>
              <a:t>propósito comunicativo de entregar información </a:t>
            </a:r>
            <a:r>
              <a:rPr lang="es-CL" sz="3600" dirty="0"/>
              <a:t>precisa sobre variadas </a:t>
            </a:r>
            <a:r>
              <a:rPr lang="es-CL" sz="3600" dirty="0" smtClean="0"/>
              <a:t>temáticas</a:t>
            </a:r>
            <a:r>
              <a:rPr lang="es-CL" sz="3600" dirty="0" smtClean="0">
                <a:solidFill>
                  <a:srgbClr val="FF0000"/>
                </a:solidFill>
              </a:rPr>
              <a:t>. F</a:t>
            </a:r>
            <a:r>
              <a:rPr lang="es-CL" sz="3600" dirty="0" smtClean="0"/>
              <a:t>avorece </a:t>
            </a:r>
            <a:r>
              <a:rPr lang="es-CL" sz="3600" dirty="0"/>
              <a:t>la comprensión ya que incluye textos e imágenes que le ofrecen agilidad al </a:t>
            </a:r>
            <a:r>
              <a:rPr lang="es-CL" sz="3600" dirty="0" smtClean="0"/>
              <a:t>tema y permite </a:t>
            </a:r>
            <a:r>
              <a:rPr lang="es-CL" sz="3600" dirty="0"/>
              <a:t>que materias complicadas puedan ser comprendidas de manera rápida y entretenida</a:t>
            </a:r>
            <a:r>
              <a:rPr lang="es-CL" sz="3600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es-CL" sz="3600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34484" y="6496334"/>
            <a:ext cx="5459104" cy="361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Escribir en cuaderno de asignatura</a:t>
            </a:r>
          </a:p>
        </p:txBody>
      </p:sp>
    </p:spTree>
    <p:extLst>
      <p:ext uri="{BB962C8B-B14F-4D97-AF65-F5344CB8AC3E}">
        <p14:creationId xmlns:p14="http://schemas.microsoft.com/office/powerpoint/2010/main" val="21097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2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E</a:t>
            </a:r>
            <a:r>
              <a:rPr lang="es-CL" dirty="0" smtClean="0"/>
              <a:t>jemplo</a:t>
            </a:r>
            <a:r>
              <a:rPr lang="es-CL" dirty="0" smtClean="0">
                <a:solidFill>
                  <a:srgbClr val="FF0000"/>
                </a:solidFill>
              </a:rPr>
              <a:t>: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1026" name="Picture 2" descr="Index of /Honduras/Coronavirus/Infograf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88" y="95718"/>
            <a:ext cx="6659451" cy="665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929611" y="5782614"/>
            <a:ext cx="2099257" cy="9015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Solo leer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491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761</Words>
  <Application>Microsoft Office PowerPoint</Application>
  <PresentationFormat>Personalizado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DejaVu Sans</vt:lpstr>
      <vt:lpstr>Hind</vt:lpstr>
      <vt:lpstr>Office Theme</vt:lpstr>
      <vt:lpstr>Lenguaje</vt:lpstr>
      <vt:lpstr>Presentación de PowerPoint</vt:lpstr>
      <vt:lpstr>Presentación de PowerPoint</vt:lpstr>
      <vt:lpstr>Presentación de PowerPoint</vt:lpstr>
      <vt:lpstr>Presentación de PowerPoint</vt:lpstr>
      <vt:lpstr>Objetivo:</vt:lpstr>
      <vt:lpstr>Ruta de aprendizaje</vt:lpstr>
      <vt:lpstr>Infografía</vt:lpstr>
      <vt:lpstr>Ejemplo:</vt:lpstr>
      <vt:lpstr>Ejemplo:</vt:lpstr>
      <vt:lpstr>Ejemplo:</vt:lpstr>
      <vt:lpstr>Página 16.</vt:lpstr>
      <vt:lpstr>Página 17.</vt:lpstr>
      <vt:lpstr>Página 32.</vt:lpstr>
      <vt:lpstr>Página 32.</vt:lpstr>
      <vt:lpstr>Página 33.</vt:lpstr>
      <vt:lpstr>Presentación de PowerPoint</vt:lpstr>
      <vt:lpstr>Página 34.</vt:lpstr>
      <vt:lpstr>Página 35.</vt:lpstr>
      <vt:lpstr>Página 36.</vt:lpstr>
      <vt:lpstr>Página 37.</vt:lpstr>
      <vt:lpstr>Presentación de PowerPoint</vt:lpstr>
      <vt:lpstr>Presentación de PowerPoint</vt:lpstr>
      <vt:lpstr>¡Cerremos la clase! Lee la infografía. Luego, responde las preguntas de forma oral:  </vt:lpstr>
      <vt:lpstr>¡Cerremos la clase! Realiza el ejercicio de forma oral.</vt:lpstr>
      <vt:lpstr>Revisa la ruta de aprendizaje… ¿Qué aprendiste hoy? ¿Cómo lo aprendiste? ¿Lograste el objetivo?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windows 7</dc:creator>
  <dc:description/>
  <cp:lastModifiedBy>Mayte</cp:lastModifiedBy>
  <cp:revision>104</cp:revision>
  <dcterms:created xsi:type="dcterms:W3CDTF">2019-03-19T06:29:40Z</dcterms:created>
  <dcterms:modified xsi:type="dcterms:W3CDTF">2020-04-29T22:44:47Z</dcterms:modified>
  <dc:language>en-US</dc:language>
</cp:coreProperties>
</file>